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tags/tag1.xml" ContentType="application/vnd.openxmlformats-officedocument.presentationml.tags+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8" r:id="rId1"/>
  </p:sldMasterIdLst>
  <p:notesMasterIdLst>
    <p:notesMasterId r:id="rId3"/>
  </p:notesMasterIdLst>
  <p:handoutMasterIdLst>
    <p:handoutMasterId r:id="rId4"/>
  </p:handoutMasterIdLst>
  <p:sldIdLst>
    <p:sldId id="256" r:id="rId2"/>
  </p:sldIdLst>
  <p:sldSz cx="28803600" cy="43205400"/>
  <p:notesSz cx="7099300" cy="10234613"/>
  <p:custDataLst>
    <p:tags r:id="rId5"/>
  </p:custDataLst>
  <p:defaultTextStyle>
    <a:defPPr>
      <a:defRPr lang="fr-FR"/>
    </a:defPPr>
    <a:lvl1pPr algn="l" rtl="0" fontAlgn="base">
      <a:spcBef>
        <a:spcPct val="0"/>
      </a:spcBef>
      <a:spcAft>
        <a:spcPct val="0"/>
      </a:spcAft>
      <a:defRPr kern="1200">
        <a:solidFill>
          <a:schemeClr val="tx1"/>
        </a:solidFill>
        <a:latin typeface="Arial" charset="0"/>
        <a:ea typeface="+mn-ea"/>
        <a:cs typeface="Arial" charset="0"/>
      </a:defRPr>
    </a:lvl1pPr>
    <a:lvl2pPr marL="457110" algn="l" rtl="0" fontAlgn="base">
      <a:spcBef>
        <a:spcPct val="0"/>
      </a:spcBef>
      <a:spcAft>
        <a:spcPct val="0"/>
      </a:spcAft>
      <a:defRPr kern="1200">
        <a:solidFill>
          <a:schemeClr val="tx1"/>
        </a:solidFill>
        <a:latin typeface="Arial" charset="0"/>
        <a:ea typeface="+mn-ea"/>
        <a:cs typeface="Arial" charset="0"/>
      </a:defRPr>
    </a:lvl2pPr>
    <a:lvl3pPr marL="914220" algn="l" rtl="0" fontAlgn="base">
      <a:spcBef>
        <a:spcPct val="0"/>
      </a:spcBef>
      <a:spcAft>
        <a:spcPct val="0"/>
      </a:spcAft>
      <a:defRPr kern="1200">
        <a:solidFill>
          <a:schemeClr val="tx1"/>
        </a:solidFill>
        <a:latin typeface="Arial" charset="0"/>
        <a:ea typeface="+mn-ea"/>
        <a:cs typeface="Arial" charset="0"/>
      </a:defRPr>
    </a:lvl3pPr>
    <a:lvl4pPr marL="1371330" algn="l" rtl="0" fontAlgn="base">
      <a:spcBef>
        <a:spcPct val="0"/>
      </a:spcBef>
      <a:spcAft>
        <a:spcPct val="0"/>
      </a:spcAft>
      <a:defRPr kern="1200">
        <a:solidFill>
          <a:schemeClr val="tx1"/>
        </a:solidFill>
        <a:latin typeface="Arial" charset="0"/>
        <a:ea typeface="+mn-ea"/>
        <a:cs typeface="Arial" charset="0"/>
      </a:defRPr>
    </a:lvl4pPr>
    <a:lvl5pPr marL="1828431" algn="l" rtl="0" fontAlgn="base">
      <a:spcBef>
        <a:spcPct val="0"/>
      </a:spcBef>
      <a:spcAft>
        <a:spcPct val="0"/>
      </a:spcAft>
      <a:defRPr kern="1200">
        <a:solidFill>
          <a:schemeClr val="tx1"/>
        </a:solidFill>
        <a:latin typeface="Arial" charset="0"/>
        <a:ea typeface="+mn-ea"/>
        <a:cs typeface="Arial" charset="0"/>
      </a:defRPr>
    </a:lvl5pPr>
    <a:lvl6pPr marL="2285541" algn="r" defTabSz="914220" rtl="1" eaLnBrk="1" latinLnBrk="0" hangingPunct="1">
      <a:defRPr kern="1200">
        <a:solidFill>
          <a:schemeClr val="tx1"/>
        </a:solidFill>
        <a:latin typeface="Arial" charset="0"/>
        <a:ea typeface="+mn-ea"/>
        <a:cs typeface="Arial" charset="0"/>
      </a:defRPr>
    </a:lvl6pPr>
    <a:lvl7pPr marL="2742651" algn="r" defTabSz="914220" rtl="1" eaLnBrk="1" latinLnBrk="0" hangingPunct="1">
      <a:defRPr kern="1200">
        <a:solidFill>
          <a:schemeClr val="tx1"/>
        </a:solidFill>
        <a:latin typeface="Arial" charset="0"/>
        <a:ea typeface="+mn-ea"/>
        <a:cs typeface="Arial" charset="0"/>
      </a:defRPr>
    </a:lvl7pPr>
    <a:lvl8pPr marL="3199761" algn="r" defTabSz="914220" rtl="1" eaLnBrk="1" latinLnBrk="0" hangingPunct="1">
      <a:defRPr kern="1200">
        <a:solidFill>
          <a:schemeClr val="tx1"/>
        </a:solidFill>
        <a:latin typeface="Arial" charset="0"/>
        <a:ea typeface="+mn-ea"/>
        <a:cs typeface="Arial" charset="0"/>
      </a:defRPr>
    </a:lvl8pPr>
    <a:lvl9pPr marL="3656871" algn="r" defTabSz="914220" rtl="1" eaLnBrk="1" latinLnBrk="0" hangingPunct="1">
      <a:defRPr kern="1200">
        <a:solidFill>
          <a:schemeClr val="tx1"/>
        </a:solidFill>
        <a:latin typeface="Arial" charset="0"/>
        <a:ea typeface="+mn-ea"/>
        <a:cs typeface="Arial" charset="0"/>
      </a:defRPr>
    </a:lvl9pPr>
  </p:defaultTextStyle>
  <p:extLst>
    <p:ext uri="{EFAFB233-063F-42B5-8137-9DF3F51BA10A}">
      <p15:sldGuideLst xmlns="" xmlns:p15="http://schemas.microsoft.com/office/powerpoint/2012/main">
        <p15:guide id="1" orient="horz" pos="13608">
          <p15:clr>
            <a:srgbClr val="A4A3A4"/>
          </p15:clr>
        </p15:guide>
        <p15:guide id="2" pos="907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4B4B"/>
    <a:srgbClr val="FF2929"/>
    <a:srgbClr val="FF6161"/>
    <a:srgbClr val="A8E0D3"/>
    <a:srgbClr val="EF99E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25E5076-3810-47DD-B79F-674D7AD40C01}" styleName="Style foncé 1 - Accentuation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FD4443E-F989-4FC4-A0C8-D5A2AF1F390B}" styleName="Style foncé 1 - Accentuation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snapVertSplitter="1" vertBarState="minimized" horzBarState="maximized">
    <p:restoredLeft sz="15588" autoAdjust="0"/>
    <p:restoredTop sz="95421" autoAdjust="0"/>
  </p:normalViewPr>
  <p:slideViewPr>
    <p:cSldViewPr>
      <p:cViewPr>
        <p:scale>
          <a:sx n="41" d="100"/>
          <a:sy n="41" d="100"/>
        </p:scale>
        <p:origin x="-60" y="7884"/>
      </p:cViewPr>
      <p:guideLst>
        <p:guide orient="horz" pos="13608"/>
        <p:guide pos="9072"/>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notesMaster" Target="notesMasters/notesMaster1.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tags" Target="tags/tag1.xml"/><Relationship Id="rId4" Type="http://schemas.openxmlformats.org/officeDocument/2006/relationships/handoutMaster" Target="handoutMasters/handoutMaster1.xml"/><Relationship Id="rId9"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3076575" cy="511175"/>
          </a:xfrm>
          <a:prstGeom prst="rect">
            <a:avLst/>
          </a:prstGeom>
        </p:spPr>
        <p:txBody>
          <a:bodyPr vert="horz" lIns="94768" tIns="47384" rIns="94768" bIns="47384" rtlCol="0"/>
          <a:lstStyle>
            <a:lvl1pPr algn="l" fontAlgn="auto">
              <a:spcBef>
                <a:spcPts val="0"/>
              </a:spcBef>
              <a:spcAft>
                <a:spcPts val="0"/>
              </a:spcAft>
              <a:defRPr sz="1200">
                <a:latin typeface="+mn-lt"/>
                <a:cs typeface="+mn-cs"/>
              </a:defRPr>
            </a:lvl1pPr>
          </a:lstStyle>
          <a:p>
            <a:pPr>
              <a:defRPr/>
            </a:pPr>
            <a:endParaRPr lang="fr-FR"/>
          </a:p>
        </p:txBody>
      </p:sp>
      <p:sp>
        <p:nvSpPr>
          <p:cNvPr id="3" name="Espace réservé de la date 2"/>
          <p:cNvSpPr>
            <a:spLocks noGrp="1"/>
          </p:cNvSpPr>
          <p:nvPr>
            <p:ph type="dt" sz="quarter" idx="1"/>
          </p:nvPr>
        </p:nvSpPr>
        <p:spPr>
          <a:xfrm>
            <a:off x="4021138" y="0"/>
            <a:ext cx="3076575" cy="511175"/>
          </a:xfrm>
          <a:prstGeom prst="rect">
            <a:avLst/>
          </a:prstGeom>
        </p:spPr>
        <p:txBody>
          <a:bodyPr vert="horz" lIns="94768" tIns="47384" rIns="94768" bIns="47384" rtlCol="0"/>
          <a:lstStyle>
            <a:lvl1pPr algn="r" fontAlgn="auto">
              <a:spcBef>
                <a:spcPts val="0"/>
              </a:spcBef>
              <a:spcAft>
                <a:spcPts val="0"/>
              </a:spcAft>
              <a:defRPr sz="1200" smtClean="0">
                <a:latin typeface="+mn-lt"/>
                <a:cs typeface="+mn-cs"/>
              </a:defRPr>
            </a:lvl1pPr>
          </a:lstStyle>
          <a:p>
            <a:pPr>
              <a:defRPr/>
            </a:pPr>
            <a:fld id="{B2F0D7B8-2843-4BDA-97CF-7CB734D58F2F}" type="datetimeFigureOut">
              <a:rPr lang="fr-FR"/>
              <a:pPr>
                <a:defRPr/>
              </a:pPr>
              <a:t>02/03/2015</a:t>
            </a:fld>
            <a:endParaRPr lang="fr-FR"/>
          </a:p>
        </p:txBody>
      </p:sp>
      <p:sp>
        <p:nvSpPr>
          <p:cNvPr id="4" name="Espace réservé du pied de page 3"/>
          <p:cNvSpPr>
            <a:spLocks noGrp="1"/>
          </p:cNvSpPr>
          <p:nvPr>
            <p:ph type="ftr" sz="quarter" idx="2"/>
          </p:nvPr>
        </p:nvSpPr>
        <p:spPr>
          <a:xfrm>
            <a:off x="0" y="9721850"/>
            <a:ext cx="3076575" cy="511175"/>
          </a:xfrm>
          <a:prstGeom prst="rect">
            <a:avLst/>
          </a:prstGeom>
        </p:spPr>
        <p:txBody>
          <a:bodyPr vert="horz" lIns="94768" tIns="47384" rIns="94768" bIns="47384" rtlCol="0" anchor="b"/>
          <a:lstStyle>
            <a:lvl1pPr algn="l" fontAlgn="auto">
              <a:spcBef>
                <a:spcPts val="0"/>
              </a:spcBef>
              <a:spcAft>
                <a:spcPts val="0"/>
              </a:spcAft>
              <a:defRPr sz="1200">
                <a:latin typeface="+mn-lt"/>
                <a:cs typeface="+mn-cs"/>
              </a:defRPr>
            </a:lvl1pPr>
          </a:lstStyle>
          <a:p>
            <a:pPr>
              <a:defRPr/>
            </a:pPr>
            <a:endParaRPr lang="fr-FR"/>
          </a:p>
        </p:txBody>
      </p:sp>
      <p:sp>
        <p:nvSpPr>
          <p:cNvPr id="5" name="Espace réservé du numéro de diapositive 4"/>
          <p:cNvSpPr>
            <a:spLocks noGrp="1"/>
          </p:cNvSpPr>
          <p:nvPr>
            <p:ph type="sldNum" sz="quarter" idx="3"/>
          </p:nvPr>
        </p:nvSpPr>
        <p:spPr>
          <a:xfrm>
            <a:off x="4021138" y="9721850"/>
            <a:ext cx="3076575" cy="511175"/>
          </a:xfrm>
          <a:prstGeom prst="rect">
            <a:avLst/>
          </a:prstGeom>
        </p:spPr>
        <p:txBody>
          <a:bodyPr vert="horz" lIns="94768" tIns="47384" rIns="94768" bIns="47384" rtlCol="0" anchor="b"/>
          <a:lstStyle>
            <a:lvl1pPr algn="r" fontAlgn="auto">
              <a:spcBef>
                <a:spcPts val="0"/>
              </a:spcBef>
              <a:spcAft>
                <a:spcPts val="0"/>
              </a:spcAft>
              <a:defRPr sz="1200" smtClean="0">
                <a:latin typeface="+mn-lt"/>
                <a:cs typeface="+mn-cs"/>
              </a:defRPr>
            </a:lvl1pPr>
          </a:lstStyle>
          <a:p>
            <a:pPr>
              <a:defRPr/>
            </a:pPr>
            <a:fld id="{0618FFCB-3331-4F21-82C1-05CF901A6DE5}" type="slidenum">
              <a:rPr lang="fr-FR"/>
              <a:pPr>
                <a:defRPr/>
              </a:pPr>
              <a:t>‹#›</a:t>
            </a:fld>
            <a:endParaRPr lang="fr-FR"/>
          </a:p>
        </p:txBody>
      </p:sp>
    </p:spTree>
    <p:extLst>
      <p:ext uri="{BB962C8B-B14F-4D97-AF65-F5344CB8AC3E}">
        <p14:creationId xmlns="" xmlns:p14="http://schemas.microsoft.com/office/powerpoint/2010/main" val="9827308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Espace réservé de l'en-tête 1"/>
          <p:cNvSpPr txBox="1">
            <a:spLocks noGrp="1"/>
          </p:cNvSpPr>
          <p:nvPr>
            <p:ph type="hdr" sz="quarter"/>
          </p:nvPr>
        </p:nvSpPr>
        <p:spPr>
          <a:xfrm>
            <a:off x="4022725" y="0"/>
            <a:ext cx="3076575" cy="511175"/>
          </a:xfrm>
          <a:prstGeom prst="rect">
            <a:avLst/>
          </a:prstGeom>
          <a:noFill/>
          <a:ln>
            <a:noFill/>
          </a:ln>
        </p:spPr>
        <p:txBody>
          <a:bodyPr vert="horz" wrap="square" lIns="94768" tIns="47384" rIns="94768" bIns="47384" anchor="t" anchorCtr="0" compatLnSpc="1"/>
          <a:lstStyle>
            <a:lvl1pPr marL="0" marR="0" lvl="0" indent="0" algn="r" defTabSz="947684" rtl="1" fontAlgn="auto" hangingPunct="1">
              <a:lnSpc>
                <a:spcPct val="100000"/>
              </a:lnSpc>
              <a:spcBef>
                <a:spcPts val="0"/>
              </a:spcBef>
              <a:spcAft>
                <a:spcPts val="0"/>
              </a:spcAft>
              <a:buNone/>
              <a:tabLst/>
              <a:defRPr lang="ar-DZ" sz="1200" b="0" i="0" u="none" strike="noStrike" kern="1200" cap="none" spc="0" baseline="0">
                <a:solidFill>
                  <a:srgbClr val="000000"/>
                </a:solidFill>
                <a:uFillTx/>
                <a:latin typeface="Tahoma" pitchFamily="34"/>
                <a:cs typeface="Arial" pitchFamily="34"/>
              </a:defRPr>
            </a:lvl1pPr>
          </a:lstStyle>
          <a:p>
            <a:pPr>
              <a:defRPr/>
            </a:pPr>
            <a:endParaRPr/>
          </a:p>
        </p:txBody>
      </p:sp>
      <p:sp>
        <p:nvSpPr>
          <p:cNvPr id="3" name="Espace réservé de la date 2"/>
          <p:cNvSpPr txBox="1">
            <a:spLocks noGrp="1"/>
          </p:cNvSpPr>
          <p:nvPr>
            <p:ph type="dt" idx="1"/>
          </p:nvPr>
        </p:nvSpPr>
        <p:spPr>
          <a:xfrm>
            <a:off x="1588" y="0"/>
            <a:ext cx="3076575" cy="511175"/>
          </a:xfrm>
          <a:prstGeom prst="rect">
            <a:avLst/>
          </a:prstGeom>
          <a:noFill/>
          <a:ln>
            <a:noFill/>
          </a:ln>
        </p:spPr>
        <p:txBody>
          <a:bodyPr vert="horz" wrap="square" lIns="94768" tIns="47384" rIns="94768" bIns="47384" anchor="t" anchorCtr="0" compatLnSpc="1"/>
          <a:lstStyle>
            <a:lvl1pPr marL="0" marR="0" lvl="0" indent="0" algn="l" defTabSz="947684" rtl="1" fontAlgn="auto" hangingPunct="1">
              <a:lnSpc>
                <a:spcPct val="100000"/>
              </a:lnSpc>
              <a:spcBef>
                <a:spcPts val="0"/>
              </a:spcBef>
              <a:spcAft>
                <a:spcPts val="0"/>
              </a:spcAft>
              <a:buNone/>
              <a:tabLst/>
              <a:defRPr lang="ar-DZ" sz="1200" b="0" i="0" u="none" strike="noStrike" kern="1200" cap="none" spc="0" baseline="0">
                <a:solidFill>
                  <a:srgbClr val="000000"/>
                </a:solidFill>
                <a:uFillTx/>
                <a:latin typeface="Tahoma" pitchFamily="34"/>
                <a:cs typeface="Arial" pitchFamily="34"/>
              </a:defRPr>
            </a:lvl1pPr>
          </a:lstStyle>
          <a:p>
            <a:pPr>
              <a:defRPr/>
            </a:pPr>
            <a:fld id="{06CCE1BE-8B3A-41D6-AB29-4E3483EC7AFC}" type="datetime1">
              <a:rPr lang="ar-DZ"/>
              <a:pPr>
                <a:defRPr/>
              </a:pPr>
              <a:t>12-05-1436</a:t>
            </a:fld>
            <a:endParaRPr/>
          </a:p>
        </p:txBody>
      </p:sp>
      <p:sp>
        <p:nvSpPr>
          <p:cNvPr id="12292" name="Espace réservé de l'image des diapositives 3"/>
          <p:cNvSpPr>
            <a:spLocks noGrp="1" noRot="1" noChangeAspect="1"/>
          </p:cNvSpPr>
          <p:nvPr>
            <p:ph type="sldImg" idx="2"/>
          </p:nvPr>
        </p:nvSpPr>
        <p:spPr bwMode="auto">
          <a:xfrm>
            <a:off x="2270125" y="768350"/>
            <a:ext cx="2559050" cy="3836988"/>
          </a:xfrm>
          <a:prstGeom prst="rect">
            <a:avLst/>
          </a:prstGeom>
          <a:noFill/>
          <a:ln w="12701">
            <a:solidFill>
              <a:srgbClr val="000000"/>
            </a:solidFill>
            <a:miter lim="800000"/>
            <a:headEnd/>
            <a:tailEnd/>
          </a:ln>
        </p:spPr>
      </p:sp>
      <p:sp>
        <p:nvSpPr>
          <p:cNvPr id="5" name="Espace réservé des commentaires 4"/>
          <p:cNvSpPr txBox="1">
            <a:spLocks noGrp="1"/>
          </p:cNvSpPr>
          <p:nvPr>
            <p:ph type="body" sz="quarter" idx="3"/>
          </p:nvPr>
        </p:nvSpPr>
        <p:spPr>
          <a:xfrm>
            <a:off x="709613" y="4860925"/>
            <a:ext cx="5680075" cy="4605338"/>
          </a:xfrm>
          <a:prstGeom prst="rect">
            <a:avLst/>
          </a:prstGeom>
          <a:noFill/>
          <a:ln>
            <a:noFill/>
          </a:ln>
        </p:spPr>
        <p:txBody>
          <a:bodyPr vert="horz" wrap="square" lIns="94768" tIns="47384" rIns="94768" bIns="47384" anchor="t" anchorCtr="0" compatLnSpc="1"/>
          <a:lstStyle/>
          <a:p>
            <a:pPr lvl="0"/>
            <a:r>
              <a:rPr lang="fr-FR" noProof="0"/>
              <a:t>Cliquez pour modifier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endParaRPr lang="en-US" noProof="0"/>
          </a:p>
        </p:txBody>
      </p:sp>
      <p:sp>
        <p:nvSpPr>
          <p:cNvPr id="6" name="Espace réservé du pied de page 5"/>
          <p:cNvSpPr txBox="1">
            <a:spLocks noGrp="1"/>
          </p:cNvSpPr>
          <p:nvPr>
            <p:ph type="ftr" sz="quarter" idx="4"/>
          </p:nvPr>
        </p:nvSpPr>
        <p:spPr>
          <a:xfrm>
            <a:off x="4022725" y="9721850"/>
            <a:ext cx="3076575" cy="511175"/>
          </a:xfrm>
          <a:prstGeom prst="rect">
            <a:avLst/>
          </a:prstGeom>
          <a:noFill/>
          <a:ln>
            <a:noFill/>
          </a:ln>
        </p:spPr>
        <p:txBody>
          <a:bodyPr vert="horz" wrap="square" lIns="94768" tIns="47384" rIns="94768" bIns="47384" anchor="b" anchorCtr="0" compatLnSpc="1"/>
          <a:lstStyle>
            <a:lvl1pPr marL="0" marR="0" lvl="0" indent="0" algn="r" defTabSz="947684" rtl="1" fontAlgn="auto" hangingPunct="1">
              <a:lnSpc>
                <a:spcPct val="100000"/>
              </a:lnSpc>
              <a:spcBef>
                <a:spcPts val="0"/>
              </a:spcBef>
              <a:spcAft>
                <a:spcPts val="0"/>
              </a:spcAft>
              <a:buNone/>
              <a:tabLst/>
              <a:defRPr lang="ar-DZ" sz="1200" b="0" i="0" u="none" strike="noStrike" kern="1200" cap="none" spc="0" baseline="0">
                <a:solidFill>
                  <a:srgbClr val="000000"/>
                </a:solidFill>
                <a:uFillTx/>
                <a:latin typeface="Tahoma" pitchFamily="34"/>
                <a:cs typeface="Arial" pitchFamily="34"/>
              </a:defRPr>
            </a:lvl1pPr>
          </a:lstStyle>
          <a:p>
            <a:pPr>
              <a:defRPr/>
            </a:pPr>
            <a:endParaRPr/>
          </a:p>
        </p:txBody>
      </p:sp>
      <p:sp>
        <p:nvSpPr>
          <p:cNvPr id="7" name="Espace réservé du numéro de diapositive 6"/>
          <p:cNvSpPr txBox="1">
            <a:spLocks noGrp="1"/>
          </p:cNvSpPr>
          <p:nvPr>
            <p:ph type="sldNum" sz="quarter" idx="5"/>
          </p:nvPr>
        </p:nvSpPr>
        <p:spPr>
          <a:xfrm>
            <a:off x="1588" y="9721850"/>
            <a:ext cx="3076575" cy="511175"/>
          </a:xfrm>
          <a:prstGeom prst="rect">
            <a:avLst/>
          </a:prstGeom>
          <a:noFill/>
          <a:ln>
            <a:noFill/>
          </a:ln>
        </p:spPr>
        <p:txBody>
          <a:bodyPr vert="horz" wrap="square" lIns="94768" tIns="47384" rIns="94768" bIns="47384" anchor="b" anchorCtr="0" compatLnSpc="1"/>
          <a:lstStyle>
            <a:lvl1pPr marL="0" marR="0" lvl="0" indent="0" algn="l" defTabSz="947684" rtl="1" fontAlgn="auto" hangingPunct="1">
              <a:lnSpc>
                <a:spcPct val="100000"/>
              </a:lnSpc>
              <a:spcBef>
                <a:spcPts val="0"/>
              </a:spcBef>
              <a:spcAft>
                <a:spcPts val="0"/>
              </a:spcAft>
              <a:buNone/>
              <a:tabLst/>
              <a:defRPr lang="ar-DZ" sz="1200" b="0" i="0" u="none" strike="noStrike" kern="1200" cap="none" spc="0" baseline="0">
                <a:solidFill>
                  <a:srgbClr val="000000"/>
                </a:solidFill>
                <a:uFillTx/>
                <a:latin typeface="Tahoma" pitchFamily="34"/>
                <a:cs typeface="Arial" pitchFamily="34"/>
              </a:defRPr>
            </a:lvl1pPr>
          </a:lstStyle>
          <a:p>
            <a:pPr>
              <a:defRPr/>
            </a:pPr>
            <a:fld id="{7B1FF6FB-FF66-42CF-B6E9-3647C08E5F3E}" type="slidenum">
              <a:rPr/>
              <a:pPr>
                <a:defRPr/>
              </a:pPr>
              <a:t>‹#›</a:t>
            </a:fld>
            <a:endParaRPr/>
          </a:p>
        </p:txBody>
      </p:sp>
    </p:spTree>
    <p:extLst>
      <p:ext uri="{BB962C8B-B14F-4D97-AF65-F5344CB8AC3E}">
        <p14:creationId xmlns="" xmlns:p14="http://schemas.microsoft.com/office/powerpoint/2010/main" val="466758190"/>
      </p:ext>
    </p:extLst>
  </p:cSld>
  <p:clrMap bg1="lt1" tx1="dk1" bg2="lt2" tx2="dk2" accent1="accent1" accent2="accent2" accent3="accent3" accent4="accent4" accent5="accent5" accent6="accent6" hlink="hlink" folHlink="folHlink"/>
  <p:notesStyle>
    <a:lvl1pPr algn="r" rtl="1" eaLnBrk="0" fontAlgn="base" hangingPunct="0">
      <a:spcBef>
        <a:spcPts val="401"/>
      </a:spcBef>
      <a:spcAft>
        <a:spcPct val="0"/>
      </a:spcAft>
      <a:defRPr lang="fr-FR" sz="1400" kern="1200">
        <a:solidFill>
          <a:srgbClr val="000000"/>
        </a:solidFill>
        <a:latin typeface="Calibri"/>
      </a:defRPr>
    </a:lvl1pPr>
    <a:lvl2pPr marL="457110" lvl="1" algn="r" rtl="1" eaLnBrk="0" fontAlgn="base" hangingPunct="0">
      <a:spcBef>
        <a:spcPts val="401"/>
      </a:spcBef>
      <a:spcAft>
        <a:spcPct val="0"/>
      </a:spcAft>
      <a:defRPr lang="fr-FR" sz="1400" kern="1200">
        <a:solidFill>
          <a:srgbClr val="000000"/>
        </a:solidFill>
        <a:latin typeface="Calibri"/>
      </a:defRPr>
    </a:lvl2pPr>
    <a:lvl3pPr marL="914220" lvl="2" algn="r" rtl="1" eaLnBrk="0" fontAlgn="base" hangingPunct="0">
      <a:spcBef>
        <a:spcPts val="401"/>
      </a:spcBef>
      <a:spcAft>
        <a:spcPct val="0"/>
      </a:spcAft>
      <a:defRPr lang="fr-FR" sz="1400" kern="1200">
        <a:solidFill>
          <a:srgbClr val="000000"/>
        </a:solidFill>
        <a:latin typeface="Calibri"/>
      </a:defRPr>
    </a:lvl3pPr>
    <a:lvl4pPr marL="1371330" lvl="3" algn="r" rtl="1" eaLnBrk="0" fontAlgn="base" hangingPunct="0">
      <a:spcBef>
        <a:spcPts val="401"/>
      </a:spcBef>
      <a:spcAft>
        <a:spcPct val="0"/>
      </a:spcAft>
      <a:defRPr lang="fr-FR" sz="1400" kern="1200">
        <a:solidFill>
          <a:srgbClr val="000000"/>
        </a:solidFill>
        <a:latin typeface="Calibri"/>
      </a:defRPr>
    </a:lvl4pPr>
    <a:lvl5pPr marL="1828431" lvl="4" algn="r" rtl="1" eaLnBrk="0" fontAlgn="base" hangingPunct="0">
      <a:spcBef>
        <a:spcPts val="401"/>
      </a:spcBef>
      <a:spcAft>
        <a:spcPct val="0"/>
      </a:spcAft>
      <a:defRPr lang="fr-FR" sz="1400" kern="1200">
        <a:solidFill>
          <a:srgbClr val="000000"/>
        </a:solidFill>
        <a:latin typeface="Calibri"/>
      </a:defRPr>
    </a:lvl5pPr>
    <a:lvl6pPr marL="2285541" algn="l" defTabSz="914220" rtl="0" eaLnBrk="1" latinLnBrk="0" hangingPunct="1">
      <a:defRPr sz="1400" kern="1200">
        <a:solidFill>
          <a:schemeClr val="tx1"/>
        </a:solidFill>
        <a:latin typeface="+mn-lt"/>
        <a:ea typeface="+mn-ea"/>
        <a:cs typeface="+mn-cs"/>
      </a:defRPr>
    </a:lvl6pPr>
    <a:lvl7pPr marL="2742651" algn="l" defTabSz="914220" rtl="0" eaLnBrk="1" latinLnBrk="0" hangingPunct="1">
      <a:defRPr sz="1400" kern="1200">
        <a:solidFill>
          <a:schemeClr val="tx1"/>
        </a:solidFill>
        <a:latin typeface="+mn-lt"/>
        <a:ea typeface="+mn-ea"/>
        <a:cs typeface="+mn-cs"/>
      </a:defRPr>
    </a:lvl7pPr>
    <a:lvl8pPr marL="3199761" algn="l" defTabSz="914220" rtl="0" eaLnBrk="1" latinLnBrk="0" hangingPunct="1">
      <a:defRPr sz="1400" kern="1200">
        <a:solidFill>
          <a:schemeClr val="tx1"/>
        </a:solidFill>
        <a:latin typeface="+mn-lt"/>
        <a:ea typeface="+mn-ea"/>
        <a:cs typeface="+mn-cs"/>
      </a:defRPr>
    </a:lvl8pPr>
    <a:lvl9pPr marL="3656871" algn="l" defTabSz="914220"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Espace réservé de l'image des diapositives 1"/>
          <p:cNvSpPr>
            <a:spLocks noGrp="1" noRot="1" noChangeAspect="1" noTextEdit="1"/>
          </p:cNvSpPr>
          <p:nvPr>
            <p:ph type="sldImg"/>
          </p:nvPr>
        </p:nvSpPr>
        <p:spPr>
          <a:xfrm>
            <a:off x="2270125" y="768350"/>
            <a:ext cx="2559050" cy="3836988"/>
          </a:xfrm>
          <a:ln/>
        </p:spPr>
      </p:sp>
      <p:sp>
        <p:nvSpPr>
          <p:cNvPr id="13315" name="Espace réservé des commentaires 2"/>
          <p:cNvSpPr txBox="1">
            <a:spLocks noGrp="1"/>
          </p:cNvSpPr>
          <p:nvPr>
            <p:ph type="body" sz="quarter" idx="1"/>
          </p:nvPr>
        </p:nvSpPr>
        <p:spPr bwMode="auto">
          <a:noFill/>
        </p:spPr>
        <p:txBody>
          <a:bodyPr numCol="1">
            <a:prstTxWarp prst="textNoShape">
              <a:avLst/>
            </a:prstTxWarp>
          </a:bodyPr>
          <a:lstStyle/>
          <a:p>
            <a:pPr algn="l" rtl="0" eaLnBrk="1"/>
            <a:endParaRPr lang="ar-DZ" smtClean="0">
              <a:latin typeface="Calibri" pitchFamily="34" charset="0"/>
            </a:endParaRPr>
          </a:p>
        </p:txBody>
      </p:sp>
      <p:sp>
        <p:nvSpPr>
          <p:cNvPr id="4" name="Espace réservé du numéro de diapositive 3"/>
          <p:cNvSpPr txBox="1"/>
          <p:nvPr/>
        </p:nvSpPr>
        <p:spPr>
          <a:xfrm>
            <a:off x="1588" y="9721850"/>
            <a:ext cx="3076575" cy="511175"/>
          </a:xfrm>
          <a:prstGeom prst="rect">
            <a:avLst/>
          </a:prstGeom>
          <a:noFill/>
          <a:ln>
            <a:noFill/>
          </a:ln>
        </p:spPr>
        <p:txBody>
          <a:bodyPr lIns="94768" tIns="47384" rIns="94768" bIns="47384" anchor="b"/>
          <a:lstStyle/>
          <a:p>
            <a:pPr defTabSz="947684" rtl="1" fontAlgn="auto">
              <a:spcBef>
                <a:spcPts val="0"/>
              </a:spcBef>
              <a:spcAft>
                <a:spcPts val="0"/>
              </a:spcAft>
              <a:defRPr sz="1800" b="0" i="0" u="none" strike="noStrike" kern="0" cap="none" spc="0" baseline="0">
                <a:solidFill>
                  <a:srgbClr val="000000"/>
                </a:solidFill>
                <a:uFillTx/>
              </a:defRPr>
            </a:pPr>
            <a:fld id="{96B1A438-0D45-474A-91A5-3F69146C3BE8}" type="slidenum">
              <a:rPr kern="0">
                <a:solidFill>
                  <a:srgbClr val="000000"/>
                </a:solidFill>
                <a:latin typeface="+mn-lt"/>
                <a:cs typeface="+mn-cs"/>
              </a:rPr>
              <a:pPr defTabSz="947684" rtl="1" fontAlgn="auto">
                <a:spcBef>
                  <a:spcPts val="0"/>
                </a:spcBef>
                <a:spcAft>
                  <a:spcPts val="0"/>
                </a:spcAft>
                <a:defRPr sz="1800" b="0" i="0" u="none" strike="noStrike" kern="0" cap="none" spc="0" baseline="0">
                  <a:solidFill>
                    <a:srgbClr val="000000"/>
                  </a:solidFill>
                  <a:uFillTx/>
                </a:defRPr>
              </a:pPr>
              <a:t>1</a:t>
            </a:fld>
            <a:endParaRPr lang="ar-DZ" sz="1200" kern="0" dirty="0">
              <a:solidFill>
                <a:srgbClr val="000000"/>
              </a:solidFill>
              <a:latin typeface="Tahoma" pitchFamily="34"/>
              <a:cs typeface="Arial"/>
            </a:endParaRPr>
          </a:p>
        </p:txBody>
      </p:sp>
    </p:spTree>
    <p:extLst>
      <p:ext uri="{BB962C8B-B14F-4D97-AF65-F5344CB8AC3E}">
        <p14:creationId xmlns="" xmlns:p14="http://schemas.microsoft.com/office/powerpoint/2010/main" val="40987435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7" name="Connecteur droit 6"/>
          <p:cNvSpPr>
            <a:spLocks noChangeShapeType="1"/>
          </p:cNvSpPr>
          <p:nvPr/>
        </p:nvSpPr>
        <p:spPr bwMode="auto">
          <a:xfrm>
            <a:off x="1620202" y="33704386"/>
            <a:ext cx="27183398" cy="1500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1480" tIns="205740" rIns="411480" bIns="205740" anchor="t" compatLnSpc="1"/>
          <a:lstStyle/>
          <a:p>
            <a:endParaRPr kumimoji="0" lang="en-US"/>
          </a:p>
        </p:txBody>
      </p:sp>
      <p:sp>
        <p:nvSpPr>
          <p:cNvPr id="29" name="Titre 28"/>
          <p:cNvSpPr>
            <a:spLocks noGrp="1"/>
          </p:cNvSpPr>
          <p:nvPr>
            <p:ph type="ctrTitle"/>
          </p:nvPr>
        </p:nvSpPr>
        <p:spPr>
          <a:xfrm>
            <a:off x="1200150" y="30576492"/>
            <a:ext cx="26643330" cy="7700963"/>
          </a:xfrm>
        </p:spPr>
        <p:txBody>
          <a:bodyPr anchor="t"/>
          <a:lstStyle/>
          <a:p>
            <a:r>
              <a:rPr kumimoji="0" lang="fr-FR" smtClean="0"/>
              <a:t>Cliquez pour modifier le style du titre</a:t>
            </a:r>
            <a:endParaRPr kumimoji="0" lang="en-US"/>
          </a:p>
        </p:txBody>
      </p:sp>
      <p:sp>
        <p:nvSpPr>
          <p:cNvPr id="9" name="Sous-titre 8"/>
          <p:cNvSpPr>
            <a:spLocks noGrp="1"/>
          </p:cNvSpPr>
          <p:nvPr>
            <p:ph type="subTitle" idx="1"/>
          </p:nvPr>
        </p:nvSpPr>
        <p:spPr>
          <a:xfrm>
            <a:off x="1200150" y="24483060"/>
            <a:ext cx="26643330" cy="5760720"/>
          </a:xfrm>
        </p:spPr>
        <p:txBody>
          <a:bodyPr anchor="b"/>
          <a:lstStyle>
            <a:lvl1pPr marL="0" indent="0" algn="l">
              <a:buNone/>
              <a:defRPr sz="10800">
                <a:solidFill>
                  <a:schemeClr val="tx2">
                    <a:shade val="75000"/>
                  </a:schemeClr>
                </a:solidFill>
              </a:defRPr>
            </a:lvl1pPr>
            <a:lvl2pPr marL="2057400" indent="0" algn="ctr">
              <a:buNone/>
            </a:lvl2pPr>
            <a:lvl3pPr marL="4114800" indent="0" algn="ctr">
              <a:buNone/>
            </a:lvl3pPr>
            <a:lvl4pPr marL="6172200" indent="0" algn="ctr">
              <a:buNone/>
            </a:lvl4pPr>
            <a:lvl5pPr marL="8229600" indent="0" algn="ctr">
              <a:buNone/>
            </a:lvl5pPr>
            <a:lvl6pPr marL="10287000" indent="0" algn="ctr">
              <a:buNone/>
            </a:lvl6pPr>
            <a:lvl7pPr marL="12344400" indent="0" algn="ctr">
              <a:buNone/>
            </a:lvl7pPr>
            <a:lvl8pPr marL="14401800" indent="0" algn="ctr">
              <a:buNone/>
            </a:lvl8pPr>
            <a:lvl9pPr marL="16459200" indent="0" algn="ctr">
              <a:buNone/>
            </a:lvl9pPr>
          </a:lstStyle>
          <a:p>
            <a:r>
              <a:rPr kumimoji="0" lang="fr-FR" smtClean="0"/>
              <a:t>Cliquez pour modifier le style des sous-titres du masque</a:t>
            </a:r>
            <a:endParaRPr kumimoji="0" lang="en-US"/>
          </a:p>
        </p:txBody>
      </p:sp>
      <p:sp>
        <p:nvSpPr>
          <p:cNvPr id="16" name="Espace réservé de la date 15"/>
          <p:cNvSpPr>
            <a:spLocks noGrp="1"/>
          </p:cNvSpPr>
          <p:nvPr>
            <p:ph type="dt" sz="half" idx="10"/>
          </p:nvPr>
        </p:nvSpPr>
        <p:spPr/>
        <p:txBody>
          <a:bodyPr/>
          <a:lstStyle/>
          <a:p>
            <a:pPr>
              <a:defRPr/>
            </a:pPr>
            <a:endParaRPr lang="en-US"/>
          </a:p>
        </p:txBody>
      </p:sp>
      <p:sp>
        <p:nvSpPr>
          <p:cNvPr id="2" name="Espace réservé du pied de page 1"/>
          <p:cNvSpPr>
            <a:spLocks noGrp="1"/>
          </p:cNvSpPr>
          <p:nvPr>
            <p:ph type="ftr" sz="quarter" idx="11"/>
          </p:nvPr>
        </p:nvSpPr>
        <p:spPr/>
        <p:txBody>
          <a:bodyPr/>
          <a:lstStyle/>
          <a:p>
            <a:pPr>
              <a:defRPr/>
            </a:pPr>
            <a:endParaRPr lang="en-US"/>
          </a:p>
        </p:txBody>
      </p:sp>
      <p:sp>
        <p:nvSpPr>
          <p:cNvPr id="15" name="Espace réservé du numéro de diapositive 14"/>
          <p:cNvSpPr>
            <a:spLocks noGrp="1"/>
          </p:cNvSpPr>
          <p:nvPr>
            <p:ph type="sldNum" sz="quarter" idx="12"/>
          </p:nvPr>
        </p:nvSpPr>
        <p:spPr>
          <a:xfrm>
            <a:off x="25923240" y="40785898"/>
            <a:ext cx="2390699" cy="1555394"/>
          </a:xfrm>
        </p:spPr>
        <p:txBody>
          <a:bodyPr/>
          <a:lstStyle/>
          <a:p>
            <a:pPr>
              <a:defRPr/>
            </a:pPr>
            <a:fld id="{5998369B-A6EF-43F8-95E5-75D0C38FAAC1}" type="slidenum">
              <a:rPr lang="fr-FR" smtClean="0"/>
              <a:pPr>
                <a:defRPr/>
              </a:pPr>
              <a:t>‹#›</a:t>
            </a:fld>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pPr>
              <a:defRPr/>
            </a:pPr>
            <a:endParaRPr lang="en-US"/>
          </a:p>
        </p:txBody>
      </p:sp>
      <p:sp>
        <p:nvSpPr>
          <p:cNvPr id="5" name="Espace réservé du pied de page 4"/>
          <p:cNvSpPr>
            <a:spLocks noGrp="1"/>
          </p:cNvSpPr>
          <p:nvPr>
            <p:ph type="ftr" sz="quarter" idx="11"/>
          </p:nvPr>
        </p:nvSpPr>
        <p:spPr/>
        <p:txBody>
          <a:bodyPr/>
          <a:lstStyle/>
          <a:p>
            <a:pPr>
              <a:defRPr/>
            </a:pPr>
            <a:endParaRPr lang="en-US"/>
          </a:p>
        </p:txBody>
      </p:sp>
      <p:sp>
        <p:nvSpPr>
          <p:cNvPr id="6" name="Espace réservé du numéro de diapositive 5"/>
          <p:cNvSpPr>
            <a:spLocks noGrp="1"/>
          </p:cNvSpPr>
          <p:nvPr>
            <p:ph type="sldNum" sz="quarter" idx="12"/>
          </p:nvPr>
        </p:nvSpPr>
        <p:spPr/>
        <p:txBody>
          <a:bodyPr/>
          <a:lstStyle/>
          <a:p>
            <a:pPr>
              <a:defRPr/>
            </a:pPr>
            <a:fld id="{CAB33F9F-9394-40C0-B684-8FA80BC0590D}" type="slidenum">
              <a:rPr lang="fr-FR" smtClean="0"/>
              <a:pPr>
                <a:defRPr/>
              </a:pPr>
              <a:t>‹#›</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21602700" y="3460442"/>
            <a:ext cx="5760720" cy="36864608"/>
          </a:xfrm>
        </p:spPr>
        <p:txBody>
          <a:bodyPr vert="eaVert"/>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a:xfrm>
            <a:off x="1440180" y="3460442"/>
            <a:ext cx="19682460" cy="36864608"/>
          </a:xfrm>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pPr>
              <a:defRPr/>
            </a:pPr>
            <a:endParaRPr lang="en-US"/>
          </a:p>
        </p:txBody>
      </p:sp>
      <p:sp>
        <p:nvSpPr>
          <p:cNvPr id="5" name="Espace réservé du pied de page 4"/>
          <p:cNvSpPr>
            <a:spLocks noGrp="1"/>
          </p:cNvSpPr>
          <p:nvPr>
            <p:ph type="ftr" sz="quarter" idx="11"/>
          </p:nvPr>
        </p:nvSpPr>
        <p:spPr/>
        <p:txBody>
          <a:bodyPr/>
          <a:lstStyle/>
          <a:p>
            <a:pPr>
              <a:defRPr/>
            </a:pPr>
            <a:endParaRPr lang="en-US"/>
          </a:p>
        </p:txBody>
      </p:sp>
      <p:sp>
        <p:nvSpPr>
          <p:cNvPr id="6" name="Espace réservé du numéro de diapositive 5"/>
          <p:cNvSpPr>
            <a:spLocks noGrp="1"/>
          </p:cNvSpPr>
          <p:nvPr>
            <p:ph type="sldNum" sz="quarter" idx="12"/>
          </p:nvPr>
        </p:nvSpPr>
        <p:spPr/>
        <p:txBody>
          <a:bodyPr/>
          <a:lstStyle/>
          <a:p>
            <a:pPr>
              <a:defRPr/>
            </a:pPr>
            <a:fld id="{0750E905-AE62-4E92-AB62-C68FE6EFA973}" type="slidenum">
              <a:rPr lang="fr-FR" smtClean="0"/>
              <a:pPr>
                <a:defRPr/>
              </a:pPr>
              <a:t>‹#›</a:t>
            </a:fld>
            <a:endParaRPr lang="fr-F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cSld name="Titre et 4 contenus">
    <p:spTree>
      <p:nvGrpSpPr>
        <p:cNvPr id="1" name=""/>
        <p:cNvGrpSpPr/>
        <p:nvPr/>
      </p:nvGrpSpPr>
      <p:grpSpPr>
        <a:xfrm>
          <a:off x="0" y="0"/>
          <a:ext cx="0" cy="0"/>
          <a:chOff x="0" y="0"/>
          <a:chExt cx="0" cy="0"/>
        </a:xfrm>
      </p:grpSpPr>
      <p:sp>
        <p:nvSpPr>
          <p:cNvPr id="2" name="Titre 1"/>
          <p:cNvSpPr txBox="1">
            <a:spLocks noGrp="1"/>
          </p:cNvSpPr>
          <p:nvPr>
            <p:ph type="title"/>
          </p:nvPr>
        </p:nvSpPr>
        <p:spPr>
          <a:xfrm>
            <a:off x="1439859" y="1839909"/>
            <a:ext cx="25923870" cy="8721720"/>
          </a:xfrm>
        </p:spPr>
        <p:txBody>
          <a:bodyPr/>
          <a:lstStyle>
            <a:lvl1pPr>
              <a:defRPr/>
            </a:lvl1pPr>
          </a:lstStyle>
          <a:p>
            <a:pPr lvl="0"/>
            <a:r>
              <a:rPr lang="fr-FR" smtClean="0"/>
              <a:t>Cliquez pour modifier le style du titre</a:t>
            </a:r>
            <a:endParaRPr lang="fr-FR"/>
          </a:p>
        </p:txBody>
      </p:sp>
      <p:sp>
        <p:nvSpPr>
          <p:cNvPr id="3" name="Espace réservé du contenu 2"/>
          <p:cNvSpPr txBox="1">
            <a:spLocks noGrp="1"/>
          </p:cNvSpPr>
          <p:nvPr>
            <p:ph idx="1"/>
          </p:nvPr>
        </p:nvSpPr>
        <p:spPr>
          <a:xfrm>
            <a:off x="1439859" y="12001500"/>
            <a:ext cx="12885733" cy="12885733"/>
          </a:xfrm>
        </p:spPr>
        <p:txBody>
          <a:bodyPr/>
          <a:lstStyle>
            <a:lvl1pPr>
              <a:defRPr/>
            </a:lvl1pPr>
            <a:lvl2pPr>
              <a:defRPr/>
            </a:lvl2pPr>
            <a:lvl3pPr>
              <a:defRPr/>
            </a:lvl3pPr>
            <a:lvl4pPr>
              <a:defRPr/>
            </a:lvl4pPr>
            <a:lvl5pPr>
              <a:defRPr/>
            </a:lvl5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txBox="1">
            <a:spLocks noGrp="1"/>
          </p:cNvSpPr>
          <p:nvPr>
            <p:ph idx="2"/>
          </p:nvPr>
        </p:nvSpPr>
        <p:spPr>
          <a:xfrm>
            <a:off x="14477996" y="12001500"/>
            <a:ext cx="12885733" cy="12885733"/>
          </a:xfrm>
        </p:spPr>
        <p:txBody>
          <a:bodyPr/>
          <a:lstStyle>
            <a:lvl1pPr>
              <a:defRPr/>
            </a:lvl1pPr>
            <a:lvl2pPr>
              <a:defRPr/>
            </a:lvl2pPr>
            <a:lvl3pPr>
              <a:defRPr/>
            </a:lvl3pPr>
            <a:lvl4pPr>
              <a:defRPr/>
            </a:lvl4pPr>
            <a:lvl5pPr>
              <a:defRPr/>
            </a:lvl5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contenu 4"/>
          <p:cNvSpPr txBox="1">
            <a:spLocks noGrp="1"/>
          </p:cNvSpPr>
          <p:nvPr>
            <p:ph idx="3"/>
          </p:nvPr>
        </p:nvSpPr>
        <p:spPr>
          <a:xfrm>
            <a:off x="1439859" y="25039636"/>
            <a:ext cx="12885733" cy="12885733"/>
          </a:xfrm>
        </p:spPr>
        <p:txBody>
          <a:bodyPr/>
          <a:lstStyle>
            <a:lvl1pPr>
              <a:defRPr/>
            </a:lvl1pPr>
            <a:lvl2pPr>
              <a:defRPr/>
            </a:lvl2pPr>
            <a:lvl3pPr>
              <a:defRPr/>
            </a:lvl3pPr>
            <a:lvl4pPr>
              <a:defRPr/>
            </a:lvl4pPr>
            <a:lvl5pPr>
              <a:defRPr/>
            </a:lvl5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contenu 5"/>
          <p:cNvSpPr txBox="1">
            <a:spLocks noGrp="1"/>
          </p:cNvSpPr>
          <p:nvPr>
            <p:ph idx="4"/>
          </p:nvPr>
        </p:nvSpPr>
        <p:spPr>
          <a:xfrm>
            <a:off x="14477996" y="25039636"/>
            <a:ext cx="12885733" cy="12885733"/>
          </a:xfrm>
        </p:spPr>
        <p:txBody>
          <a:bodyPr/>
          <a:lstStyle>
            <a:lvl1pPr>
              <a:defRPr/>
            </a:lvl1pPr>
            <a:lvl2pPr>
              <a:defRPr/>
            </a:lvl2pPr>
            <a:lvl3pPr>
              <a:defRPr/>
            </a:lvl3pPr>
            <a:lvl4pPr>
              <a:defRPr/>
            </a:lvl4pPr>
            <a:lvl5pPr>
              <a:defRPr/>
            </a:lvl5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13"/>
          <p:cNvSpPr txBox="1">
            <a:spLocks noGrp="1"/>
          </p:cNvSpPr>
          <p:nvPr>
            <p:ph type="dt" sz="half" idx="10"/>
          </p:nvPr>
        </p:nvSpPr>
        <p:spPr/>
        <p:txBody>
          <a:bodyPr/>
          <a:lstStyle>
            <a:lvl1pPr>
              <a:defRPr/>
            </a:lvl1pPr>
          </a:lstStyle>
          <a:p>
            <a:pPr>
              <a:defRPr/>
            </a:pPr>
            <a:endParaRPr lang="en-US"/>
          </a:p>
        </p:txBody>
      </p:sp>
      <p:sp>
        <p:nvSpPr>
          <p:cNvPr id="8" name="Espace réservé du pied de page 2"/>
          <p:cNvSpPr txBox="1">
            <a:spLocks noGrp="1"/>
          </p:cNvSpPr>
          <p:nvPr>
            <p:ph type="ftr" sz="quarter" idx="11"/>
          </p:nvPr>
        </p:nvSpPr>
        <p:spPr/>
        <p:txBody>
          <a:bodyPr/>
          <a:lstStyle>
            <a:lvl1pPr>
              <a:defRPr/>
            </a:lvl1pPr>
          </a:lstStyle>
          <a:p>
            <a:pPr>
              <a:defRPr/>
            </a:pPr>
            <a:endParaRPr lang="en-US"/>
          </a:p>
        </p:txBody>
      </p:sp>
      <p:sp>
        <p:nvSpPr>
          <p:cNvPr id="9" name="Espace réservé du numéro de diapositive 22"/>
          <p:cNvSpPr txBox="1">
            <a:spLocks noGrp="1"/>
          </p:cNvSpPr>
          <p:nvPr>
            <p:ph type="sldNum" sz="quarter" idx="12"/>
          </p:nvPr>
        </p:nvSpPr>
        <p:spPr/>
        <p:txBody>
          <a:bodyPr/>
          <a:lstStyle>
            <a:lvl1pPr>
              <a:defRPr/>
            </a:lvl1pPr>
          </a:lstStyle>
          <a:p>
            <a:pPr>
              <a:defRPr/>
            </a:pPr>
            <a:fld id="{5FDAFDC6-01AC-4F90-AC1C-66A1D1F09E95}" type="slidenum">
              <a:rPr/>
              <a:pPr>
                <a:defRPr/>
              </a:pPr>
              <a:t>‹#›</a:t>
            </a:fld>
            <a:endParaRPr lang="en-US"/>
          </a:p>
        </p:txBody>
      </p:sp>
    </p:spTree>
  </p:cSld>
  <p:clrMapOvr>
    <a:masterClrMapping/>
  </p:clrMapOvr>
  <p:transition/>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2" name="Titre 21"/>
          <p:cNvSpPr>
            <a:spLocks noGrp="1"/>
          </p:cNvSpPr>
          <p:nvPr>
            <p:ph type="title"/>
          </p:nvPr>
        </p:nvSpPr>
        <p:spPr/>
        <p:txBody>
          <a:bodyPr/>
          <a:lstStyle/>
          <a:p>
            <a:r>
              <a:rPr kumimoji="0" lang="fr-FR" smtClean="0"/>
              <a:t>Cliquez pour modifier le style du titre</a:t>
            </a:r>
            <a:endParaRPr kumimoji="0" lang="en-US"/>
          </a:p>
        </p:txBody>
      </p:sp>
      <p:sp>
        <p:nvSpPr>
          <p:cNvPr id="27" name="Espace réservé du contenu 26"/>
          <p:cNvSpPr>
            <a:spLocks noGrp="1"/>
          </p:cNvSpPr>
          <p:nvPr>
            <p:ph idx="1"/>
          </p:nvPr>
        </p:nvSpPr>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5" name="Espace réservé de la date 24"/>
          <p:cNvSpPr>
            <a:spLocks noGrp="1"/>
          </p:cNvSpPr>
          <p:nvPr>
            <p:ph type="dt" sz="half" idx="10"/>
          </p:nvPr>
        </p:nvSpPr>
        <p:spPr/>
        <p:txBody>
          <a:bodyPr/>
          <a:lstStyle/>
          <a:p>
            <a:pPr>
              <a:defRPr/>
            </a:pPr>
            <a:endParaRPr lang="en-US"/>
          </a:p>
        </p:txBody>
      </p:sp>
      <p:sp>
        <p:nvSpPr>
          <p:cNvPr id="19" name="Espace réservé du pied de page 18"/>
          <p:cNvSpPr>
            <a:spLocks noGrp="1"/>
          </p:cNvSpPr>
          <p:nvPr>
            <p:ph type="ftr" sz="quarter" idx="11"/>
          </p:nvPr>
        </p:nvSpPr>
        <p:spPr>
          <a:xfrm>
            <a:off x="11281410" y="480063"/>
            <a:ext cx="9121140" cy="1820228"/>
          </a:xfrm>
        </p:spPr>
        <p:txBody>
          <a:bodyPr/>
          <a:lstStyle/>
          <a:p>
            <a:pPr>
              <a:defRPr/>
            </a:pPr>
            <a:endParaRPr lang="en-US"/>
          </a:p>
        </p:txBody>
      </p:sp>
      <p:sp>
        <p:nvSpPr>
          <p:cNvPr id="16" name="Espace réservé du numéro de diapositive 15"/>
          <p:cNvSpPr>
            <a:spLocks noGrp="1"/>
          </p:cNvSpPr>
          <p:nvPr>
            <p:ph type="sldNum" sz="quarter" idx="12"/>
          </p:nvPr>
        </p:nvSpPr>
        <p:spPr>
          <a:xfrm>
            <a:off x="25923240" y="40785898"/>
            <a:ext cx="2390699" cy="1555394"/>
          </a:xfrm>
        </p:spPr>
        <p:txBody>
          <a:bodyPr/>
          <a:lstStyle/>
          <a:p>
            <a:pPr>
              <a:defRPr/>
            </a:pPr>
            <a:fld id="{CD22DD83-822A-4458-B54D-F6C19E849AD6}" type="slidenum">
              <a:rPr lang="fr-FR" smtClean="0"/>
              <a:pPr>
                <a:defRPr/>
              </a:pPr>
              <a:t>‹#›</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Titre de section">
    <p:bg>
      <p:bgRef idx="1003">
        <a:schemeClr val="bg2"/>
      </p:bgRef>
    </p:bg>
    <p:spTree>
      <p:nvGrpSpPr>
        <p:cNvPr id="1" name=""/>
        <p:cNvGrpSpPr/>
        <p:nvPr/>
      </p:nvGrpSpPr>
      <p:grpSpPr>
        <a:xfrm>
          <a:off x="0" y="0"/>
          <a:ext cx="0" cy="0"/>
          <a:chOff x="0" y="0"/>
          <a:chExt cx="0" cy="0"/>
        </a:xfrm>
      </p:grpSpPr>
      <p:sp>
        <p:nvSpPr>
          <p:cNvPr id="7" name="Connecteur droit 6"/>
          <p:cNvSpPr>
            <a:spLocks noChangeShapeType="1"/>
          </p:cNvSpPr>
          <p:nvPr/>
        </p:nvSpPr>
        <p:spPr bwMode="auto">
          <a:xfrm>
            <a:off x="1620202" y="21702886"/>
            <a:ext cx="27183398" cy="1500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1480" tIns="205740" rIns="411480" bIns="205740" anchor="t" compatLnSpc="1"/>
          <a:lstStyle/>
          <a:p>
            <a:endParaRPr kumimoji="0" lang="en-US"/>
          </a:p>
        </p:txBody>
      </p:sp>
      <p:sp>
        <p:nvSpPr>
          <p:cNvPr id="6" name="Espace réservé du texte 5"/>
          <p:cNvSpPr>
            <a:spLocks noGrp="1"/>
          </p:cNvSpPr>
          <p:nvPr>
            <p:ph type="body" idx="1"/>
          </p:nvPr>
        </p:nvSpPr>
        <p:spPr>
          <a:xfrm>
            <a:off x="1200150" y="10561320"/>
            <a:ext cx="26643330" cy="7680960"/>
          </a:xfrm>
        </p:spPr>
        <p:txBody>
          <a:bodyPr anchor="b"/>
          <a:lstStyle>
            <a:lvl1pPr marL="0" indent="0" algn="r">
              <a:buNone/>
              <a:defRPr sz="9000">
                <a:solidFill>
                  <a:schemeClr val="tx2">
                    <a:shade val="75000"/>
                  </a:schemeClr>
                </a:solidFill>
              </a:defRPr>
            </a:lvl1pPr>
            <a:lvl2pPr>
              <a:buNone/>
              <a:defRPr sz="8100">
                <a:solidFill>
                  <a:schemeClr val="tx1">
                    <a:tint val="75000"/>
                  </a:schemeClr>
                </a:solidFill>
              </a:defRPr>
            </a:lvl2pPr>
            <a:lvl3pPr>
              <a:buNone/>
              <a:defRPr sz="7200">
                <a:solidFill>
                  <a:schemeClr val="tx1">
                    <a:tint val="75000"/>
                  </a:schemeClr>
                </a:solidFill>
              </a:defRPr>
            </a:lvl3pPr>
            <a:lvl4pPr>
              <a:buNone/>
              <a:defRPr sz="6300">
                <a:solidFill>
                  <a:schemeClr val="tx1">
                    <a:tint val="75000"/>
                  </a:schemeClr>
                </a:solidFill>
              </a:defRPr>
            </a:lvl4pPr>
            <a:lvl5pPr>
              <a:buNone/>
              <a:defRPr sz="6300">
                <a:solidFill>
                  <a:schemeClr val="tx1">
                    <a:tint val="75000"/>
                  </a:schemeClr>
                </a:solidFill>
              </a:defRPr>
            </a:lvl5pPr>
          </a:lstStyle>
          <a:p>
            <a:pPr lvl="0" eaLnBrk="1" latinLnBrk="0" hangingPunct="1"/>
            <a:r>
              <a:rPr kumimoji="0" lang="fr-FR" smtClean="0"/>
              <a:t>Cliquez pour modifier les styles du texte du masque</a:t>
            </a:r>
          </a:p>
        </p:txBody>
      </p:sp>
      <p:sp>
        <p:nvSpPr>
          <p:cNvPr id="19" name="Espace réservé de la date 18"/>
          <p:cNvSpPr>
            <a:spLocks noGrp="1"/>
          </p:cNvSpPr>
          <p:nvPr>
            <p:ph type="dt" sz="half" idx="10"/>
          </p:nvPr>
        </p:nvSpPr>
        <p:spPr/>
        <p:txBody>
          <a:bodyPr/>
          <a:lstStyle/>
          <a:p>
            <a:pPr>
              <a:defRPr/>
            </a:pPr>
            <a:endParaRPr lang="en-US"/>
          </a:p>
        </p:txBody>
      </p:sp>
      <p:sp>
        <p:nvSpPr>
          <p:cNvPr id="11" name="Espace réservé du pied de page 10"/>
          <p:cNvSpPr>
            <a:spLocks noGrp="1"/>
          </p:cNvSpPr>
          <p:nvPr>
            <p:ph type="ftr" sz="quarter" idx="11"/>
          </p:nvPr>
        </p:nvSpPr>
        <p:spPr/>
        <p:txBody>
          <a:bodyPr/>
          <a:lstStyle/>
          <a:p>
            <a:pPr>
              <a:defRPr/>
            </a:pPr>
            <a:endParaRPr lang="en-US"/>
          </a:p>
        </p:txBody>
      </p:sp>
      <p:sp>
        <p:nvSpPr>
          <p:cNvPr id="16" name="Espace réservé du numéro de diapositive 15"/>
          <p:cNvSpPr>
            <a:spLocks noGrp="1"/>
          </p:cNvSpPr>
          <p:nvPr>
            <p:ph type="sldNum" sz="quarter" idx="12"/>
          </p:nvPr>
        </p:nvSpPr>
        <p:spPr/>
        <p:txBody>
          <a:bodyPr/>
          <a:lstStyle/>
          <a:p>
            <a:pPr>
              <a:defRPr/>
            </a:pPr>
            <a:fld id="{E583A91D-B29B-48B7-AFCB-AEF1403C1B0E}" type="slidenum">
              <a:rPr lang="fr-FR" smtClean="0"/>
              <a:pPr>
                <a:defRPr/>
              </a:pPr>
              <a:t>‹#›</a:t>
            </a:fld>
            <a:endParaRPr lang="fr-FR"/>
          </a:p>
        </p:txBody>
      </p:sp>
      <p:sp>
        <p:nvSpPr>
          <p:cNvPr id="8" name="Titre 7"/>
          <p:cNvSpPr>
            <a:spLocks noGrp="1"/>
          </p:cNvSpPr>
          <p:nvPr>
            <p:ph type="title"/>
          </p:nvPr>
        </p:nvSpPr>
        <p:spPr>
          <a:xfrm>
            <a:off x="568496" y="18566638"/>
            <a:ext cx="27363420" cy="7464398"/>
          </a:xfrm>
        </p:spPr>
        <p:txBody>
          <a:bodyPr rtlCol="0" anchor="t"/>
          <a:lstStyle>
            <a:lvl1pPr algn="r">
              <a:defRPr/>
            </a:lvl1pPr>
          </a:lstStyle>
          <a:p>
            <a:r>
              <a:rPr kumimoji="0" lang="fr-FR" smtClean="0"/>
              <a:t>Cliquez pour modifier le style du titre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0" name="Titre 19"/>
          <p:cNvSpPr>
            <a:spLocks noGrp="1"/>
          </p:cNvSpPr>
          <p:nvPr>
            <p:ph type="title"/>
          </p:nvPr>
        </p:nvSpPr>
        <p:spPr>
          <a:xfrm>
            <a:off x="950519" y="2880360"/>
            <a:ext cx="27363420" cy="5299862"/>
          </a:xfrm>
        </p:spPr>
        <p:txBody>
          <a:bodyPr/>
          <a:lstStyle/>
          <a:p>
            <a:r>
              <a:rPr kumimoji="0" lang="fr-FR" smtClean="0"/>
              <a:t>Cliquez pour modifier le style du titre</a:t>
            </a:r>
            <a:endParaRPr kumimoji="0" lang="en-US"/>
          </a:p>
        </p:txBody>
      </p:sp>
      <p:sp>
        <p:nvSpPr>
          <p:cNvPr id="14" name="Espace réservé du contenu 13"/>
          <p:cNvSpPr>
            <a:spLocks noGrp="1"/>
          </p:cNvSpPr>
          <p:nvPr>
            <p:ph sz="half" idx="1"/>
          </p:nvPr>
        </p:nvSpPr>
        <p:spPr>
          <a:xfrm>
            <a:off x="960120" y="10081260"/>
            <a:ext cx="13201650" cy="29763720"/>
          </a:xfrm>
        </p:spPr>
        <p:txBody>
          <a:bodyPr/>
          <a:lstStyle>
            <a:lvl1pPr>
              <a:defRPr sz="12600"/>
            </a:lvl1pPr>
            <a:lvl2pPr>
              <a:defRPr sz="10800"/>
            </a:lvl2pPr>
            <a:lvl3pPr>
              <a:defRPr sz="9000"/>
            </a:lvl3pPr>
            <a:lvl4pPr>
              <a:defRPr sz="8100"/>
            </a:lvl4pPr>
            <a:lvl5pPr>
              <a:defRPr sz="81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13" name="Espace réservé du contenu 12"/>
          <p:cNvSpPr>
            <a:spLocks noGrp="1"/>
          </p:cNvSpPr>
          <p:nvPr>
            <p:ph sz="half" idx="2"/>
          </p:nvPr>
        </p:nvSpPr>
        <p:spPr>
          <a:xfrm>
            <a:off x="14641830" y="10081260"/>
            <a:ext cx="13681710" cy="29763720"/>
          </a:xfrm>
        </p:spPr>
        <p:txBody>
          <a:bodyPr/>
          <a:lstStyle>
            <a:lvl1pPr>
              <a:defRPr sz="12600"/>
            </a:lvl1pPr>
            <a:lvl2pPr>
              <a:defRPr sz="10800"/>
            </a:lvl2pPr>
            <a:lvl3pPr>
              <a:defRPr sz="9000"/>
            </a:lvl3pPr>
            <a:lvl4pPr>
              <a:defRPr sz="8100"/>
            </a:lvl4pPr>
            <a:lvl5pPr>
              <a:defRPr sz="81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1" name="Espace réservé de la date 20"/>
          <p:cNvSpPr>
            <a:spLocks noGrp="1"/>
          </p:cNvSpPr>
          <p:nvPr>
            <p:ph type="dt" sz="half" idx="10"/>
          </p:nvPr>
        </p:nvSpPr>
        <p:spPr/>
        <p:txBody>
          <a:bodyPr/>
          <a:lstStyle/>
          <a:p>
            <a:pPr>
              <a:defRPr/>
            </a:pPr>
            <a:endParaRPr lang="en-US"/>
          </a:p>
        </p:txBody>
      </p:sp>
      <p:sp>
        <p:nvSpPr>
          <p:cNvPr id="10" name="Espace réservé du pied de page 9"/>
          <p:cNvSpPr>
            <a:spLocks noGrp="1"/>
          </p:cNvSpPr>
          <p:nvPr>
            <p:ph type="ftr" sz="quarter" idx="11"/>
          </p:nvPr>
        </p:nvSpPr>
        <p:spPr/>
        <p:txBody>
          <a:bodyPr/>
          <a:lstStyle/>
          <a:p>
            <a:pPr>
              <a:defRPr/>
            </a:pPr>
            <a:endParaRPr lang="en-US"/>
          </a:p>
        </p:txBody>
      </p:sp>
      <p:sp>
        <p:nvSpPr>
          <p:cNvPr id="31" name="Espace réservé du numéro de diapositive 30"/>
          <p:cNvSpPr>
            <a:spLocks noGrp="1"/>
          </p:cNvSpPr>
          <p:nvPr>
            <p:ph type="sldNum" sz="quarter" idx="12"/>
          </p:nvPr>
        </p:nvSpPr>
        <p:spPr/>
        <p:txBody>
          <a:bodyPr/>
          <a:lstStyle/>
          <a:p>
            <a:pPr>
              <a:defRPr/>
            </a:pPr>
            <a:fld id="{05FD7F8C-D0B9-4E1C-845F-F1E829A3BEF6}" type="slidenum">
              <a:rPr lang="fr-FR" smtClean="0"/>
              <a:pPr>
                <a:defRPr/>
              </a:pPr>
              <a:t>‹#›</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ison">
    <p:spTree>
      <p:nvGrpSpPr>
        <p:cNvPr id="1" name=""/>
        <p:cNvGrpSpPr/>
        <p:nvPr/>
      </p:nvGrpSpPr>
      <p:grpSpPr>
        <a:xfrm>
          <a:off x="0" y="0"/>
          <a:ext cx="0" cy="0"/>
          <a:chOff x="0" y="0"/>
          <a:chExt cx="0" cy="0"/>
        </a:xfrm>
      </p:grpSpPr>
      <p:sp>
        <p:nvSpPr>
          <p:cNvPr id="29" name="Titre 28"/>
          <p:cNvSpPr>
            <a:spLocks noGrp="1"/>
          </p:cNvSpPr>
          <p:nvPr>
            <p:ph type="title"/>
          </p:nvPr>
        </p:nvSpPr>
        <p:spPr>
          <a:xfrm>
            <a:off x="960120" y="34084260"/>
            <a:ext cx="27123390" cy="5560695"/>
          </a:xfrm>
        </p:spPr>
        <p:txBody>
          <a:bodyPr anchor="ctr"/>
          <a:lstStyle>
            <a:lvl1pPr>
              <a:defRPr/>
            </a:lvl1pPr>
          </a:lstStyle>
          <a:p>
            <a:r>
              <a:rPr kumimoji="0" lang="fr-FR" smtClean="0"/>
              <a:t>Cliquez pour modifier le style du titre</a:t>
            </a:r>
            <a:endParaRPr kumimoji="0" lang="en-US"/>
          </a:p>
        </p:txBody>
      </p:sp>
      <p:sp>
        <p:nvSpPr>
          <p:cNvPr id="13" name="Espace réservé du texte 12"/>
          <p:cNvSpPr>
            <a:spLocks noGrp="1"/>
          </p:cNvSpPr>
          <p:nvPr>
            <p:ph type="body" idx="1"/>
          </p:nvPr>
        </p:nvSpPr>
        <p:spPr>
          <a:xfrm>
            <a:off x="886549" y="4200525"/>
            <a:ext cx="13515251" cy="4030501"/>
          </a:xfrm>
        </p:spPr>
        <p:txBody>
          <a:bodyPr anchor="ctr"/>
          <a:lstStyle>
            <a:lvl1pPr marL="0" indent="0">
              <a:buNone/>
              <a:defRPr sz="8100" b="0" cap="all" baseline="0">
                <a:solidFill>
                  <a:schemeClr val="accent1">
                    <a:shade val="50000"/>
                  </a:schemeClr>
                </a:solidFill>
                <a:latin typeface="+mj-lt"/>
                <a:ea typeface="+mj-ea"/>
                <a:cs typeface="+mj-cs"/>
              </a:defRPr>
            </a:lvl1pPr>
            <a:lvl2pPr>
              <a:buNone/>
              <a:defRPr sz="9000" b="1"/>
            </a:lvl2pPr>
            <a:lvl3pPr>
              <a:buNone/>
              <a:defRPr sz="8100" b="1"/>
            </a:lvl3pPr>
            <a:lvl4pPr>
              <a:buNone/>
              <a:defRPr sz="7200" b="1"/>
            </a:lvl4pPr>
            <a:lvl5pPr>
              <a:buNone/>
              <a:defRPr sz="7200" b="1"/>
            </a:lvl5pPr>
          </a:lstStyle>
          <a:p>
            <a:pPr lvl="0" eaLnBrk="1" latinLnBrk="0" hangingPunct="1"/>
            <a:r>
              <a:rPr kumimoji="0" lang="fr-FR" smtClean="0"/>
              <a:t>Cliquez pour modifier les styles du texte du masque</a:t>
            </a:r>
          </a:p>
        </p:txBody>
      </p:sp>
      <p:sp>
        <p:nvSpPr>
          <p:cNvPr id="25" name="Espace réservé du texte 24"/>
          <p:cNvSpPr>
            <a:spLocks noGrp="1"/>
          </p:cNvSpPr>
          <p:nvPr>
            <p:ph type="body" sz="half" idx="3"/>
          </p:nvPr>
        </p:nvSpPr>
        <p:spPr>
          <a:xfrm>
            <a:off x="14631830" y="4200525"/>
            <a:ext cx="13520559" cy="4030501"/>
          </a:xfrm>
        </p:spPr>
        <p:txBody>
          <a:bodyPr anchor="ctr"/>
          <a:lstStyle>
            <a:lvl1pPr marL="0" indent="0">
              <a:buNone/>
              <a:defRPr sz="8100" b="0" cap="all" baseline="0">
                <a:solidFill>
                  <a:schemeClr val="accent1">
                    <a:shade val="50000"/>
                  </a:schemeClr>
                </a:solidFill>
                <a:latin typeface="+mj-lt"/>
                <a:ea typeface="+mj-ea"/>
                <a:cs typeface="+mj-cs"/>
              </a:defRPr>
            </a:lvl1pPr>
            <a:lvl2pPr>
              <a:buNone/>
              <a:defRPr sz="9000" b="1"/>
            </a:lvl2pPr>
            <a:lvl3pPr>
              <a:buNone/>
              <a:defRPr sz="8100" b="1"/>
            </a:lvl3pPr>
            <a:lvl4pPr>
              <a:buNone/>
              <a:defRPr sz="7200" b="1"/>
            </a:lvl4pPr>
            <a:lvl5pPr>
              <a:buNone/>
              <a:defRPr sz="7200" b="1"/>
            </a:lvl5pPr>
          </a:lstStyle>
          <a:p>
            <a:pPr lvl="0" eaLnBrk="1" latinLnBrk="0" hangingPunct="1"/>
            <a:r>
              <a:rPr kumimoji="0" lang="fr-FR" smtClean="0"/>
              <a:t>Cliquez pour modifier les styles du texte du masque</a:t>
            </a:r>
          </a:p>
        </p:txBody>
      </p:sp>
      <p:sp>
        <p:nvSpPr>
          <p:cNvPr id="4" name="Espace réservé du contenu 3"/>
          <p:cNvSpPr>
            <a:spLocks noGrp="1"/>
          </p:cNvSpPr>
          <p:nvPr>
            <p:ph sz="quarter" idx="2"/>
          </p:nvPr>
        </p:nvSpPr>
        <p:spPr>
          <a:xfrm>
            <a:off x="886549" y="8291036"/>
            <a:ext cx="13515251" cy="24833107"/>
          </a:xfrm>
        </p:spPr>
        <p:txBody>
          <a:bodyPr/>
          <a:lstStyle>
            <a:lvl1pPr>
              <a:defRPr sz="10800"/>
            </a:lvl1pPr>
            <a:lvl2pPr>
              <a:defRPr sz="9000"/>
            </a:lvl2pPr>
            <a:lvl3pPr>
              <a:defRPr sz="8100"/>
            </a:lvl3pPr>
            <a:lvl4pPr>
              <a:defRPr sz="7200"/>
            </a:lvl4pPr>
            <a:lvl5pPr>
              <a:defRPr sz="72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8" name="Espace réservé du contenu 27"/>
          <p:cNvSpPr>
            <a:spLocks noGrp="1"/>
          </p:cNvSpPr>
          <p:nvPr>
            <p:ph sz="quarter" idx="4"/>
          </p:nvPr>
        </p:nvSpPr>
        <p:spPr>
          <a:xfrm>
            <a:off x="14643500" y="8291036"/>
            <a:ext cx="13508888" cy="24833107"/>
          </a:xfrm>
        </p:spPr>
        <p:txBody>
          <a:bodyPr/>
          <a:lstStyle>
            <a:lvl1pPr>
              <a:defRPr sz="10800"/>
            </a:lvl1pPr>
            <a:lvl2pPr>
              <a:defRPr sz="9000"/>
            </a:lvl2pPr>
            <a:lvl3pPr>
              <a:defRPr sz="8100"/>
            </a:lvl3pPr>
            <a:lvl4pPr>
              <a:defRPr sz="7200"/>
            </a:lvl4pPr>
            <a:lvl5pPr>
              <a:defRPr sz="72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10" name="Espace réservé de la date 9"/>
          <p:cNvSpPr>
            <a:spLocks noGrp="1"/>
          </p:cNvSpPr>
          <p:nvPr>
            <p:ph type="dt" sz="half" idx="10"/>
          </p:nvPr>
        </p:nvSpPr>
        <p:spPr/>
        <p:txBody>
          <a:bodyPr/>
          <a:lstStyle/>
          <a:p>
            <a:pPr>
              <a:defRPr/>
            </a:pPr>
            <a:endParaRPr lang="en-US"/>
          </a:p>
        </p:txBody>
      </p:sp>
      <p:sp>
        <p:nvSpPr>
          <p:cNvPr id="6" name="Espace réservé du pied de page 5"/>
          <p:cNvSpPr>
            <a:spLocks noGrp="1"/>
          </p:cNvSpPr>
          <p:nvPr>
            <p:ph type="ftr" sz="quarter" idx="11"/>
          </p:nvPr>
        </p:nvSpPr>
        <p:spPr/>
        <p:txBody>
          <a:bodyPr/>
          <a:lstStyle/>
          <a:p>
            <a:pPr>
              <a:defRPr/>
            </a:pPr>
            <a:endParaRPr lang="en-US"/>
          </a:p>
        </p:txBody>
      </p:sp>
      <p:sp>
        <p:nvSpPr>
          <p:cNvPr id="7" name="Espace réservé du numéro de diapositive 6"/>
          <p:cNvSpPr>
            <a:spLocks noGrp="1"/>
          </p:cNvSpPr>
          <p:nvPr>
            <p:ph type="sldNum" sz="quarter" idx="12"/>
          </p:nvPr>
        </p:nvSpPr>
        <p:spPr>
          <a:xfrm>
            <a:off x="25923240" y="40805100"/>
            <a:ext cx="2400300" cy="1555394"/>
          </a:xfrm>
        </p:spPr>
        <p:txBody>
          <a:bodyPr/>
          <a:lstStyle/>
          <a:p>
            <a:pPr>
              <a:defRPr/>
            </a:pPr>
            <a:fld id="{AD521F33-FD0F-4C65-96E5-BC59B162C37F}" type="slidenum">
              <a:rPr lang="fr-FR" smtClean="0"/>
              <a:pPr>
                <a:defRPr/>
              </a:pPr>
              <a:t>‹#›</a:t>
            </a:fld>
            <a:endParaRPr lang="fr-FR"/>
          </a:p>
        </p:txBody>
      </p:sp>
      <p:sp>
        <p:nvSpPr>
          <p:cNvPr id="11" name="Connecteur droit 10"/>
          <p:cNvSpPr>
            <a:spLocks noChangeShapeType="1"/>
          </p:cNvSpPr>
          <p:nvPr/>
        </p:nvSpPr>
        <p:spPr bwMode="auto">
          <a:xfrm>
            <a:off x="1620202" y="37924743"/>
            <a:ext cx="27183398" cy="1500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1480" tIns="205740" rIns="411480" bIns="20574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30" name="Titre 29"/>
          <p:cNvSpPr>
            <a:spLocks noGrp="1"/>
          </p:cNvSpPr>
          <p:nvPr>
            <p:ph type="title"/>
          </p:nvPr>
        </p:nvSpPr>
        <p:spPr>
          <a:xfrm>
            <a:off x="950519" y="2880360"/>
            <a:ext cx="27363420" cy="5299862"/>
          </a:xfrm>
        </p:spPr>
        <p:txBody>
          <a:bodyPr/>
          <a:lstStyle/>
          <a:p>
            <a:r>
              <a:rPr kumimoji="0" lang="fr-FR" smtClean="0"/>
              <a:t>Cliquez pour modifier le style du titre</a:t>
            </a:r>
            <a:endParaRPr kumimoji="0" lang="en-US"/>
          </a:p>
        </p:txBody>
      </p:sp>
      <p:sp>
        <p:nvSpPr>
          <p:cNvPr id="12" name="Espace réservé de la date 11"/>
          <p:cNvSpPr>
            <a:spLocks noGrp="1"/>
          </p:cNvSpPr>
          <p:nvPr>
            <p:ph type="dt" sz="half" idx="10"/>
          </p:nvPr>
        </p:nvSpPr>
        <p:spPr/>
        <p:txBody>
          <a:bodyPr/>
          <a:lstStyle/>
          <a:p>
            <a:pPr>
              <a:defRPr/>
            </a:pPr>
            <a:endParaRPr lang="en-US"/>
          </a:p>
        </p:txBody>
      </p:sp>
      <p:sp>
        <p:nvSpPr>
          <p:cNvPr id="21" name="Espace réservé du pied de page 20"/>
          <p:cNvSpPr>
            <a:spLocks noGrp="1"/>
          </p:cNvSpPr>
          <p:nvPr>
            <p:ph type="ftr" sz="quarter" idx="11"/>
          </p:nvPr>
        </p:nvSpPr>
        <p:spPr/>
        <p:txBody>
          <a:bodyPr/>
          <a:lstStyle/>
          <a:p>
            <a:pPr>
              <a:defRPr/>
            </a:pPr>
            <a:endParaRPr lang="en-US"/>
          </a:p>
        </p:txBody>
      </p:sp>
      <p:sp>
        <p:nvSpPr>
          <p:cNvPr id="6" name="Espace réservé du numéro de diapositive 5"/>
          <p:cNvSpPr>
            <a:spLocks noGrp="1"/>
          </p:cNvSpPr>
          <p:nvPr>
            <p:ph type="sldNum" sz="quarter" idx="12"/>
          </p:nvPr>
        </p:nvSpPr>
        <p:spPr/>
        <p:txBody>
          <a:bodyPr/>
          <a:lstStyle/>
          <a:p>
            <a:pPr>
              <a:defRPr/>
            </a:pPr>
            <a:fld id="{194FF44E-2F55-4665-9AA7-2C9C8519604F}" type="slidenum">
              <a:rPr lang="fr-FR" smtClean="0"/>
              <a:pPr>
                <a:defRPr/>
              </a:pPr>
              <a:t>‹#›</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Vide">
    <p:spTree>
      <p:nvGrpSpPr>
        <p:cNvPr id="1" name=""/>
        <p:cNvGrpSpPr/>
        <p:nvPr/>
      </p:nvGrpSpPr>
      <p:grpSpPr>
        <a:xfrm>
          <a:off x="0" y="0"/>
          <a:ext cx="0" cy="0"/>
          <a:chOff x="0" y="0"/>
          <a:chExt cx="0" cy="0"/>
        </a:xfrm>
      </p:grpSpPr>
      <p:sp>
        <p:nvSpPr>
          <p:cNvPr id="3" name="Espace réservé de la date 2"/>
          <p:cNvSpPr>
            <a:spLocks noGrp="1"/>
          </p:cNvSpPr>
          <p:nvPr>
            <p:ph type="dt" sz="half" idx="10"/>
          </p:nvPr>
        </p:nvSpPr>
        <p:spPr/>
        <p:txBody>
          <a:bodyPr/>
          <a:lstStyle/>
          <a:p>
            <a:pPr>
              <a:defRPr/>
            </a:pPr>
            <a:endParaRPr lang="en-US"/>
          </a:p>
        </p:txBody>
      </p:sp>
      <p:sp>
        <p:nvSpPr>
          <p:cNvPr id="24" name="Espace réservé du pied de page 23"/>
          <p:cNvSpPr>
            <a:spLocks noGrp="1"/>
          </p:cNvSpPr>
          <p:nvPr>
            <p:ph type="ftr" sz="quarter" idx="11"/>
          </p:nvPr>
        </p:nvSpPr>
        <p:spPr/>
        <p:txBody>
          <a:bodyPr/>
          <a:lstStyle/>
          <a:p>
            <a:pPr>
              <a:defRPr/>
            </a:pPr>
            <a:endParaRPr lang="en-US"/>
          </a:p>
        </p:txBody>
      </p:sp>
      <p:sp>
        <p:nvSpPr>
          <p:cNvPr id="7" name="Espace réservé du numéro de diapositive 6"/>
          <p:cNvSpPr>
            <a:spLocks noGrp="1"/>
          </p:cNvSpPr>
          <p:nvPr>
            <p:ph type="sldNum" sz="quarter" idx="12"/>
          </p:nvPr>
        </p:nvSpPr>
        <p:spPr/>
        <p:txBody>
          <a:bodyPr/>
          <a:lstStyle/>
          <a:p>
            <a:pPr>
              <a:defRPr/>
            </a:pPr>
            <a:fld id="{4FA50C5F-7891-4283-8718-228137E765B6}" type="slidenum">
              <a:rPr lang="fr-FR" smtClean="0"/>
              <a:pPr>
                <a:defRPr/>
              </a:pPr>
              <a:t>‹#›</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u avec légende">
    <p:spTree>
      <p:nvGrpSpPr>
        <p:cNvPr id="1" name=""/>
        <p:cNvGrpSpPr/>
        <p:nvPr/>
      </p:nvGrpSpPr>
      <p:grpSpPr>
        <a:xfrm>
          <a:off x="0" y="0"/>
          <a:ext cx="0" cy="0"/>
          <a:chOff x="0" y="0"/>
          <a:chExt cx="0" cy="0"/>
        </a:xfrm>
      </p:grpSpPr>
      <p:sp>
        <p:nvSpPr>
          <p:cNvPr id="8" name="Connecteur droit 7"/>
          <p:cNvSpPr>
            <a:spLocks noChangeShapeType="1"/>
          </p:cNvSpPr>
          <p:nvPr/>
        </p:nvSpPr>
        <p:spPr bwMode="auto">
          <a:xfrm>
            <a:off x="1620202" y="36849440"/>
            <a:ext cx="27183398" cy="1500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1480" tIns="205740" rIns="411480" bIns="205740" anchor="t" compatLnSpc="1"/>
          <a:lstStyle/>
          <a:p>
            <a:endParaRPr kumimoji="0" lang="en-US"/>
          </a:p>
        </p:txBody>
      </p:sp>
      <p:sp>
        <p:nvSpPr>
          <p:cNvPr id="12" name="Titre 11"/>
          <p:cNvSpPr>
            <a:spLocks noGrp="1"/>
          </p:cNvSpPr>
          <p:nvPr>
            <p:ph type="title"/>
          </p:nvPr>
        </p:nvSpPr>
        <p:spPr>
          <a:xfrm>
            <a:off x="1440180" y="34564320"/>
            <a:ext cx="26643330" cy="3280410"/>
          </a:xfrm>
        </p:spPr>
        <p:txBody>
          <a:bodyPr anchor="ctr"/>
          <a:lstStyle>
            <a:lvl1pPr algn="l">
              <a:buNone/>
              <a:defRPr sz="9000" b="1"/>
            </a:lvl1pPr>
          </a:lstStyle>
          <a:p>
            <a:r>
              <a:rPr kumimoji="0" lang="fr-FR" smtClean="0"/>
              <a:t>Cliquez pour modifier le style du titre</a:t>
            </a:r>
            <a:endParaRPr kumimoji="0" lang="en-US"/>
          </a:p>
        </p:txBody>
      </p:sp>
      <p:sp>
        <p:nvSpPr>
          <p:cNvPr id="26" name="Espace réservé du texte 25"/>
          <p:cNvSpPr>
            <a:spLocks noGrp="1"/>
          </p:cNvSpPr>
          <p:nvPr>
            <p:ph type="body" idx="2"/>
          </p:nvPr>
        </p:nvSpPr>
        <p:spPr>
          <a:xfrm>
            <a:off x="1440182" y="3840480"/>
            <a:ext cx="9476186" cy="30243780"/>
          </a:xfrm>
        </p:spPr>
        <p:txBody>
          <a:bodyPr/>
          <a:lstStyle>
            <a:lvl1pPr marL="0" indent="0">
              <a:buNone/>
              <a:defRPr sz="6300"/>
            </a:lvl1pPr>
            <a:lvl2pPr>
              <a:buNone/>
              <a:defRPr sz="5400"/>
            </a:lvl2pPr>
            <a:lvl3pPr>
              <a:buNone/>
              <a:defRPr sz="4500"/>
            </a:lvl3pPr>
            <a:lvl4pPr>
              <a:buNone/>
              <a:defRPr sz="4100"/>
            </a:lvl4pPr>
            <a:lvl5pPr>
              <a:buNone/>
              <a:defRPr sz="4100"/>
            </a:lvl5pPr>
          </a:lstStyle>
          <a:p>
            <a:pPr lvl="0" eaLnBrk="1" latinLnBrk="0" hangingPunct="1"/>
            <a:r>
              <a:rPr kumimoji="0" lang="fr-FR" smtClean="0"/>
              <a:t>Cliquez pour modifier les styles du texte du masque</a:t>
            </a:r>
          </a:p>
        </p:txBody>
      </p:sp>
      <p:sp>
        <p:nvSpPr>
          <p:cNvPr id="14" name="Espace réservé du contenu 13"/>
          <p:cNvSpPr>
            <a:spLocks noGrp="1"/>
          </p:cNvSpPr>
          <p:nvPr>
            <p:ph sz="half" idx="1"/>
          </p:nvPr>
        </p:nvSpPr>
        <p:spPr>
          <a:xfrm>
            <a:off x="11261407" y="3840480"/>
            <a:ext cx="16822103" cy="30243780"/>
          </a:xfrm>
        </p:spPr>
        <p:txBody>
          <a:bodyPr/>
          <a:lstStyle>
            <a:lvl1pPr>
              <a:defRPr sz="14400"/>
            </a:lvl1pPr>
            <a:lvl2pPr>
              <a:defRPr sz="12600"/>
            </a:lvl2pPr>
            <a:lvl3pPr>
              <a:defRPr sz="10800"/>
            </a:lvl3pPr>
            <a:lvl4pPr>
              <a:defRPr sz="9000"/>
            </a:lvl4pPr>
            <a:lvl5pPr>
              <a:defRPr sz="90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5" name="Espace réservé de la date 24"/>
          <p:cNvSpPr>
            <a:spLocks noGrp="1"/>
          </p:cNvSpPr>
          <p:nvPr>
            <p:ph type="dt" sz="half" idx="10"/>
          </p:nvPr>
        </p:nvSpPr>
        <p:spPr/>
        <p:txBody>
          <a:bodyPr/>
          <a:lstStyle/>
          <a:p>
            <a:pPr>
              <a:defRPr/>
            </a:pPr>
            <a:endParaRPr lang="en-US"/>
          </a:p>
        </p:txBody>
      </p:sp>
      <p:sp>
        <p:nvSpPr>
          <p:cNvPr id="29" name="Espace réservé du pied de page 28"/>
          <p:cNvSpPr>
            <a:spLocks noGrp="1"/>
          </p:cNvSpPr>
          <p:nvPr>
            <p:ph type="ftr" sz="quarter" idx="11"/>
          </p:nvPr>
        </p:nvSpPr>
        <p:spPr/>
        <p:txBody>
          <a:bodyPr/>
          <a:lstStyle/>
          <a:p>
            <a:pPr>
              <a:defRPr/>
            </a:pPr>
            <a:endParaRPr lang="en-US"/>
          </a:p>
        </p:txBody>
      </p:sp>
      <p:sp>
        <p:nvSpPr>
          <p:cNvPr id="7" name="Espace réservé du numéro de diapositive 6"/>
          <p:cNvSpPr>
            <a:spLocks noGrp="1"/>
          </p:cNvSpPr>
          <p:nvPr>
            <p:ph type="sldNum" sz="quarter" idx="12"/>
          </p:nvPr>
        </p:nvSpPr>
        <p:spPr/>
        <p:txBody>
          <a:bodyPr/>
          <a:lstStyle/>
          <a:p>
            <a:pPr>
              <a:defRPr/>
            </a:pPr>
            <a:fld id="{0BBFC409-5C0D-4F4F-B1EA-92DFE8CC3C4D}" type="slidenum">
              <a:rPr lang="fr-FR" smtClean="0"/>
              <a:pPr>
                <a:defRPr/>
              </a:pPr>
              <a:t>‹#›</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13" name="Espace réservé pour une image  12"/>
          <p:cNvSpPr>
            <a:spLocks noGrp="1"/>
          </p:cNvSpPr>
          <p:nvPr>
            <p:ph type="pic" idx="1"/>
          </p:nvPr>
        </p:nvSpPr>
        <p:spPr>
          <a:xfrm>
            <a:off x="11041380" y="3884794"/>
            <a:ext cx="15841980" cy="2304288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14400"/>
            </a:lvl1pPr>
          </a:lstStyle>
          <a:p>
            <a:r>
              <a:rPr kumimoji="0" lang="fr-FR" smtClean="0"/>
              <a:t>Cliquez sur l'icône pour ajouter une image</a:t>
            </a:r>
            <a:endParaRPr kumimoji="0" lang="en-US" dirty="0"/>
          </a:p>
        </p:txBody>
      </p:sp>
      <p:sp>
        <p:nvSpPr>
          <p:cNvPr id="7" name="Espace réservé de la date 6"/>
          <p:cNvSpPr>
            <a:spLocks noGrp="1"/>
          </p:cNvSpPr>
          <p:nvPr>
            <p:ph type="dt" sz="half" idx="10"/>
          </p:nvPr>
        </p:nvSpPr>
        <p:spPr/>
        <p:txBody>
          <a:bodyPr/>
          <a:lstStyle/>
          <a:p>
            <a:pPr>
              <a:defRPr/>
            </a:pPr>
            <a:endParaRPr lang="en-US"/>
          </a:p>
        </p:txBody>
      </p:sp>
      <p:sp>
        <p:nvSpPr>
          <p:cNvPr id="5" name="Espace réservé du pied de page 4"/>
          <p:cNvSpPr>
            <a:spLocks noGrp="1"/>
          </p:cNvSpPr>
          <p:nvPr>
            <p:ph type="ftr" sz="quarter" idx="11"/>
          </p:nvPr>
        </p:nvSpPr>
        <p:spPr/>
        <p:txBody>
          <a:bodyPr/>
          <a:lstStyle/>
          <a:p>
            <a:pPr>
              <a:defRPr/>
            </a:pPr>
            <a:endParaRPr lang="en-US"/>
          </a:p>
        </p:txBody>
      </p:sp>
      <p:sp>
        <p:nvSpPr>
          <p:cNvPr id="31" name="Espace réservé du numéro de diapositive 30"/>
          <p:cNvSpPr>
            <a:spLocks noGrp="1"/>
          </p:cNvSpPr>
          <p:nvPr>
            <p:ph type="sldNum" sz="quarter" idx="12"/>
          </p:nvPr>
        </p:nvSpPr>
        <p:spPr/>
        <p:txBody>
          <a:bodyPr/>
          <a:lstStyle/>
          <a:p>
            <a:pPr>
              <a:defRPr/>
            </a:pPr>
            <a:fld id="{BF8DD6B3-DE42-45A2-A527-B993F55AC13A}" type="slidenum">
              <a:rPr lang="fr-FR" smtClean="0"/>
              <a:pPr>
                <a:defRPr/>
              </a:pPr>
              <a:t>‹#›</a:t>
            </a:fld>
            <a:endParaRPr lang="fr-FR"/>
          </a:p>
        </p:txBody>
      </p:sp>
      <p:sp>
        <p:nvSpPr>
          <p:cNvPr id="17" name="Titre 16"/>
          <p:cNvSpPr>
            <a:spLocks noGrp="1"/>
          </p:cNvSpPr>
          <p:nvPr>
            <p:ph type="title"/>
          </p:nvPr>
        </p:nvSpPr>
        <p:spPr>
          <a:xfrm>
            <a:off x="1200150" y="31460688"/>
            <a:ext cx="18482310" cy="3290414"/>
          </a:xfrm>
        </p:spPr>
        <p:txBody>
          <a:bodyPr anchor="ctr"/>
          <a:lstStyle>
            <a:lvl1pPr algn="l">
              <a:buNone/>
              <a:defRPr sz="9000" b="1"/>
            </a:lvl1pPr>
          </a:lstStyle>
          <a:p>
            <a:r>
              <a:rPr kumimoji="0" lang="fr-FR" smtClean="0"/>
              <a:t>Cliquez pour modifier le style du titre</a:t>
            </a:r>
            <a:endParaRPr kumimoji="0" lang="en-US"/>
          </a:p>
        </p:txBody>
      </p:sp>
      <p:sp>
        <p:nvSpPr>
          <p:cNvPr id="26" name="Espace réservé du texte 25"/>
          <p:cNvSpPr>
            <a:spLocks noGrp="1"/>
          </p:cNvSpPr>
          <p:nvPr>
            <p:ph type="body" sz="half" idx="2"/>
          </p:nvPr>
        </p:nvSpPr>
        <p:spPr>
          <a:xfrm>
            <a:off x="1200150" y="34859273"/>
            <a:ext cx="18482310" cy="4840605"/>
          </a:xfrm>
        </p:spPr>
        <p:txBody>
          <a:bodyPr lIns="493776" tIns="0"/>
          <a:lstStyle>
            <a:lvl1pPr marL="0" indent="0">
              <a:buNone/>
              <a:defRPr sz="6300"/>
            </a:lvl1pPr>
            <a:lvl2pPr>
              <a:defRPr sz="5400"/>
            </a:lvl2pPr>
            <a:lvl3pPr>
              <a:defRPr sz="4500"/>
            </a:lvl3pPr>
            <a:lvl4pPr>
              <a:defRPr sz="4100"/>
            </a:lvl4pPr>
            <a:lvl5pPr>
              <a:defRPr sz="4100"/>
            </a:lvl5pPr>
          </a:lstStyle>
          <a:p>
            <a:pPr lvl="0" eaLnBrk="1" latinLnBrk="0" hangingPunct="1"/>
            <a:r>
              <a:rPr kumimoji="0" lang="fr-FR" smtClean="0"/>
              <a:t>Cliquez pour modifier les styles du texte du masque</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Connecteur droit 6"/>
          <p:cNvSpPr>
            <a:spLocks noChangeShapeType="1"/>
          </p:cNvSpPr>
          <p:nvPr/>
        </p:nvSpPr>
        <p:spPr bwMode="auto">
          <a:xfrm>
            <a:off x="1620202" y="6620661"/>
            <a:ext cx="27183398" cy="1500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1480" tIns="205740" rIns="411480" bIns="205740" anchor="t" compatLnSpc="1"/>
          <a:lstStyle/>
          <a:p>
            <a:endParaRPr kumimoji="0" lang="en-US"/>
          </a:p>
        </p:txBody>
      </p:sp>
      <p:sp>
        <p:nvSpPr>
          <p:cNvPr id="8" name="Espace réservé du texte 7"/>
          <p:cNvSpPr>
            <a:spLocks noGrp="1"/>
          </p:cNvSpPr>
          <p:nvPr>
            <p:ph type="body" idx="1"/>
          </p:nvPr>
        </p:nvSpPr>
        <p:spPr>
          <a:xfrm>
            <a:off x="960120" y="9791224"/>
            <a:ext cx="27363420" cy="28513567"/>
          </a:xfrm>
          <a:prstGeom prst="rect">
            <a:avLst/>
          </a:prstGeom>
        </p:spPr>
        <p:txBody>
          <a:bodyPr vert="horz" lIns="411480" tIns="205740" rIns="411480" bIns="205740">
            <a:normAutofit/>
          </a:bodyPr>
          <a:lstStyle/>
          <a:p>
            <a:pPr lvl="0" eaLnBrk="1" latinLnBrk="0" hangingPunct="1"/>
            <a:r>
              <a:rPr kumimoji="0" lang="fr-FR" smtClean="0"/>
              <a:t>Cliquez pour modifier les styles du texte du masque</a:t>
            </a:r>
          </a:p>
          <a:p>
            <a:pPr lvl="1" eaLnBrk="1" latinLnBrk="0" hangingPunct="1"/>
            <a:r>
              <a:rPr kumimoji="0" lang="fr-FR" smtClean="0"/>
              <a:t>Deuxième niveau</a:t>
            </a:r>
          </a:p>
          <a:p>
            <a:pPr lvl="2" eaLnBrk="1" latinLnBrk="0" hangingPunct="1"/>
            <a:r>
              <a:rPr kumimoji="0" lang="fr-FR" smtClean="0"/>
              <a:t>Troisième niveau</a:t>
            </a:r>
          </a:p>
          <a:p>
            <a:pPr lvl="3" eaLnBrk="1" latinLnBrk="0" hangingPunct="1"/>
            <a:r>
              <a:rPr kumimoji="0" lang="fr-FR" smtClean="0"/>
              <a:t>Quatrième niveau</a:t>
            </a:r>
          </a:p>
          <a:p>
            <a:pPr lvl="4" eaLnBrk="1" latinLnBrk="0" hangingPunct="1"/>
            <a:r>
              <a:rPr kumimoji="0" lang="fr-FR" smtClean="0"/>
              <a:t>Cinquième niveau</a:t>
            </a:r>
            <a:endParaRPr kumimoji="0" lang="en-US"/>
          </a:p>
        </p:txBody>
      </p:sp>
      <p:sp>
        <p:nvSpPr>
          <p:cNvPr id="11" name="Espace réservé de la date 10"/>
          <p:cNvSpPr>
            <a:spLocks noGrp="1"/>
          </p:cNvSpPr>
          <p:nvPr>
            <p:ph type="dt" sz="half" idx="2"/>
          </p:nvPr>
        </p:nvSpPr>
        <p:spPr>
          <a:xfrm>
            <a:off x="20402550" y="480063"/>
            <a:ext cx="7920990" cy="1820228"/>
          </a:xfrm>
          <a:prstGeom prst="rect">
            <a:avLst/>
          </a:prstGeom>
        </p:spPr>
        <p:txBody>
          <a:bodyPr vert="horz" lIns="411480" tIns="205740" rIns="411480" bIns="205740"/>
          <a:lstStyle>
            <a:lvl1pPr algn="l" eaLnBrk="1" latinLnBrk="0" hangingPunct="1">
              <a:defRPr kumimoji="0" sz="5400">
                <a:solidFill>
                  <a:schemeClr val="accent1">
                    <a:shade val="75000"/>
                  </a:schemeClr>
                </a:solidFill>
              </a:defRPr>
            </a:lvl1pPr>
          </a:lstStyle>
          <a:p>
            <a:pPr>
              <a:defRPr/>
            </a:pPr>
            <a:endParaRPr lang="en-US"/>
          </a:p>
        </p:txBody>
      </p:sp>
      <p:sp>
        <p:nvSpPr>
          <p:cNvPr id="28" name="Espace réservé du pied de page 27"/>
          <p:cNvSpPr>
            <a:spLocks noGrp="1"/>
          </p:cNvSpPr>
          <p:nvPr>
            <p:ph type="ftr" sz="quarter" idx="3"/>
          </p:nvPr>
        </p:nvSpPr>
        <p:spPr>
          <a:xfrm>
            <a:off x="9841230" y="480063"/>
            <a:ext cx="10561320" cy="1820228"/>
          </a:xfrm>
          <a:prstGeom prst="rect">
            <a:avLst/>
          </a:prstGeom>
        </p:spPr>
        <p:txBody>
          <a:bodyPr vert="horz" lIns="411480" tIns="205740" rIns="411480" bIns="205740"/>
          <a:lstStyle>
            <a:lvl1pPr algn="r" eaLnBrk="1" latinLnBrk="0" hangingPunct="1">
              <a:defRPr kumimoji="0" sz="5400">
                <a:solidFill>
                  <a:schemeClr val="accent1">
                    <a:shade val="75000"/>
                  </a:schemeClr>
                </a:solidFill>
              </a:defRPr>
            </a:lvl1pPr>
          </a:lstStyle>
          <a:p>
            <a:pPr>
              <a:defRPr/>
            </a:pPr>
            <a:endParaRPr lang="en-US"/>
          </a:p>
        </p:txBody>
      </p:sp>
      <p:sp>
        <p:nvSpPr>
          <p:cNvPr id="5" name="Espace réservé du numéro de diapositive 4"/>
          <p:cNvSpPr>
            <a:spLocks noGrp="1"/>
          </p:cNvSpPr>
          <p:nvPr>
            <p:ph type="sldNum" sz="quarter" idx="4"/>
          </p:nvPr>
        </p:nvSpPr>
        <p:spPr>
          <a:xfrm>
            <a:off x="25923240" y="40805103"/>
            <a:ext cx="2400300" cy="1540193"/>
          </a:xfrm>
          <a:prstGeom prst="rect">
            <a:avLst/>
          </a:prstGeom>
        </p:spPr>
        <p:txBody>
          <a:bodyPr vert="horz" lIns="411480" tIns="205740" rIns="411480" bIns="205740"/>
          <a:lstStyle>
            <a:lvl1pPr algn="r" eaLnBrk="1" latinLnBrk="0" hangingPunct="1">
              <a:defRPr kumimoji="0" sz="5400">
                <a:solidFill>
                  <a:schemeClr val="accent1">
                    <a:shade val="75000"/>
                  </a:schemeClr>
                </a:solidFill>
              </a:defRPr>
            </a:lvl1pPr>
          </a:lstStyle>
          <a:p>
            <a:pPr>
              <a:defRPr/>
            </a:pPr>
            <a:fld id="{6014CD5F-2915-4A8F-8678-4A81C212C2F1}" type="slidenum">
              <a:rPr lang="fr-FR" smtClean="0"/>
              <a:pPr>
                <a:defRPr/>
              </a:pPr>
              <a:t>‹#›</a:t>
            </a:fld>
            <a:endParaRPr lang="fr-FR"/>
          </a:p>
        </p:txBody>
      </p:sp>
      <p:sp>
        <p:nvSpPr>
          <p:cNvPr id="10" name="Espace réservé du titre 9"/>
          <p:cNvSpPr>
            <a:spLocks noGrp="1"/>
          </p:cNvSpPr>
          <p:nvPr>
            <p:ph type="title"/>
          </p:nvPr>
        </p:nvSpPr>
        <p:spPr>
          <a:xfrm>
            <a:off x="960120" y="2880360"/>
            <a:ext cx="27363420" cy="5280660"/>
          </a:xfrm>
          <a:prstGeom prst="rect">
            <a:avLst/>
          </a:prstGeom>
        </p:spPr>
        <p:txBody>
          <a:bodyPr vert="horz" lIns="411480" tIns="205740" rIns="411480" bIns="205740" anchor="ctr">
            <a:normAutofit/>
          </a:bodyPr>
          <a:lstStyle/>
          <a:p>
            <a:r>
              <a:rPr kumimoji="0" lang="fr-FR" smtClean="0"/>
              <a:t>Cliquez pour modifier le style du titre</a:t>
            </a:r>
            <a:endParaRPr kumimoji="0" lang="en-US"/>
          </a:p>
        </p:txBody>
      </p:sp>
      <p:sp>
        <p:nvSpPr>
          <p:cNvPr id="9" name="Connecteur droit 8"/>
          <p:cNvSpPr>
            <a:spLocks noChangeShapeType="1"/>
          </p:cNvSpPr>
          <p:nvPr/>
        </p:nvSpPr>
        <p:spPr bwMode="auto">
          <a:xfrm>
            <a:off x="1620202" y="6620661"/>
            <a:ext cx="27183398" cy="1500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1480" tIns="205740" rIns="411480" bIns="205740" anchor="t" compatLnSpc="1"/>
          <a:lstStyle/>
          <a:p>
            <a:endParaRPr kumimoji="0" lang="en-US"/>
          </a:p>
        </p:txBody>
      </p:sp>
      <p:sp>
        <p:nvSpPr>
          <p:cNvPr id="12" name="Connecteur droit 11"/>
          <p:cNvSpPr>
            <a:spLocks noChangeShapeType="1"/>
          </p:cNvSpPr>
          <p:nvPr/>
        </p:nvSpPr>
        <p:spPr bwMode="auto">
          <a:xfrm>
            <a:off x="1620202" y="6665315"/>
            <a:ext cx="27183398" cy="1500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1480" tIns="205740" rIns="411480" bIns="20574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799" r:id="rId1"/>
    <p:sldLayoutId id="2147483800" r:id="rId2"/>
    <p:sldLayoutId id="2147483801" r:id="rId3"/>
    <p:sldLayoutId id="2147483802" r:id="rId4"/>
    <p:sldLayoutId id="2147483803" r:id="rId5"/>
    <p:sldLayoutId id="2147483804" r:id="rId6"/>
    <p:sldLayoutId id="2147483805" r:id="rId7"/>
    <p:sldLayoutId id="2147483806" r:id="rId8"/>
    <p:sldLayoutId id="2147483807" r:id="rId9"/>
    <p:sldLayoutId id="2147483808" r:id="rId10"/>
    <p:sldLayoutId id="2147483809" r:id="rId11"/>
    <p:sldLayoutId id="2147483810" r:id="rId12"/>
  </p:sldLayoutIdLst>
  <p:txStyles>
    <p:titleStyle>
      <a:lvl1pPr algn="l" rtl="1" eaLnBrk="1" latinLnBrk="0" hangingPunct="1">
        <a:spcBef>
          <a:spcPct val="0"/>
        </a:spcBef>
        <a:buNone/>
        <a:defRPr kumimoji="0" sz="162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1543050" indent="-1543050" algn="r" rtl="1" eaLnBrk="1" latinLnBrk="0" hangingPunct="1">
        <a:spcBef>
          <a:spcPct val="20000"/>
        </a:spcBef>
        <a:buClr>
          <a:schemeClr val="accent1"/>
        </a:buClr>
        <a:buSzPct val="70000"/>
        <a:buFont typeface="Wingdings 2"/>
        <a:buChar char=""/>
        <a:defRPr kumimoji="0" sz="14400" kern="1200">
          <a:solidFill>
            <a:schemeClr val="tx2"/>
          </a:solidFill>
          <a:latin typeface="+mn-lt"/>
          <a:ea typeface="+mn-ea"/>
          <a:cs typeface="+mn-cs"/>
        </a:defRPr>
      </a:lvl1pPr>
      <a:lvl2pPr marL="3343275" indent="-1285875" algn="r" rtl="1" eaLnBrk="1" latinLnBrk="0" hangingPunct="1">
        <a:spcBef>
          <a:spcPct val="20000"/>
        </a:spcBef>
        <a:buClr>
          <a:schemeClr val="accent1"/>
        </a:buClr>
        <a:buSzPct val="70000"/>
        <a:buFont typeface="Wingdings 2"/>
        <a:buChar char=""/>
        <a:defRPr kumimoji="0" sz="12600" kern="1200">
          <a:solidFill>
            <a:schemeClr val="tx2"/>
          </a:solidFill>
          <a:latin typeface="+mn-lt"/>
          <a:ea typeface="+mn-ea"/>
          <a:cs typeface="+mn-cs"/>
        </a:defRPr>
      </a:lvl2pPr>
      <a:lvl3pPr marL="5143500" indent="-1028700" algn="r" rtl="1" eaLnBrk="1" latinLnBrk="0" hangingPunct="1">
        <a:spcBef>
          <a:spcPct val="20000"/>
        </a:spcBef>
        <a:buClr>
          <a:schemeClr val="accent1"/>
        </a:buClr>
        <a:buSzPct val="70000"/>
        <a:buFont typeface="Wingdings 2"/>
        <a:buChar char=""/>
        <a:defRPr kumimoji="0" sz="10800" kern="1200">
          <a:solidFill>
            <a:schemeClr val="tx2"/>
          </a:solidFill>
          <a:latin typeface="+mn-lt"/>
          <a:ea typeface="+mn-ea"/>
          <a:cs typeface="+mn-cs"/>
        </a:defRPr>
      </a:lvl3pPr>
      <a:lvl4pPr marL="7200900" indent="-1028700" algn="r" rtl="1" eaLnBrk="1" latinLnBrk="0" hangingPunct="1">
        <a:spcBef>
          <a:spcPct val="20000"/>
        </a:spcBef>
        <a:buClr>
          <a:schemeClr val="accent1"/>
        </a:buClr>
        <a:buSzPct val="70000"/>
        <a:buFont typeface="Wingdings 2"/>
        <a:buChar char=""/>
        <a:defRPr kumimoji="0" sz="9000" kern="1200">
          <a:solidFill>
            <a:schemeClr val="tx2"/>
          </a:solidFill>
          <a:latin typeface="+mn-lt"/>
          <a:ea typeface="+mn-ea"/>
          <a:cs typeface="+mn-cs"/>
        </a:defRPr>
      </a:lvl4pPr>
      <a:lvl5pPr marL="9258300" indent="-1028700" algn="r" rtl="1" eaLnBrk="1" latinLnBrk="0" hangingPunct="1">
        <a:spcBef>
          <a:spcPct val="20000"/>
        </a:spcBef>
        <a:buClr>
          <a:schemeClr val="accent1"/>
        </a:buClr>
        <a:buSzPct val="60000"/>
        <a:buFont typeface="Wingdings 2"/>
        <a:buChar char=""/>
        <a:defRPr kumimoji="0" sz="8100" kern="1200">
          <a:solidFill>
            <a:schemeClr val="tx2"/>
          </a:solidFill>
          <a:latin typeface="+mn-lt"/>
          <a:ea typeface="+mn-ea"/>
          <a:cs typeface="+mn-cs"/>
        </a:defRPr>
      </a:lvl5pPr>
      <a:lvl6pPr marL="11315700" indent="-1028700" algn="r" rtl="1" eaLnBrk="1" latinLnBrk="0" hangingPunct="1">
        <a:spcBef>
          <a:spcPct val="20000"/>
        </a:spcBef>
        <a:buClr>
          <a:schemeClr val="accent1"/>
        </a:buClr>
        <a:buSzPct val="60000"/>
        <a:buFont typeface="Wingdings 2"/>
        <a:buChar char=""/>
        <a:defRPr kumimoji="0" sz="8100" kern="1200">
          <a:solidFill>
            <a:schemeClr val="tx2"/>
          </a:solidFill>
          <a:latin typeface="+mn-lt"/>
          <a:ea typeface="+mn-ea"/>
          <a:cs typeface="+mn-cs"/>
        </a:defRPr>
      </a:lvl6pPr>
      <a:lvl7pPr marL="13373100" indent="-1028700" algn="r" rtl="1" eaLnBrk="1" latinLnBrk="0" hangingPunct="1">
        <a:spcBef>
          <a:spcPct val="20000"/>
        </a:spcBef>
        <a:buClr>
          <a:schemeClr val="accent1"/>
        </a:buClr>
        <a:buSzPct val="60000"/>
        <a:buFont typeface="Wingdings 2"/>
        <a:buChar char=""/>
        <a:defRPr kumimoji="0" sz="7200" kern="1200">
          <a:solidFill>
            <a:schemeClr val="tx2"/>
          </a:solidFill>
          <a:latin typeface="+mn-lt"/>
          <a:ea typeface="+mn-ea"/>
          <a:cs typeface="+mn-cs"/>
        </a:defRPr>
      </a:lvl7pPr>
      <a:lvl8pPr marL="15430500" indent="-1028700" algn="r" rtl="1" eaLnBrk="1" latinLnBrk="0" hangingPunct="1">
        <a:spcBef>
          <a:spcPct val="20000"/>
        </a:spcBef>
        <a:buClr>
          <a:schemeClr val="accent1"/>
        </a:buClr>
        <a:buSzPct val="60000"/>
        <a:buFont typeface="Wingdings 2"/>
        <a:buChar char=""/>
        <a:defRPr kumimoji="0" sz="7200" kern="1200" baseline="0">
          <a:solidFill>
            <a:schemeClr val="tx2"/>
          </a:solidFill>
          <a:latin typeface="+mn-lt"/>
          <a:ea typeface="+mn-ea"/>
          <a:cs typeface="+mn-cs"/>
        </a:defRPr>
      </a:lvl8pPr>
      <a:lvl9pPr marL="17487900" indent="-1028700" algn="r" rtl="1" eaLnBrk="1" latinLnBrk="0" hangingPunct="1">
        <a:spcBef>
          <a:spcPct val="20000"/>
        </a:spcBef>
        <a:buClr>
          <a:schemeClr val="accent1"/>
        </a:buClr>
        <a:buSzPct val="60000"/>
        <a:buFont typeface="Wingdings 2"/>
        <a:buChar char=""/>
        <a:defRPr kumimoji="0" sz="6300" kern="1200" baseline="0">
          <a:solidFill>
            <a:schemeClr val="tx2"/>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2057400" algn="r" rtl="1" eaLnBrk="1" latinLnBrk="0" hangingPunct="1">
        <a:defRPr kumimoji="0" kern="1200">
          <a:solidFill>
            <a:schemeClr val="tx1"/>
          </a:solidFill>
          <a:latin typeface="+mn-lt"/>
          <a:ea typeface="+mn-ea"/>
          <a:cs typeface="+mn-cs"/>
        </a:defRPr>
      </a:lvl2pPr>
      <a:lvl3pPr marL="4114800" algn="r" rtl="1" eaLnBrk="1" latinLnBrk="0" hangingPunct="1">
        <a:defRPr kumimoji="0" kern="1200">
          <a:solidFill>
            <a:schemeClr val="tx1"/>
          </a:solidFill>
          <a:latin typeface="+mn-lt"/>
          <a:ea typeface="+mn-ea"/>
          <a:cs typeface="+mn-cs"/>
        </a:defRPr>
      </a:lvl3pPr>
      <a:lvl4pPr marL="6172200" algn="r" rtl="1" eaLnBrk="1" latinLnBrk="0" hangingPunct="1">
        <a:defRPr kumimoji="0" kern="1200">
          <a:solidFill>
            <a:schemeClr val="tx1"/>
          </a:solidFill>
          <a:latin typeface="+mn-lt"/>
          <a:ea typeface="+mn-ea"/>
          <a:cs typeface="+mn-cs"/>
        </a:defRPr>
      </a:lvl4pPr>
      <a:lvl5pPr marL="8229600" algn="r" rtl="1" eaLnBrk="1" latinLnBrk="0" hangingPunct="1">
        <a:defRPr kumimoji="0" kern="1200">
          <a:solidFill>
            <a:schemeClr val="tx1"/>
          </a:solidFill>
          <a:latin typeface="+mn-lt"/>
          <a:ea typeface="+mn-ea"/>
          <a:cs typeface="+mn-cs"/>
        </a:defRPr>
      </a:lvl5pPr>
      <a:lvl6pPr marL="10287000" algn="r" rtl="1" eaLnBrk="1" latinLnBrk="0" hangingPunct="1">
        <a:defRPr kumimoji="0" kern="1200">
          <a:solidFill>
            <a:schemeClr val="tx1"/>
          </a:solidFill>
          <a:latin typeface="+mn-lt"/>
          <a:ea typeface="+mn-ea"/>
          <a:cs typeface="+mn-cs"/>
        </a:defRPr>
      </a:lvl6pPr>
      <a:lvl7pPr marL="12344400" algn="r" rtl="1" eaLnBrk="1" latinLnBrk="0" hangingPunct="1">
        <a:defRPr kumimoji="0" kern="1200">
          <a:solidFill>
            <a:schemeClr val="tx1"/>
          </a:solidFill>
          <a:latin typeface="+mn-lt"/>
          <a:ea typeface="+mn-ea"/>
          <a:cs typeface="+mn-cs"/>
        </a:defRPr>
      </a:lvl7pPr>
      <a:lvl8pPr marL="14401800" algn="r" rtl="1" eaLnBrk="1" latinLnBrk="0" hangingPunct="1">
        <a:defRPr kumimoji="0" kern="1200">
          <a:solidFill>
            <a:schemeClr val="tx1"/>
          </a:solidFill>
          <a:latin typeface="+mn-lt"/>
          <a:ea typeface="+mn-ea"/>
          <a:cs typeface="+mn-cs"/>
        </a:defRPr>
      </a:lvl8pPr>
      <a:lvl9pPr marL="16459200" algn="r" rtl="1"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31"/>
          <p:cNvSpPr/>
          <p:nvPr/>
        </p:nvSpPr>
        <p:spPr>
          <a:xfrm>
            <a:off x="4197546" y="457188"/>
            <a:ext cx="20696540" cy="3634716"/>
          </a:xfrm>
          <a:prstGeom prst="rect">
            <a:avLst/>
          </a:prstGeom>
          <a:ln/>
        </p:spPr>
        <p:style>
          <a:lnRef idx="1">
            <a:schemeClr val="accent1"/>
          </a:lnRef>
          <a:fillRef idx="2">
            <a:schemeClr val="accent1"/>
          </a:fillRef>
          <a:effectRef idx="1">
            <a:schemeClr val="accent1"/>
          </a:effectRef>
          <a:fontRef idx="minor">
            <a:schemeClr val="dk1"/>
          </a:fontRef>
        </p:style>
        <p:txBody>
          <a:bodyPr lIns="91422" tIns="45711" rIns="91422" bIns="45711" anchorCtr="1">
            <a:prstTxWarp prst="textPlain">
              <a:avLst/>
            </a:prstTxWarp>
            <a:spAutoFit/>
          </a:bodyPr>
          <a:lstStyle/>
          <a:p>
            <a:pPr algn="ctr" rtl="1" fontAlgn="auto">
              <a:lnSpc>
                <a:spcPct val="200000"/>
              </a:lnSpc>
              <a:spcBef>
                <a:spcPts val="0"/>
              </a:spcBef>
              <a:spcAft>
                <a:spcPts val="0"/>
              </a:spcAft>
              <a:defRPr/>
            </a:pPr>
            <a:r>
              <a:rPr lang="ar-DZ" sz="4100" dirty="0" smtClean="0">
                <a:ln w="0"/>
                <a:solidFill>
                  <a:schemeClr val="tx1"/>
                </a:solidFill>
                <a:effectLst>
                  <a:outerShdw blurRad="38100" dist="19050" dir="2700000" algn="tl" rotWithShape="0">
                    <a:schemeClr val="dk1">
                      <a:alpha val="40000"/>
                    </a:schemeClr>
                  </a:outerShdw>
                </a:effectLst>
                <a:latin typeface="Traditional Arabic" panose="02020603050405020304" pitchFamily="18" charset="-78"/>
              </a:rPr>
              <a:t>كلية العلوم الإنسانية والاجتماعية </a:t>
            </a:r>
          </a:p>
          <a:p>
            <a:pPr algn="ctr" rtl="1" fontAlgn="auto">
              <a:lnSpc>
                <a:spcPct val="200000"/>
              </a:lnSpc>
              <a:spcBef>
                <a:spcPts val="0"/>
              </a:spcBef>
              <a:spcAft>
                <a:spcPts val="0"/>
              </a:spcAft>
              <a:defRPr/>
            </a:pPr>
            <a:r>
              <a:rPr lang="ar-DZ" sz="4100" dirty="0" smtClean="0">
                <a:ln w="0"/>
                <a:solidFill>
                  <a:schemeClr val="tx1"/>
                </a:solidFill>
                <a:effectLst>
                  <a:outerShdw blurRad="38100" dist="19050" dir="2700000" algn="tl" rotWithShape="0">
                    <a:schemeClr val="dk1">
                      <a:alpha val="40000"/>
                    </a:schemeClr>
                  </a:outerShdw>
                </a:effectLst>
                <a:latin typeface="Traditional Arabic" panose="02020603050405020304" pitchFamily="18" charset="-78"/>
              </a:rPr>
              <a:t>قسم علم الاجتماع والديمغرافيا</a:t>
            </a:r>
          </a:p>
          <a:p>
            <a:pPr algn="ctr" rtl="1" fontAlgn="auto">
              <a:lnSpc>
                <a:spcPct val="200000"/>
              </a:lnSpc>
              <a:spcBef>
                <a:spcPts val="0"/>
              </a:spcBef>
              <a:spcAft>
                <a:spcPts val="0"/>
              </a:spcAft>
              <a:defRPr/>
            </a:pPr>
            <a:r>
              <a:rPr lang="ar-DZ" sz="4100" dirty="0" smtClean="0">
                <a:ln w="0"/>
                <a:solidFill>
                  <a:schemeClr val="tx1"/>
                </a:solidFill>
                <a:effectLst>
                  <a:outerShdw blurRad="38100" dist="19050" dir="2700000" algn="tl" rotWithShape="0">
                    <a:schemeClr val="dk1">
                      <a:alpha val="40000"/>
                    </a:schemeClr>
                  </a:outerShdw>
                </a:effectLst>
                <a:latin typeface="Traditional Arabic" panose="02020603050405020304" pitchFamily="18" charset="-78"/>
              </a:rPr>
              <a:t>  عنوان</a:t>
            </a:r>
            <a:r>
              <a:rPr lang="ar-SA" sz="4100" dirty="0" smtClean="0">
                <a:ln w="0"/>
                <a:solidFill>
                  <a:schemeClr val="tx1"/>
                </a:solidFill>
                <a:effectLst>
                  <a:outerShdw blurRad="38100" dist="19050" dir="2700000" algn="tl" rotWithShape="0">
                    <a:schemeClr val="dk1">
                      <a:alpha val="40000"/>
                    </a:schemeClr>
                  </a:outerShdw>
                </a:effectLst>
                <a:latin typeface="Traditional Arabic" panose="02020603050405020304" pitchFamily="18" charset="-78"/>
              </a:rPr>
              <a:t> الدراسة: الضغوط المهنية والأداء الوظيفي</a:t>
            </a:r>
          </a:p>
          <a:p>
            <a:pPr algn="ctr" rtl="1" fontAlgn="auto">
              <a:lnSpc>
                <a:spcPct val="200000"/>
              </a:lnSpc>
              <a:spcBef>
                <a:spcPts val="0"/>
              </a:spcBef>
              <a:spcAft>
                <a:spcPts val="0"/>
              </a:spcAft>
              <a:defRPr/>
            </a:pPr>
            <a:r>
              <a:rPr lang="ar-SA" sz="4100" dirty="0" smtClean="0">
                <a:ln w="0"/>
                <a:solidFill>
                  <a:schemeClr val="tx1"/>
                </a:solidFill>
                <a:effectLst>
                  <a:outerShdw blurRad="38100" dist="19050" dir="2700000" algn="tl" rotWithShape="0">
                    <a:schemeClr val="dk1">
                      <a:alpha val="40000"/>
                    </a:schemeClr>
                  </a:outerShdw>
                </a:effectLst>
                <a:latin typeface="Traditional Arabic" panose="02020603050405020304" pitchFamily="18" charset="-78"/>
              </a:rPr>
              <a:t>في المؤسسة الصناعية.</a:t>
            </a:r>
            <a:endParaRPr lang="ar-DZ" sz="4100" dirty="0" smtClean="0">
              <a:ln w="0"/>
              <a:solidFill>
                <a:schemeClr val="tx1"/>
              </a:solidFill>
              <a:effectLst>
                <a:outerShdw blurRad="38100" dist="19050" dir="2700000" algn="tl" rotWithShape="0">
                  <a:schemeClr val="dk1">
                    <a:alpha val="40000"/>
                  </a:schemeClr>
                </a:outerShdw>
              </a:effectLst>
              <a:latin typeface="Traditional Arabic" panose="02020603050405020304" pitchFamily="18" charset="-78"/>
            </a:endParaRPr>
          </a:p>
          <a:p>
            <a:pPr algn="ctr" fontAlgn="auto">
              <a:spcBef>
                <a:spcPts val="0"/>
              </a:spcBef>
              <a:spcAft>
                <a:spcPts val="0"/>
              </a:spcAft>
              <a:defRPr/>
            </a:pPr>
            <a:endParaRPr lang="en-US" sz="4400" b="1" dirty="0">
              <a:ln w="9525">
                <a:solidFill>
                  <a:schemeClr val="bg1"/>
                </a:solidFill>
                <a:prstDash val="solid"/>
              </a:ln>
              <a:solidFill>
                <a:schemeClr val="tx1"/>
              </a:solidFill>
              <a:effectLst>
                <a:outerShdw blurRad="12700" dist="38100" dir="2700000" algn="tl" rotWithShape="0">
                  <a:schemeClr val="bg1">
                    <a:lumMod val="50000"/>
                  </a:schemeClr>
                </a:outerShdw>
              </a:effectLst>
              <a:latin typeface="Traditional Arabic" panose="02020603050405020304" pitchFamily="18" charset="-78"/>
              <a:cs typeface="Traditional Arabic" panose="02020603050405020304" pitchFamily="18" charset="-78"/>
            </a:endParaRPr>
          </a:p>
          <a:p>
            <a:pPr algn="ctr" fontAlgn="auto">
              <a:spcBef>
                <a:spcPts val="0"/>
              </a:spcBef>
              <a:spcAft>
                <a:spcPts val="0"/>
              </a:spcAft>
              <a:defRPr/>
            </a:pPr>
            <a:endParaRPr lang="en-US" sz="4100" b="1" dirty="0">
              <a:ln w="9525">
                <a:solidFill>
                  <a:schemeClr val="bg1"/>
                </a:solidFill>
                <a:prstDash val="solid"/>
              </a:ln>
              <a:solidFill>
                <a:schemeClr val="tx1"/>
              </a:solidFill>
              <a:effectLst>
                <a:outerShdw blurRad="12700" dist="38100" dir="2700000" algn="tl" rotWithShape="0">
                  <a:schemeClr val="bg1">
                    <a:lumMod val="50000"/>
                  </a:schemeClr>
                </a:outerShdw>
              </a:effectLst>
              <a:latin typeface="Traditional Arabic" panose="02020603050405020304" pitchFamily="18" charset="-78"/>
              <a:cs typeface="Traditional Arabic" panose="02020603050405020304" pitchFamily="18" charset="-78"/>
            </a:endParaRPr>
          </a:p>
        </p:txBody>
      </p:sp>
      <p:pic>
        <p:nvPicPr>
          <p:cNvPr id="29" name="Picture 193" descr="Univ-Sigle"/>
          <p:cNvPicPr>
            <a:picLocks noChangeAspect="1"/>
          </p:cNvPicPr>
          <p:nvPr/>
        </p:nvPicPr>
        <p:blipFill>
          <a:blip r:embed="rId3" cstate="print"/>
          <a:stretch>
            <a:fillRect/>
          </a:stretch>
        </p:blipFill>
        <p:spPr>
          <a:xfrm>
            <a:off x="110972" y="457052"/>
            <a:ext cx="4086574" cy="371477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1276" name="Rectangle 18"/>
          <p:cNvSpPr>
            <a:spLocks noChangeArrowheads="1"/>
          </p:cNvSpPr>
          <p:nvPr/>
        </p:nvSpPr>
        <p:spPr bwMode="auto">
          <a:xfrm>
            <a:off x="16616378" y="20816882"/>
            <a:ext cx="10009112" cy="1008112"/>
          </a:xfrm>
          <a:prstGeom prst="rect">
            <a:avLst/>
          </a:prstGeom>
          <a:solidFill>
            <a:srgbClr val="7030A0"/>
          </a:solidFill>
          <a:ln>
            <a:noFill/>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wrap="none" lIns="91422" tIns="45711" rIns="91422" bIns="45711" anchor="ctr"/>
          <a:lstStyle/>
          <a:p>
            <a:pPr algn="r" rtl="1"/>
            <a:endParaRPr lang="ar-DZ">
              <a:solidFill>
                <a:srgbClr val="000000"/>
              </a:solidFill>
              <a:latin typeface="Tahoma" pitchFamily="34" charset="0"/>
            </a:endParaRPr>
          </a:p>
        </p:txBody>
      </p:sp>
      <p:sp>
        <p:nvSpPr>
          <p:cNvPr id="38" name="Text Box 23"/>
          <p:cNvSpPr txBox="1"/>
          <p:nvPr/>
        </p:nvSpPr>
        <p:spPr>
          <a:xfrm>
            <a:off x="19545336" y="21031196"/>
            <a:ext cx="4963194" cy="714376"/>
          </a:xfrm>
          <a:prstGeom prst="rect">
            <a:avLst/>
          </a:prstGeom>
          <a:solidFill>
            <a:schemeClr val="accent2">
              <a:lumMod val="40000"/>
              <a:lumOff val="60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none" lIns="115151" tIns="45702" rIns="91404" bIns="45702" anchor="ctr" anchorCtr="1"/>
          <a:lstStyle/>
          <a:p>
            <a:pPr algn="ctr" defTabSz="4179051" fontAlgn="auto">
              <a:spcBef>
                <a:spcPts val="2601"/>
              </a:spcBef>
              <a:spcAft>
                <a:spcPts val="0"/>
              </a:spcAft>
              <a:defRPr sz="1800" b="0" i="0" u="none" strike="noStrike" kern="0" cap="none" spc="0" baseline="0">
                <a:solidFill>
                  <a:srgbClr val="000000"/>
                </a:solidFill>
                <a:uFillTx/>
              </a:defRPr>
            </a:pPr>
            <a:r>
              <a:rPr lang="ar-DZ" sz="4500" b="1" kern="0" dirty="0">
                <a:solidFill>
                  <a:srgbClr val="000000"/>
                </a:solidFill>
                <a:latin typeface="Arial" pitchFamily="34"/>
                <a:cs typeface="+mn-cs"/>
              </a:rPr>
              <a:t>أهداف الدراسة</a:t>
            </a:r>
            <a:endParaRPr lang="fr-FR" sz="4500" b="1" kern="0" dirty="0">
              <a:solidFill>
                <a:srgbClr val="000000"/>
              </a:solidFill>
              <a:latin typeface="Arial" pitchFamily="34"/>
              <a:cs typeface="+mn-cs"/>
            </a:endParaRPr>
          </a:p>
        </p:txBody>
      </p:sp>
      <p:sp>
        <p:nvSpPr>
          <p:cNvPr id="11278" name="Rectangle 18"/>
          <p:cNvSpPr>
            <a:spLocks noChangeArrowheads="1"/>
          </p:cNvSpPr>
          <p:nvPr/>
        </p:nvSpPr>
        <p:spPr bwMode="auto">
          <a:xfrm>
            <a:off x="26403384" y="6672158"/>
            <a:ext cx="2400216" cy="928689"/>
          </a:xfrm>
          <a:prstGeom prst="rect">
            <a:avLst/>
          </a:prstGeom>
          <a:ln>
            <a:noFill/>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0">
            <a:schemeClr val="accent1"/>
          </a:lnRef>
          <a:fillRef idx="3">
            <a:schemeClr val="accent1"/>
          </a:fillRef>
          <a:effectRef idx="3">
            <a:schemeClr val="accent1"/>
          </a:effectRef>
          <a:fontRef idx="minor">
            <a:schemeClr val="lt1"/>
          </a:fontRef>
        </p:style>
        <p:txBody>
          <a:bodyPr wrap="none" lIns="91422" tIns="45711" rIns="91422" bIns="45711" anchor="ctr"/>
          <a:lstStyle/>
          <a:p>
            <a:pPr algn="r" rtl="1"/>
            <a:endParaRPr lang="ar-DZ" u="sng" dirty="0">
              <a:solidFill>
                <a:srgbClr val="000000"/>
              </a:solidFill>
              <a:latin typeface="Tahoma" pitchFamily="34" charset="0"/>
            </a:endParaRPr>
          </a:p>
        </p:txBody>
      </p:sp>
      <p:sp>
        <p:nvSpPr>
          <p:cNvPr id="43" name="Text Box 23"/>
          <p:cNvSpPr txBox="1"/>
          <p:nvPr/>
        </p:nvSpPr>
        <p:spPr>
          <a:xfrm>
            <a:off x="26903450" y="6815034"/>
            <a:ext cx="1900150" cy="714376"/>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2">
            <a:schemeClr val="accent1"/>
          </a:fillRef>
          <a:effectRef idx="1">
            <a:schemeClr val="accent1"/>
          </a:effectRef>
          <a:fontRef idx="minor">
            <a:schemeClr val="dk1"/>
          </a:fontRef>
        </p:style>
        <p:txBody>
          <a:bodyPr wrap="none" lIns="115151" tIns="45702" rIns="91404" bIns="45702" anchor="ctr" anchorCtr="1"/>
          <a:lstStyle/>
          <a:p>
            <a:pPr algn="ctr" defTabSz="4179051" fontAlgn="auto">
              <a:spcBef>
                <a:spcPts val="2601"/>
              </a:spcBef>
              <a:spcAft>
                <a:spcPts val="0"/>
              </a:spcAft>
              <a:defRPr sz="1800" b="0" i="0" u="none" strike="noStrike" kern="0" cap="none" spc="0" baseline="0">
                <a:solidFill>
                  <a:srgbClr val="000000"/>
                </a:solidFill>
                <a:uFillTx/>
              </a:defRPr>
            </a:pPr>
            <a:r>
              <a:rPr lang="ar-DZ" sz="6000" b="1" kern="0" dirty="0" smtClean="0">
                <a:solidFill>
                  <a:srgbClr val="000000"/>
                </a:solidFill>
                <a:latin typeface="Traditional Arabic" panose="02020603050405020304" pitchFamily="18" charset="-78"/>
                <a:cs typeface="Traditional Arabic" panose="02020603050405020304" pitchFamily="18" charset="-78"/>
              </a:rPr>
              <a:t>مقدمة</a:t>
            </a:r>
            <a:endParaRPr lang="fr-FR" sz="6000" b="1" kern="0" dirty="0">
              <a:solidFill>
                <a:srgbClr val="000000"/>
              </a:solidFill>
              <a:latin typeface="Traditional Arabic" panose="02020603050405020304" pitchFamily="18" charset="-78"/>
              <a:cs typeface="Traditional Arabic" panose="02020603050405020304" pitchFamily="18" charset="-78"/>
            </a:endParaRPr>
          </a:p>
        </p:txBody>
      </p:sp>
      <p:sp>
        <p:nvSpPr>
          <p:cNvPr id="11282" name="Rectangle 18"/>
          <p:cNvSpPr>
            <a:spLocks noChangeArrowheads="1"/>
          </p:cNvSpPr>
          <p:nvPr/>
        </p:nvSpPr>
        <p:spPr bwMode="auto">
          <a:xfrm>
            <a:off x="19473898" y="28174996"/>
            <a:ext cx="7560840" cy="898812"/>
          </a:xfrm>
          <a:prstGeom prst="rect">
            <a:avLst/>
          </a:prstGeom>
          <a:ln>
            <a:noFill/>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2">
            <a:schemeClr val="accent1"/>
          </a:fillRef>
          <a:effectRef idx="1">
            <a:schemeClr val="accent1"/>
          </a:effectRef>
          <a:fontRef idx="minor">
            <a:schemeClr val="dk1"/>
          </a:fontRef>
        </p:style>
        <p:txBody>
          <a:bodyPr wrap="none" lIns="91422" tIns="45711" rIns="91422" bIns="45711" anchor="ctr"/>
          <a:lstStyle/>
          <a:p>
            <a:pPr algn="r" rtl="1"/>
            <a:endParaRPr lang="ar-DZ">
              <a:solidFill>
                <a:srgbClr val="000000"/>
              </a:solidFill>
              <a:latin typeface="Tahoma" pitchFamily="34" charset="0"/>
            </a:endParaRPr>
          </a:p>
        </p:txBody>
      </p:sp>
      <p:sp>
        <p:nvSpPr>
          <p:cNvPr id="47" name="Text Box 23"/>
          <p:cNvSpPr txBox="1"/>
          <p:nvPr/>
        </p:nvSpPr>
        <p:spPr>
          <a:xfrm>
            <a:off x="20759782" y="28174996"/>
            <a:ext cx="5429249" cy="837733"/>
          </a:xfrm>
          <a:prstGeom prst="rect">
            <a:avLst/>
          </a:prstGeom>
          <a:solidFill>
            <a:schemeClr val="accent2">
              <a:lumMod val="40000"/>
              <a:lumOff val="60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none" lIns="115151" tIns="45702" rIns="91404" bIns="45702" anchor="ctr" anchorCtr="1"/>
          <a:lstStyle/>
          <a:p>
            <a:pPr algn="ctr" defTabSz="4179051" fontAlgn="auto">
              <a:spcBef>
                <a:spcPts val="2601"/>
              </a:spcBef>
              <a:spcAft>
                <a:spcPts val="0"/>
              </a:spcAft>
              <a:defRPr sz="1800" b="0" i="0" u="none" strike="noStrike" kern="0" cap="none" spc="0" baseline="0">
                <a:solidFill>
                  <a:srgbClr val="000000"/>
                </a:solidFill>
                <a:uFillTx/>
              </a:defRPr>
            </a:pPr>
            <a:r>
              <a:rPr lang="ar-DZ" sz="6000" b="1" dirty="0" smtClean="0">
                <a:latin typeface="Traditional Arabic" panose="02020603050405020304" pitchFamily="18" charset="-78"/>
                <a:cs typeface="Traditional Arabic" panose="02020603050405020304" pitchFamily="18" charset="-78"/>
              </a:rPr>
              <a:t>منهج الدراسة </a:t>
            </a:r>
            <a:endParaRPr lang="fr-FR" sz="6000" b="1" kern="0" dirty="0">
              <a:solidFill>
                <a:srgbClr val="000000"/>
              </a:solidFill>
              <a:latin typeface="Traditional Arabic" panose="02020603050405020304" pitchFamily="18" charset="-78"/>
              <a:cs typeface="Traditional Arabic" panose="02020603050405020304" pitchFamily="18" charset="-78"/>
            </a:endParaRPr>
          </a:p>
        </p:txBody>
      </p:sp>
      <p:sp>
        <p:nvSpPr>
          <p:cNvPr id="11284" name="Rectangle 18"/>
          <p:cNvSpPr>
            <a:spLocks noChangeArrowheads="1"/>
          </p:cNvSpPr>
          <p:nvPr/>
        </p:nvSpPr>
        <p:spPr bwMode="auto">
          <a:xfrm>
            <a:off x="15616246" y="14101710"/>
            <a:ext cx="12539082" cy="1042895"/>
          </a:xfrm>
          <a:prstGeom prst="rect">
            <a:avLst/>
          </a:prstGeom>
          <a:ln>
            <a:noFill/>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0">
            <a:schemeClr val="accent1"/>
          </a:lnRef>
          <a:fillRef idx="3">
            <a:schemeClr val="accent1"/>
          </a:fillRef>
          <a:effectRef idx="3">
            <a:schemeClr val="accent1"/>
          </a:effectRef>
          <a:fontRef idx="minor">
            <a:schemeClr val="lt1"/>
          </a:fontRef>
        </p:style>
        <p:txBody>
          <a:bodyPr wrap="none" lIns="91422" tIns="45711" rIns="91422" bIns="45711" anchor="ctr"/>
          <a:lstStyle/>
          <a:p>
            <a:pPr algn="r" rtl="1"/>
            <a:endParaRPr lang="ar-DZ">
              <a:solidFill>
                <a:srgbClr val="000000"/>
              </a:solidFill>
              <a:latin typeface="Tahoma" pitchFamily="34" charset="0"/>
            </a:endParaRPr>
          </a:p>
        </p:txBody>
      </p:sp>
      <p:sp>
        <p:nvSpPr>
          <p:cNvPr id="49" name="Text Box 23"/>
          <p:cNvSpPr txBox="1"/>
          <p:nvPr/>
        </p:nvSpPr>
        <p:spPr>
          <a:xfrm>
            <a:off x="18973832" y="14387462"/>
            <a:ext cx="5429249" cy="720077"/>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0">
            <a:schemeClr val="accent2"/>
          </a:lnRef>
          <a:fillRef idx="3">
            <a:schemeClr val="accent2"/>
          </a:fillRef>
          <a:effectRef idx="3">
            <a:schemeClr val="accent2"/>
          </a:effectRef>
          <a:fontRef idx="minor">
            <a:schemeClr val="lt1"/>
          </a:fontRef>
        </p:style>
        <p:txBody>
          <a:bodyPr wrap="none" lIns="115151" tIns="45702" rIns="91404" bIns="45702" anchor="ctr" anchorCtr="1"/>
          <a:lstStyle/>
          <a:p>
            <a:pPr marL="757089" indent="-671382" algn="ctr" defTabSz="4179051" rtl="1" fontAlgn="auto">
              <a:spcBef>
                <a:spcPts val="0"/>
              </a:spcBef>
              <a:spcAft>
                <a:spcPts val="0"/>
              </a:spcAft>
              <a:defRPr sz="1800" b="0" i="0" u="none" strike="noStrike" kern="0" cap="none" spc="0" baseline="0">
                <a:solidFill>
                  <a:srgbClr val="000000"/>
                </a:solidFill>
                <a:uFillTx/>
              </a:defRPr>
            </a:pPr>
            <a:r>
              <a:rPr lang="ar-DZ" sz="4500" b="1" kern="0" dirty="0" smtClean="0">
                <a:solidFill>
                  <a:srgbClr val="000000"/>
                </a:solidFill>
                <a:latin typeface="Arial"/>
                <a:cs typeface="+mn-cs"/>
              </a:rPr>
              <a:t>فرضيات الدراسة</a:t>
            </a:r>
            <a:endParaRPr lang="ar-DZ" sz="4500" b="1" kern="0" dirty="0">
              <a:solidFill>
                <a:srgbClr val="000000"/>
              </a:solidFill>
              <a:latin typeface="Arial"/>
              <a:cs typeface="+mn-cs"/>
            </a:endParaRPr>
          </a:p>
        </p:txBody>
      </p:sp>
      <p:sp>
        <p:nvSpPr>
          <p:cNvPr id="34" name="Organigramme : Processus 33"/>
          <p:cNvSpPr/>
          <p:nvPr/>
        </p:nvSpPr>
        <p:spPr>
          <a:xfrm>
            <a:off x="15616246" y="15459032"/>
            <a:ext cx="12644526" cy="3929090"/>
          </a:xfrm>
          <a:prstGeom prst="flowChartProcess">
            <a:avLst/>
          </a:prstGeom>
          <a:ln>
            <a:noFill/>
          </a:ln>
          <a:effectLst>
            <a:outerShdw blurRad="190500" dist="228600" dir="2700000" algn="ctr">
              <a:srgbClr val="000000">
                <a:alpha val="30000"/>
              </a:srgbClr>
            </a:outerShdw>
            <a:reflection blurRad="6350" stA="50000" endA="300" endPos="55000" dir="5400000" sy="-100000" algn="bl" rotWithShape="0"/>
          </a:effectLst>
          <a:scene3d>
            <a:camera prst="orthographicFront">
              <a:rot lat="0" lon="0" rev="0"/>
            </a:camera>
            <a:lightRig rig="glow" dir="t">
              <a:rot lat="0" lon="0" rev="4800000"/>
            </a:lightRig>
          </a:scene3d>
          <a:sp3d prstMaterial="matte">
            <a:bevelT w="127000" h="63500"/>
          </a:sp3d>
        </p:spPr>
        <p:style>
          <a:lnRef idx="1">
            <a:schemeClr val="accent1"/>
          </a:lnRef>
          <a:fillRef idx="2">
            <a:schemeClr val="accent1"/>
          </a:fillRef>
          <a:effectRef idx="1">
            <a:schemeClr val="accent1"/>
          </a:effectRef>
          <a:fontRef idx="minor">
            <a:schemeClr val="dk1"/>
          </a:fontRef>
        </p:style>
        <p:txBody>
          <a:bodyPr lIns="91422" tIns="45711" rIns="91422" bIns="45711" rtlCol="1" anchor="t"/>
          <a:lstStyle/>
          <a:p>
            <a:pPr algn="just" rtl="1">
              <a:lnSpc>
                <a:spcPct val="150000"/>
              </a:lnSpc>
            </a:pPr>
            <a:r>
              <a:rPr lang="ar-SA" sz="4000" b="1" dirty="0" smtClean="0">
                <a:latin typeface="Traditional Arabic" panose="02020603050405020304" pitchFamily="18" charset="-78"/>
                <a:cs typeface="Traditional Arabic" panose="02020603050405020304" pitchFamily="18" charset="-78"/>
              </a:rPr>
              <a:t>الفرضية العامة: تنعكس ضغوط العمل على الأداء الوظيفي للعاملين في المؤسسة الصناعية.</a:t>
            </a:r>
          </a:p>
          <a:p>
            <a:pPr lvl="0" algn="just" rtl="1">
              <a:lnSpc>
                <a:spcPct val="150000"/>
              </a:lnSpc>
            </a:pPr>
            <a:r>
              <a:rPr lang="ar-SA" sz="4000" b="1" dirty="0" smtClean="0">
                <a:latin typeface="Traditional Arabic" panose="02020603050405020304" pitchFamily="18" charset="-78"/>
                <a:cs typeface="Traditional Arabic" panose="02020603050405020304" pitchFamily="18" charset="-78"/>
              </a:rPr>
              <a:t>الفرضية الجزئية الأولى: </a:t>
            </a:r>
            <a:r>
              <a:rPr lang="ar-DZ" sz="4000" b="1" dirty="0" smtClean="0">
                <a:latin typeface="Traditional Arabic" pitchFamily="18" charset="-78"/>
                <a:cs typeface="Traditional Arabic" pitchFamily="18" charset="-78"/>
              </a:rPr>
              <a:t>للضغوط الاجتماعية انعكاسات على الكفاءة المهنية للعامل بالمؤسسة الصناعية.</a:t>
            </a:r>
            <a:endParaRPr lang="ar-SA" sz="4000" b="1" dirty="0" smtClean="0">
              <a:latin typeface="Traditional Arabic" pitchFamily="18" charset="-78"/>
              <a:cs typeface="Traditional Arabic" pitchFamily="18" charset="-78"/>
            </a:endParaRPr>
          </a:p>
          <a:p>
            <a:pPr lvl="0" algn="just" rtl="1">
              <a:lnSpc>
                <a:spcPct val="150000"/>
              </a:lnSpc>
            </a:pPr>
            <a:r>
              <a:rPr lang="ar-SA" sz="4000" b="1" dirty="0" smtClean="0">
                <a:latin typeface="Traditional Arabic" pitchFamily="18" charset="-78"/>
                <a:cs typeface="Traditional Arabic" pitchFamily="18" charset="-78"/>
              </a:rPr>
              <a:t>الفرضية الجزئية الثانية: للضغوط التنظيمية اثر على مواظبة العامل بالمؤسسة الصناعية.</a:t>
            </a:r>
            <a:endParaRPr lang="fr-FR" sz="4000" dirty="0" smtClean="0">
              <a:latin typeface="Traditional Arabic" pitchFamily="18" charset="-78"/>
              <a:cs typeface="Traditional Arabic" pitchFamily="18" charset="-78"/>
            </a:endParaRPr>
          </a:p>
          <a:p>
            <a:pPr algn="just" rtl="1">
              <a:lnSpc>
                <a:spcPct val="150000"/>
              </a:lnSpc>
            </a:pPr>
            <a:endParaRPr lang="en-US" sz="4000" b="1" dirty="0">
              <a:latin typeface="Traditional Arabic" panose="02020603050405020304" pitchFamily="18" charset="-78"/>
              <a:cs typeface="Traditional Arabic" panose="02020603050405020304" pitchFamily="18" charset="-78"/>
            </a:endParaRPr>
          </a:p>
        </p:txBody>
      </p:sp>
      <p:sp>
        <p:nvSpPr>
          <p:cNvPr id="25" name="Rectangle 24"/>
          <p:cNvSpPr/>
          <p:nvPr/>
        </p:nvSpPr>
        <p:spPr>
          <a:xfrm>
            <a:off x="18259452" y="29175128"/>
            <a:ext cx="10258396" cy="4188340"/>
          </a:xfrm>
          <a:prstGeom prst="flowChartAlternateProcess">
            <a:avLst/>
          </a:prstGeom>
          <a:ln w="3810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2">
            <a:schemeClr val="accent1"/>
          </a:fillRef>
          <a:effectRef idx="1">
            <a:schemeClr val="accent1"/>
          </a:effectRef>
          <a:fontRef idx="minor">
            <a:schemeClr val="dk1"/>
          </a:fontRef>
        </p:style>
        <p:txBody>
          <a:bodyPr wrap="square" lIns="91404" tIns="45702" rIns="91404" bIns="45702">
            <a:spAutoFit/>
          </a:bodyPr>
          <a:lstStyle/>
          <a:p>
            <a:pPr algn="just" rtl="1">
              <a:lnSpc>
                <a:spcPct val="150000"/>
              </a:lnSpc>
            </a:pPr>
            <a:r>
              <a:rPr lang="ar-SA" sz="4000" b="1" dirty="0" smtClean="0">
                <a:latin typeface="Traditional Arabic" panose="02020603050405020304" pitchFamily="18" charset="-78"/>
                <a:cs typeface="Traditional Arabic" panose="02020603050405020304" pitchFamily="18" charset="-78"/>
              </a:rPr>
              <a:t>قصد تحقيق أهداف البحث والوصول إلى نتائج تفند فرضيات الدراسة</a:t>
            </a:r>
            <a:r>
              <a:rPr lang="ar-DZ" sz="4000" b="1" dirty="0" smtClean="0">
                <a:latin typeface="Traditional Arabic" panose="02020603050405020304" pitchFamily="18" charset="-78"/>
                <a:cs typeface="Traditional Arabic" panose="02020603050405020304" pitchFamily="18" charset="-78"/>
              </a:rPr>
              <a:t>،</a:t>
            </a:r>
            <a:r>
              <a:rPr lang="ar-SA" sz="4000" b="1" dirty="0" smtClean="0">
                <a:latin typeface="Traditional Arabic" panose="02020603050405020304" pitchFamily="18" charset="-78"/>
                <a:cs typeface="Traditional Arabic" panose="02020603050405020304" pitchFamily="18" charset="-78"/>
              </a:rPr>
              <a:t> </a:t>
            </a:r>
            <a:r>
              <a:rPr lang="ar-DZ" sz="4000" b="1" dirty="0" smtClean="0">
                <a:latin typeface="Traditional Arabic" panose="02020603050405020304" pitchFamily="18" charset="-78"/>
                <a:cs typeface="Traditional Arabic" panose="02020603050405020304" pitchFamily="18" charset="-78"/>
              </a:rPr>
              <a:t>تم </a:t>
            </a:r>
            <a:r>
              <a:rPr lang="ar-DZ" sz="4000" b="1" dirty="0">
                <a:latin typeface="Traditional Arabic" panose="02020603050405020304" pitchFamily="18" charset="-78"/>
                <a:cs typeface="Traditional Arabic" panose="02020603050405020304" pitchFamily="18" charset="-78"/>
              </a:rPr>
              <a:t>الاعتماد على المنهج الوصفي </a:t>
            </a:r>
            <a:r>
              <a:rPr lang="ar-DZ" sz="4000" b="1" dirty="0" smtClean="0">
                <a:latin typeface="Traditional Arabic" panose="02020603050405020304" pitchFamily="18" charset="-78"/>
                <a:cs typeface="Traditional Arabic" panose="02020603050405020304" pitchFamily="18" charset="-78"/>
              </a:rPr>
              <a:t>التحليلي بحكم انه يتناسب مع الظاهرة محل الدراسة ومن خلاله </a:t>
            </a:r>
            <a:r>
              <a:rPr lang="ar-DZ" sz="4000" b="1" dirty="0" err="1" smtClean="0">
                <a:latin typeface="Traditional Arabic" panose="02020603050405020304" pitchFamily="18" charset="-78"/>
                <a:cs typeface="Traditional Arabic" panose="02020603050405020304" pitchFamily="18" charset="-78"/>
              </a:rPr>
              <a:t>ت</a:t>
            </a:r>
            <a:r>
              <a:rPr lang="ar-SA" sz="4000" b="1" dirty="0" smtClean="0">
                <a:latin typeface="Traditional Arabic" panose="02020603050405020304" pitchFamily="18" charset="-78"/>
                <a:cs typeface="Traditional Arabic" panose="02020603050405020304" pitchFamily="18" charset="-78"/>
              </a:rPr>
              <a:t>ت</a:t>
            </a:r>
            <a:r>
              <a:rPr lang="ar-DZ" sz="4000" b="1" dirty="0" smtClean="0">
                <a:latin typeface="Traditional Arabic" panose="02020603050405020304" pitchFamily="18" charset="-78"/>
                <a:cs typeface="Traditional Arabic" panose="02020603050405020304" pitchFamily="18" charset="-78"/>
              </a:rPr>
              <a:t>م </a:t>
            </a:r>
            <a:r>
              <a:rPr lang="ar-DZ" sz="4000" b="1" dirty="0">
                <a:latin typeface="Traditional Arabic" panose="02020603050405020304" pitchFamily="18" charset="-78"/>
                <a:cs typeface="Traditional Arabic" panose="02020603050405020304" pitchFamily="18" charset="-78"/>
              </a:rPr>
              <a:t>محاولة الكشف عن </a:t>
            </a:r>
            <a:r>
              <a:rPr lang="ar-DZ" sz="4000" b="1" dirty="0" smtClean="0">
                <a:latin typeface="Traditional Arabic" panose="02020603050405020304" pitchFamily="18" charset="-78"/>
                <a:cs typeface="Traditional Arabic" panose="02020603050405020304" pitchFamily="18" charset="-78"/>
              </a:rPr>
              <a:t>تأثير الضغوط المهنية على الأداء الوظيفي.</a:t>
            </a:r>
            <a:endParaRPr lang="en-US" sz="4000" b="1" dirty="0">
              <a:solidFill>
                <a:srgbClr val="000000"/>
              </a:solidFill>
              <a:latin typeface="Simplified Arabic" pitchFamily="18" charset="-78"/>
              <a:cs typeface="Simplified Arabic" pitchFamily="18" charset="-78"/>
            </a:endParaRPr>
          </a:p>
        </p:txBody>
      </p:sp>
      <p:pic>
        <p:nvPicPr>
          <p:cNvPr id="1026" name="Image 1" descr="C:\Users\COMTEL\Desktop\Capture.PNG"/>
          <p:cNvPicPr>
            <a:picLocks noChangeAspect="1" noChangeArrowheads="1"/>
          </p:cNvPicPr>
          <p:nvPr/>
        </p:nvPicPr>
        <p:blipFill>
          <a:blip r:embed="rId4"/>
          <a:srcRect/>
          <a:stretch>
            <a:fillRect/>
          </a:stretch>
        </p:blipFill>
        <p:spPr bwMode="auto">
          <a:xfrm>
            <a:off x="25046062" y="385614"/>
            <a:ext cx="3757538" cy="3714776"/>
          </a:xfrm>
          <a:prstGeom prst="rect">
            <a:avLst/>
          </a:prstGeom>
          <a:noFill/>
          <a:ln w="9525">
            <a:noFill/>
            <a:miter lim="800000"/>
            <a:headEnd/>
            <a:tailEnd/>
          </a:ln>
        </p:spPr>
      </p:pic>
      <p:sp>
        <p:nvSpPr>
          <p:cNvPr id="2" name="Rectangle à coins arrondis 1"/>
          <p:cNvSpPr/>
          <p:nvPr/>
        </p:nvSpPr>
        <p:spPr>
          <a:xfrm>
            <a:off x="12044346" y="4243266"/>
            <a:ext cx="6480719" cy="2345405"/>
          </a:xfrm>
          <a:prstGeom prst="round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2">
            <a:schemeClr val="accent1"/>
          </a:fillRef>
          <a:effectRef idx="1">
            <a:schemeClr val="accent1"/>
          </a:effectRef>
          <a:fontRef idx="minor">
            <a:schemeClr val="dk1"/>
          </a:fontRef>
        </p:style>
        <p:txBody>
          <a:bodyPr rtlCol="1" anchor="ctr"/>
          <a:lstStyle/>
          <a:p>
            <a:pPr algn="r"/>
            <a:r>
              <a:rPr lang="ar-DZ" sz="4000" b="1" dirty="0" smtClean="0">
                <a:latin typeface="Traditional Arabic" panose="02020603050405020304" pitchFamily="18" charset="-78"/>
                <a:cs typeface="Traditional Arabic" panose="02020603050405020304" pitchFamily="18" charset="-78"/>
              </a:rPr>
              <a:t>الاسم واللقب: حمزة </a:t>
            </a:r>
            <a:r>
              <a:rPr lang="ar-DZ" sz="4000" b="1" dirty="0" err="1" smtClean="0">
                <a:latin typeface="Traditional Arabic" panose="02020603050405020304" pitchFamily="18" charset="-78"/>
                <a:cs typeface="Traditional Arabic" panose="02020603050405020304" pitchFamily="18" charset="-78"/>
              </a:rPr>
              <a:t>مسعي</a:t>
            </a:r>
            <a:r>
              <a:rPr lang="ar-DZ" sz="4000" b="1" dirty="0" smtClean="0">
                <a:latin typeface="Traditional Arabic" panose="02020603050405020304" pitchFamily="18" charset="-78"/>
                <a:cs typeface="Traditional Arabic" panose="02020603050405020304" pitchFamily="18" charset="-78"/>
              </a:rPr>
              <a:t> أحمد </a:t>
            </a:r>
          </a:p>
          <a:p>
            <a:pPr algn="r"/>
            <a:r>
              <a:rPr lang="ar-DZ" sz="4000" b="1" dirty="0" smtClean="0">
                <a:latin typeface="Traditional Arabic" panose="02020603050405020304" pitchFamily="18" charset="-78"/>
                <a:cs typeface="Traditional Arabic" panose="02020603050405020304" pitchFamily="18" charset="-78"/>
              </a:rPr>
              <a:t>إشراف الأستاذ: الساسي عيساوي</a:t>
            </a:r>
          </a:p>
          <a:p>
            <a:pPr algn="r"/>
            <a:endParaRPr lang="ar-DZ" sz="4000" dirty="0">
              <a:latin typeface="Traditional Arabic" panose="02020603050405020304" pitchFamily="18" charset="-78"/>
              <a:cs typeface="Traditional Arabic" panose="02020603050405020304" pitchFamily="18" charset="-78"/>
            </a:endParaRPr>
          </a:p>
        </p:txBody>
      </p:sp>
      <p:sp>
        <p:nvSpPr>
          <p:cNvPr id="3" name="Ellipse 2"/>
          <p:cNvSpPr/>
          <p:nvPr/>
        </p:nvSpPr>
        <p:spPr>
          <a:xfrm>
            <a:off x="15759122" y="6811629"/>
            <a:ext cx="12864816" cy="7147205"/>
          </a:xfrm>
          <a:prstGeom prst="ellipse">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2">
            <a:schemeClr val="accent1"/>
          </a:fillRef>
          <a:effectRef idx="1">
            <a:schemeClr val="accent1"/>
          </a:effectRef>
          <a:fontRef idx="minor">
            <a:schemeClr val="dk1"/>
          </a:fontRef>
        </p:style>
        <p:txBody>
          <a:bodyPr vert="horz" rtlCol="1" anchor="t"/>
          <a:lstStyle/>
          <a:p>
            <a:pPr algn="just" rtl="1">
              <a:lnSpc>
                <a:spcPct val="150000"/>
              </a:lnSpc>
            </a:pPr>
            <a:r>
              <a:rPr lang="ar-DZ" sz="4000" b="1" dirty="0" smtClean="0">
                <a:latin typeface="Traditional Arabic" pitchFamily="18" charset="-78"/>
                <a:cs typeface="Traditional Arabic" pitchFamily="18" charset="-78"/>
              </a:rPr>
              <a:t>عاش الإنسان منذ أن خلق على وجه هذه البسيطة على مجموعة من الضغوط التي تتعدد في مظاهرها وأشكالها النفسية والاجتماعية والتنظيمية والبشرية وغيرها التي غالبا ما تؤثر على صحته الجسمية والعقلية حيث تؤدي إلى بلوغ خالات من الخوف والإحباط والقلق مما يؤثر بدوره على مسار حياة هذا      الإنسان وطريقة عيشه في الحياة .</a:t>
            </a:r>
            <a:endParaRPr lang="fr-FR" sz="4000" dirty="0"/>
          </a:p>
        </p:txBody>
      </p:sp>
      <p:sp>
        <p:nvSpPr>
          <p:cNvPr id="19" name="Rectangle 18"/>
          <p:cNvSpPr>
            <a:spLocks noChangeArrowheads="1"/>
          </p:cNvSpPr>
          <p:nvPr/>
        </p:nvSpPr>
        <p:spPr bwMode="auto">
          <a:xfrm>
            <a:off x="3543552" y="6653451"/>
            <a:ext cx="8189455" cy="928689"/>
          </a:xfrm>
          <a:prstGeom prst="rect">
            <a:avLst/>
          </a:prstGeom>
          <a:solidFill>
            <a:srgbClr val="7030A0"/>
          </a:solidFill>
          <a:ln>
            <a:noFill/>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wrap="none" lIns="91422" tIns="45711" rIns="91422" bIns="45711" anchor="ctr"/>
          <a:lstStyle/>
          <a:p>
            <a:pPr algn="r" rtl="1"/>
            <a:endParaRPr lang="ar-DZ" u="sng" dirty="0">
              <a:solidFill>
                <a:srgbClr val="000000"/>
              </a:solidFill>
              <a:latin typeface="Tahoma" pitchFamily="34" charset="0"/>
            </a:endParaRPr>
          </a:p>
        </p:txBody>
      </p:sp>
      <p:sp>
        <p:nvSpPr>
          <p:cNvPr id="21" name="Text Box 23"/>
          <p:cNvSpPr txBox="1"/>
          <p:nvPr/>
        </p:nvSpPr>
        <p:spPr>
          <a:xfrm>
            <a:off x="5229173" y="6653450"/>
            <a:ext cx="4929186" cy="928690"/>
          </a:xfrm>
          <a:prstGeom prst="rect">
            <a:avLst/>
          </a:prstGeom>
          <a:solidFill>
            <a:schemeClr val="accent2">
              <a:lumMod val="40000"/>
              <a:lumOff val="60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none" lIns="115151" tIns="45702" rIns="91404" bIns="45702" anchor="ctr" anchorCtr="1"/>
          <a:lstStyle/>
          <a:p>
            <a:pPr algn="ctr" defTabSz="4179051" fontAlgn="auto">
              <a:spcBef>
                <a:spcPts val="2601"/>
              </a:spcBef>
              <a:spcAft>
                <a:spcPts val="0"/>
              </a:spcAft>
              <a:defRPr sz="1800" b="0" i="0" u="none" strike="noStrike" kern="0" cap="none" spc="0" baseline="0">
                <a:solidFill>
                  <a:srgbClr val="000000"/>
                </a:solidFill>
                <a:uFillTx/>
              </a:defRPr>
            </a:pPr>
            <a:r>
              <a:rPr lang="ar-DZ" sz="6000" b="1" kern="0" dirty="0" smtClean="0">
                <a:solidFill>
                  <a:srgbClr val="000000"/>
                </a:solidFill>
                <a:latin typeface="Traditional Arabic" panose="02020603050405020304" pitchFamily="18" charset="-78"/>
                <a:cs typeface="Traditional Arabic" panose="02020603050405020304" pitchFamily="18" charset="-78"/>
              </a:rPr>
              <a:t>تحديد الإشكالية </a:t>
            </a:r>
            <a:endParaRPr lang="fr-FR" sz="6000" b="1" kern="0" dirty="0">
              <a:solidFill>
                <a:srgbClr val="000000"/>
              </a:solidFill>
              <a:latin typeface="Traditional Arabic" panose="02020603050405020304" pitchFamily="18" charset="-78"/>
              <a:cs typeface="Traditional Arabic" panose="02020603050405020304" pitchFamily="18" charset="-78"/>
            </a:endParaRPr>
          </a:p>
        </p:txBody>
      </p:sp>
      <p:sp>
        <p:nvSpPr>
          <p:cNvPr id="6" name="Rectangle à coins arrondis 5"/>
          <p:cNvSpPr/>
          <p:nvPr/>
        </p:nvSpPr>
        <p:spPr>
          <a:xfrm>
            <a:off x="110972" y="7733274"/>
            <a:ext cx="15483648" cy="14583806"/>
          </a:xfrm>
          <a:prstGeom prst="round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2">
            <a:schemeClr val="accent1"/>
          </a:fillRef>
          <a:effectRef idx="1">
            <a:schemeClr val="accent1"/>
          </a:effectRef>
          <a:fontRef idx="minor">
            <a:schemeClr val="dk1"/>
          </a:fontRef>
        </p:style>
        <p:txBody>
          <a:bodyPr rtlCol="1" anchor="t"/>
          <a:lstStyle/>
          <a:p>
            <a:pPr algn="r" rtl="1">
              <a:lnSpc>
                <a:spcPct val="150000"/>
              </a:lnSpc>
            </a:pPr>
            <a:r>
              <a:rPr lang="ar-SA" sz="4000" b="1" dirty="0" smtClean="0">
                <a:latin typeface="Traditional Arabic" pitchFamily="18" charset="-78"/>
                <a:cs typeface="Traditional Arabic" pitchFamily="18" charset="-78"/>
              </a:rPr>
              <a:t>يعتبر موضـوع ضغـوط العـمل من أبـرز وأهـم المـوضوعات التـي حظـيت بتـركيز واهتمام كثـير من الباحثـين وذلك لأهمـية هـذا المـوضوع وانعكاساته السلبيـة والإيجابية على  العـامل </a:t>
            </a:r>
            <a:r>
              <a:rPr lang="ar-SA" sz="4000" b="1" dirty="0" err="1" smtClean="0">
                <a:latin typeface="Traditional Arabic" pitchFamily="18" charset="-78"/>
                <a:cs typeface="Traditional Arabic" pitchFamily="18" charset="-78"/>
              </a:rPr>
              <a:t>و</a:t>
            </a:r>
            <a:r>
              <a:rPr lang="ar-SA" sz="4000" b="1" dirty="0" smtClean="0">
                <a:latin typeface="Traditional Arabic" pitchFamily="18" charset="-78"/>
                <a:cs typeface="Traditional Arabic" pitchFamily="18" charset="-78"/>
              </a:rPr>
              <a:t> المنظـمة .</a:t>
            </a:r>
            <a:endParaRPr lang="en-US" sz="4000" b="1" dirty="0" smtClean="0">
              <a:latin typeface="Traditional Arabic" pitchFamily="18" charset="-78"/>
              <a:cs typeface="Traditional Arabic" pitchFamily="18" charset="-78"/>
            </a:endParaRPr>
          </a:p>
          <a:p>
            <a:pPr algn="r" rtl="1">
              <a:lnSpc>
                <a:spcPct val="150000"/>
              </a:lnSpc>
            </a:pPr>
            <a:r>
              <a:rPr lang="ar-SA" sz="4000" b="1" dirty="0" smtClean="0">
                <a:latin typeface="Traditional Arabic" pitchFamily="18" charset="-78"/>
                <a:cs typeface="Traditional Arabic" pitchFamily="18" charset="-78"/>
              </a:rPr>
              <a:t>        ويتميـز هـذا العصـر بالتغـير السـريع والمسـتمر ممـا يـؤدي إلى تفـاقم الضـغوط لـدى العامليـن بالمنظـمات بمستـويات مختـلفة والتي تتـرك أثـار نفسـية واجتمـاعية على العاملـين . حـيث يتعـرض العاملـون بالمنظـمة لحـالات مـن الاضطراب والقـلق </a:t>
            </a:r>
            <a:r>
              <a:rPr lang="ar-SA" sz="4000" b="1" dirty="0" err="1" smtClean="0">
                <a:latin typeface="Traditional Arabic" pitchFamily="18" charset="-78"/>
                <a:cs typeface="Traditional Arabic" pitchFamily="18" charset="-78"/>
              </a:rPr>
              <a:t>و</a:t>
            </a:r>
            <a:r>
              <a:rPr lang="ar-SA" sz="4000" b="1" dirty="0" smtClean="0">
                <a:latin typeface="Traditional Arabic" pitchFamily="18" charset="-78"/>
                <a:cs typeface="Traditional Arabic" pitchFamily="18" charset="-78"/>
              </a:rPr>
              <a:t> الخـوف </a:t>
            </a:r>
            <a:r>
              <a:rPr lang="ar-SA" sz="4000" b="1" dirty="0" err="1" smtClean="0">
                <a:latin typeface="Traditional Arabic" pitchFamily="18" charset="-78"/>
                <a:cs typeface="Traditional Arabic" pitchFamily="18" charset="-78"/>
              </a:rPr>
              <a:t>و</a:t>
            </a:r>
            <a:r>
              <a:rPr lang="ar-SA" sz="4000" b="1" dirty="0" smtClean="0">
                <a:latin typeface="Traditional Arabic" pitchFamily="18" charset="-78"/>
                <a:cs typeface="Traditional Arabic" pitchFamily="18" charset="-78"/>
              </a:rPr>
              <a:t> الغـضب ممـا يـؤثـر سـلبا عـلى حـالتـهم الصـحية والنفـسية والاجتماعية بالإضـافة إلى انعكاس ذلك عـلى مستـويات أدائهم فـي العـمل وبالتـالي يـودي ذلك إلـى عـدم تحقـيق الأهـداف التنـظيمية المتـوقـعة للمنـظمة .</a:t>
            </a:r>
          </a:p>
          <a:p>
            <a:pPr algn="r" rtl="1">
              <a:lnSpc>
                <a:spcPct val="150000"/>
              </a:lnSpc>
            </a:pPr>
            <a:r>
              <a:rPr lang="ar-SA" sz="4000" b="1" dirty="0" smtClean="0">
                <a:latin typeface="Traditional Arabic" pitchFamily="18" charset="-78"/>
                <a:cs typeface="Traditional Arabic" pitchFamily="18" charset="-78"/>
              </a:rPr>
              <a:t>وتعتبر المؤسسات الصناعية من ضمن المؤسسات التي يتعرض عمالها لضغوط متعددة ودلك راجع لطبيعة إعمالهم والتي تتطلب وجوب أخد الحيطة والانتباه المستمر خصوصا عندما تزداد الأعباء والمسؤوليات وهدا ما يؤثر في الاتجاه الكامن لدي العامل ويعرقل سعيه إلي تحقيق التفوق في انجاز المهام الموكل له ويقلل من مستوي إنتاجيته والحماس لبدل الجهد ويترتب عنه نوع من التراخي والكسل وعدم تحمل المسؤولية وهدا التأثير يخلق نتائج سلبيه علي الفرد والمنظمة علي حد سواء لدا فان هده الدراسة سوف تتناول العلاقة بين الضغوط المهنية وأداء العمال في المؤسسة الصناعية ودلك من خلال طرح التساؤل التالي: </a:t>
            </a:r>
          </a:p>
          <a:p>
            <a:pPr algn="r" rtl="1">
              <a:lnSpc>
                <a:spcPct val="150000"/>
              </a:lnSpc>
            </a:pPr>
            <a:r>
              <a:rPr lang="ar-SA" sz="4000" b="1" dirty="0" smtClean="0">
                <a:latin typeface="Traditional Arabic" pitchFamily="18" charset="-78"/>
                <a:cs typeface="Traditional Arabic" pitchFamily="18" charset="-78"/>
              </a:rPr>
              <a:t>كيف تنعكس ضغوط العمل على الأداء الوظيفي في المؤسسة الصناعية؟</a:t>
            </a:r>
          </a:p>
          <a:p>
            <a:pPr algn="r" rtl="1">
              <a:lnSpc>
                <a:spcPct val="150000"/>
              </a:lnSpc>
            </a:pPr>
            <a:endParaRPr lang="ar-SA" sz="4000" b="1" dirty="0" smtClean="0">
              <a:latin typeface="Traditional Arabic" pitchFamily="18" charset="-78"/>
              <a:cs typeface="Traditional Arabic" pitchFamily="18" charset="-78"/>
            </a:endParaRPr>
          </a:p>
        </p:txBody>
      </p:sp>
      <p:sp>
        <p:nvSpPr>
          <p:cNvPr id="26" name="Rectangle 24"/>
          <p:cNvSpPr/>
          <p:nvPr/>
        </p:nvSpPr>
        <p:spPr>
          <a:xfrm>
            <a:off x="15259056" y="22102766"/>
            <a:ext cx="13115916" cy="3166784"/>
          </a:xfrm>
          <a:prstGeom prst="flowChartAlternateProcess">
            <a:avLst/>
          </a:prstGeom>
          <a:ln w="3810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2">
            <a:schemeClr val="accent1"/>
          </a:fillRef>
          <a:effectRef idx="1">
            <a:schemeClr val="accent1"/>
          </a:effectRef>
          <a:fontRef idx="minor">
            <a:schemeClr val="dk1"/>
          </a:fontRef>
        </p:style>
        <p:txBody>
          <a:bodyPr wrap="square" lIns="91404" tIns="45702" rIns="91404" bIns="45702">
            <a:spAutoFit/>
          </a:bodyPr>
          <a:lstStyle/>
          <a:p>
            <a:pPr marL="571500" indent="-571500" algn="just" rtl="1">
              <a:lnSpc>
                <a:spcPct val="150000"/>
              </a:lnSpc>
              <a:buFont typeface="Wingdings" panose="05000000000000000000" pitchFamily="2" charset="2"/>
              <a:buChar char="ü"/>
            </a:pPr>
            <a:r>
              <a:rPr lang="ar-SA" sz="4000" b="1" dirty="0" smtClean="0">
                <a:latin typeface="Traditional Arabic" pitchFamily="18" charset="-78"/>
                <a:cs typeface="Traditional Arabic" pitchFamily="18" charset="-78"/>
              </a:rPr>
              <a:t>التعـرف على مستـوى الضغـوط المهـنية لدى عمـال وحـدة </a:t>
            </a:r>
            <a:r>
              <a:rPr lang="ar-SA" sz="4000" b="1" dirty="0" err="1" smtClean="0">
                <a:latin typeface="Traditional Arabic" pitchFamily="18" charset="-78"/>
                <a:cs typeface="Traditional Arabic" pitchFamily="18" charset="-78"/>
              </a:rPr>
              <a:t>نفـطال</a:t>
            </a:r>
            <a:r>
              <a:rPr lang="ar-SA" sz="4000" b="1" dirty="0" smtClean="0">
                <a:latin typeface="Traditional Arabic" pitchFamily="18" charset="-78"/>
                <a:cs typeface="Traditional Arabic" pitchFamily="18" charset="-78"/>
              </a:rPr>
              <a:t>  بالـوادي .</a:t>
            </a:r>
            <a:endParaRPr lang="en-US" sz="4000" b="1" dirty="0" smtClean="0">
              <a:latin typeface="Traditional Arabic" pitchFamily="18" charset="-78"/>
              <a:cs typeface="Traditional Arabic" pitchFamily="18" charset="-78"/>
            </a:endParaRPr>
          </a:p>
          <a:p>
            <a:pPr algn="r" rtl="1">
              <a:lnSpc>
                <a:spcPct val="150000"/>
              </a:lnSpc>
              <a:buFont typeface="Wingdings" pitchFamily="2" charset="2"/>
              <a:buChar char="ü"/>
            </a:pPr>
            <a:r>
              <a:rPr lang="ar-SA" sz="4000" b="1" dirty="0" smtClean="0">
                <a:latin typeface="Traditional Arabic" pitchFamily="18" charset="-78"/>
                <a:cs typeface="Traditional Arabic" pitchFamily="18" charset="-78"/>
              </a:rPr>
              <a:t>التعـرف على مسـتوى الأداء الوظيـفي لدى عمـال هـذه الـوحدة .</a:t>
            </a:r>
            <a:endParaRPr lang="fr-FR" sz="4000" b="1" dirty="0" smtClean="0">
              <a:latin typeface="Traditional Arabic" pitchFamily="18" charset="-78"/>
              <a:cs typeface="Traditional Arabic" pitchFamily="18" charset="-78"/>
            </a:endParaRPr>
          </a:p>
          <a:p>
            <a:pPr algn="r" rtl="1">
              <a:lnSpc>
                <a:spcPct val="150000"/>
              </a:lnSpc>
              <a:buFont typeface="Wingdings" pitchFamily="2" charset="2"/>
              <a:buChar char="ü"/>
            </a:pPr>
            <a:r>
              <a:rPr lang="ar-SA" sz="4000" b="1" dirty="0" smtClean="0">
                <a:latin typeface="Traditional Arabic" pitchFamily="18" charset="-78"/>
                <a:cs typeface="Traditional Arabic" pitchFamily="18" charset="-78"/>
              </a:rPr>
              <a:t>التعـرف على انعكاسات ضغـوط العمـل علي الأداء الوظيـفي </a:t>
            </a:r>
            <a:r>
              <a:rPr lang="ar-DZ" sz="4000" b="1" dirty="0" smtClean="0">
                <a:latin typeface="Traditional Arabic" pitchFamily="18" charset="-78"/>
                <a:cs typeface="Traditional Arabic" pitchFamily="18" charset="-78"/>
              </a:rPr>
              <a:t>عند عمال وحدة </a:t>
            </a:r>
            <a:r>
              <a:rPr lang="ar-DZ" sz="4000" b="1" dirty="0" err="1" smtClean="0">
                <a:latin typeface="Traditional Arabic" pitchFamily="18" charset="-78"/>
                <a:cs typeface="Traditional Arabic" pitchFamily="18" charset="-78"/>
              </a:rPr>
              <a:t>نفطال</a:t>
            </a:r>
            <a:r>
              <a:rPr lang="ar-DZ" sz="4000" b="1" dirty="0" smtClean="0">
                <a:latin typeface="Traditional Arabic" pitchFamily="18" charset="-78"/>
                <a:cs typeface="Traditional Arabic" pitchFamily="18" charset="-78"/>
              </a:rPr>
              <a:t>.</a:t>
            </a:r>
            <a:r>
              <a:rPr lang="fr-FR" sz="4000" b="1" dirty="0" smtClean="0">
                <a:latin typeface="Traditional Arabic" pitchFamily="18" charset="-78"/>
                <a:cs typeface="Traditional Arabic" pitchFamily="18" charset="-78"/>
              </a:rPr>
              <a:t> </a:t>
            </a:r>
            <a:endParaRPr lang="en-US" sz="4000" b="1" dirty="0" smtClean="0">
              <a:latin typeface="Traditional Arabic" pitchFamily="18" charset="-78"/>
              <a:cs typeface="Traditional Arabic" pitchFamily="18" charset="-78"/>
            </a:endParaRPr>
          </a:p>
        </p:txBody>
      </p:sp>
      <p:sp>
        <p:nvSpPr>
          <p:cNvPr id="33" name="Rectangle 18"/>
          <p:cNvSpPr>
            <a:spLocks noChangeArrowheads="1"/>
          </p:cNvSpPr>
          <p:nvPr/>
        </p:nvSpPr>
        <p:spPr bwMode="auto">
          <a:xfrm>
            <a:off x="2757406" y="24745972"/>
            <a:ext cx="9865098" cy="1224147"/>
          </a:xfrm>
          <a:prstGeom prst="rect">
            <a:avLst/>
          </a:prstGeom>
          <a:ln>
            <a:noFill/>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2">
            <a:schemeClr val="accent1"/>
          </a:fillRef>
          <a:effectRef idx="1">
            <a:schemeClr val="accent1"/>
          </a:effectRef>
          <a:fontRef idx="minor">
            <a:schemeClr val="dk1"/>
          </a:fontRef>
        </p:style>
        <p:txBody>
          <a:bodyPr wrap="none" lIns="91422" tIns="45711" rIns="91422" bIns="45711" anchor="ctr"/>
          <a:lstStyle/>
          <a:p>
            <a:pPr algn="r" rtl="1"/>
            <a:endParaRPr lang="ar-DZ">
              <a:solidFill>
                <a:srgbClr val="000000"/>
              </a:solidFill>
              <a:latin typeface="Tahoma" pitchFamily="34" charset="0"/>
            </a:endParaRPr>
          </a:p>
        </p:txBody>
      </p:sp>
      <p:sp>
        <p:nvSpPr>
          <p:cNvPr id="35" name="Text Box 23"/>
          <p:cNvSpPr txBox="1"/>
          <p:nvPr/>
        </p:nvSpPr>
        <p:spPr>
          <a:xfrm>
            <a:off x="4543356" y="24888848"/>
            <a:ext cx="5429249" cy="983083"/>
          </a:xfrm>
          <a:prstGeom prst="rect">
            <a:avLst/>
          </a:prstGeom>
          <a:solidFill>
            <a:schemeClr val="accent2">
              <a:lumMod val="40000"/>
              <a:lumOff val="60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none" lIns="115151" tIns="45702" rIns="91404" bIns="45702" anchor="ctr" anchorCtr="1"/>
          <a:lstStyle/>
          <a:p>
            <a:pPr algn="ctr" defTabSz="4179051" fontAlgn="auto">
              <a:spcBef>
                <a:spcPts val="2601"/>
              </a:spcBef>
              <a:spcAft>
                <a:spcPts val="0"/>
              </a:spcAft>
              <a:defRPr sz="1800" b="0" i="0" u="none" strike="noStrike" kern="0" cap="none" spc="0" baseline="0">
                <a:solidFill>
                  <a:srgbClr val="000000"/>
                </a:solidFill>
                <a:uFillTx/>
              </a:defRPr>
            </a:pPr>
            <a:r>
              <a:rPr lang="ar-DZ" sz="6000" b="1" dirty="0" smtClean="0">
                <a:latin typeface="Traditional Arabic" panose="02020603050405020304" pitchFamily="18" charset="-78"/>
                <a:cs typeface="Traditional Arabic" panose="02020603050405020304" pitchFamily="18" charset="-78"/>
              </a:rPr>
              <a:t>أدوات البحث</a:t>
            </a:r>
            <a:endParaRPr lang="fr-FR" sz="6000" b="1" kern="0" dirty="0">
              <a:solidFill>
                <a:srgbClr val="000000"/>
              </a:solidFill>
              <a:latin typeface="Traditional Arabic" panose="02020603050405020304" pitchFamily="18" charset="-78"/>
              <a:cs typeface="Traditional Arabic" panose="02020603050405020304" pitchFamily="18" charset="-78"/>
            </a:endParaRPr>
          </a:p>
        </p:txBody>
      </p:sp>
      <p:sp>
        <p:nvSpPr>
          <p:cNvPr id="7" name="Pensées 6"/>
          <p:cNvSpPr/>
          <p:nvPr/>
        </p:nvSpPr>
        <p:spPr>
          <a:xfrm>
            <a:off x="-2957634" y="25174600"/>
            <a:ext cx="18612420" cy="8094233"/>
          </a:xfrm>
          <a:prstGeom prst="cloudCallout">
            <a:avLst/>
          </a:prstGeom>
          <a:ln>
            <a:noFill/>
          </a:ln>
          <a:effectLst>
            <a:outerShdw blurRad="127000" dist="38100" dir="2700000" algn="ctr">
              <a:srgbClr val="000000">
                <a:alpha val="45000"/>
              </a:srgbClr>
            </a:outerShdw>
          </a:effectLst>
          <a:scene3d>
            <a:camera prst="perspectiveFront" fov="2700000">
              <a:rot lat="20376000" lon="1938000" rev="20112001"/>
            </a:camera>
            <a:lightRig rig="soft" dir="t">
              <a:rot lat="0" lon="0" rev="0"/>
            </a:lightRig>
          </a:scene3d>
          <a:sp3d prstMaterial="translucentPowder">
            <a:bevelT w="203200" h="50800" prst="softRound"/>
          </a:sp3d>
        </p:spPr>
        <p:style>
          <a:lnRef idx="1">
            <a:schemeClr val="accent2"/>
          </a:lnRef>
          <a:fillRef idx="2">
            <a:schemeClr val="accent2"/>
          </a:fillRef>
          <a:effectRef idx="1">
            <a:schemeClr val="accent2"/>
          </a:effectRef>
          <a:fontRef idx="minor">
            <a:schemeClr val="dk1"/>
          </a:fontRef>
        </p:style>
        <p:txBody>
          <a:bodyPr rtlCol="1" anchor="ctr"/>
          <a:lstStyle/>
          <a:p>
            <a:pPr algn="just" rtl="1">
              <a:lnSpc>
                <a:spcPct val="150000"/>
              </a:lnSpc>
              <a:buFont typeface="Wingdings" pitchFamily="2" charset="2"/>
              <a:buChar char="Ø"/>
            </a:pPr>
            <a:r>
              <a:rPr lang="ar-DZ" sz="4000" b="1" u="sng" dirty="0" smtClean="0">
                <a:latin typeface="Traditional Arabic" panose="02020603050405020304" pitchFamily="18" charset="-78"/>
                <a:cs typeface="Traditional Arabic" panose="02020603050405020304" pitchFamily="18" charset="-78"/>
              </a:rPr>
              <a:t>الاستبيان</a:t>
            </a:r>
            <a:r>
              <a:rPr lang="ar-DZ" sz="4000" b="1" dirty="0">
                <a:latin typeface="Traditional Arabic" panose="02020603050405020304" pitchFamily="18" charset="-78"/>
                <a:cs typeface="Traditional Arabic" panose="02020603050405020304" pitchFamily="18" charset="-78"/>
              </a:rPr>
              <a:t>: </a:t>
            </a:r>
            <a:r>
              <a:rPr lang="ar-DZ" sz="4000" b="1" dirty="0" smtClean="0">
                <a:latin typeface="Traditional Arabic" panose="02020603050405020304" pitchFamily="18" charset="-78"/>
                <a:cs typeface="Traditional Arabic" panose="02020603050405020304" pitchFamily="18" charset="-78"/>
              </a:rPr>
              <a:t>اعتمدت الدراسة </a:t>
            </a:r>
            <a:r>
              <a:rPr lang="ar-DZ" sz="4000" b="1" dirty="0">
                <a:latin typeface="Traditional Arabic" panose="02020603050405020304" pitchFamily="18" charset="-78"/>
                <a:cs typeface="Traditional Arabic" panose="02020603050405020304" pitchFamily="18" charset="-78"/>
              </a:rPr>
              <a:t>على الاستبيان المغلق </a:t>
            </a:r>
            <a:r>
              <a:rPr lang="ar-DZ" sz="4000" b="1" dirty="0" err="1" smtClean="0">
                <a:latin typeface="Traditional Arabic" panose="02020603050405020304" pitchFamily="18" charset="-78"/>
                <a:cs typeface="Traditional Arabic" panose="02020603050405020304" pitchFamily="18" charset="-78"/>
              </a:rPr>
              <a:t>و</a:t>
            </a:r>
            <a:r>
              <a:rPr lang="ar-DZ" sz="4000" b="1" dirty="0" smtClean="0">
                <a:latin typeface="Traditional Arabic" panose="02020603050405020304" pitchFamily="18" charset="-78"/>
                <a:cs typeface="Traditional Arabic" panose="02020603050405020304" pitchFamily="18" charset="-78"/>
              </a:rPr>
              <a:t> المفتوح </a:t>
            </a:r>
            <a:r>
              <a:rPr lang="ar-DZ" sz="4000" b="1" dirty="0">
                <a:latin typeface="Traditional Arabic" panose="02020603050405020304" pitchFamily="18" charset="-78"/>
                <a:cs typeface="Traditional Arabic" panose="02020603050405020304" pitchFamily="18" charset="-78"/>
              </a:rPr>
              <a:t>والذي </a:t>
            </a:r>
            <a:r>
              <a:rPr lang="ar-DZ" sz="4000" b="1" dirty="0" smtClean="0">
                <a:latin typeface="Traditional Arabic" panose="02020603050405020304" pitchFamily="18" charset="-78"/>
                <a:cs typeface="Traditional Arabic" panose="02020603050405020304" pitchFamily="18" charset="-78"/>
              </a:rPr>
              <a:t>تضمن 30سؤال </a:t>
            </a:r>
            <a:r>
              <a:rPr lang="ar-DZ" sz="4000" b="1" dirty="0">
                <a:latin typeface="Traditional Arabic" panose="02020603050405020304" pitchFamily="18" charset="-78"/>
                <a:cs typeface="Traditional Arabic" panose="02020603050405020304" pitchFamily="18" charset="-78"/>
              </a:rPr>
              <a:t>قسم على </a:t>
            </a:r>
            <a:r>
              <a:rPr lang="ar-DZ" sz="4000" b="1" dirty="0" smtClean="0">
                <a:latin typeface="Traditional Arabic" panose="02020603050405020304" pitchFamily="18" charset="-78"/>
                <a:cs typeface="Traditional Arabic" panose="02020603050405020304" pitchFamily="18" charset="-78"/>
              </a:rPr>
              <a:t>ثلاث محاور،</a:t>
            </a:r>
            <a:r>
              <a:rPr lang="ar-SA" sz="4000" b="1" dirty="0" smtClean="0">
                <a:latin typeface="Traditional Arabic" panose="02020603050405020304" pitchFamily="18" charset="-78"/>
                <a:cs typeface="Traditional Arabic" panose="02020603050405020304" pitchFamily="18" charset="-78"/>
              </a:rPr>
              <a:t> </a:t>
            </a:r>
            <a:r>
              <a:rPr lang="ar-DZ" sz="4000" b="1" dirty="0" smtClean="0">
                <a:latin typeface="Traditional Arabic" panose="02020603050405020304" pitchFamily="18" charset="-78"/>
                <a:cs typeface="Traditional Arabic" panose="02020603050405020304" pitchFamily="18" charset="-78"/>
              </a:rPr>
              <a:t>فالمحور </a:t>
            </a:r>
            <a:r>
              <a:rPr lang="ar-DZ" sz="4000" b="1" dirty="0">
                <a:latin typeface="Traditional Arabic" panose="02020603050405020304" pitchFamily="18" charset="-78"/>
                <a:cs typeface="Traditional Arabic" panose="02020603050405020304" pitchFamily="18" charset="-78"/>
              </a:rPr>
              <a:t>الأول تضمن البيانات الشخصية، اما المحور الثاني خاص بالفرضية </a:t>
            </a:r>
            <a:r>
              <a:rPr lang="ar-DZ" sz="4000" b="1" dirty="0" smtClean="0">
                <a:latin typeface="Traditional Arabic" panose="02020603050405020304" pitchFamily="18" charset="-78"/>
                <a:cs typeface="Traditional Arabic" panose="02020603050405020304" pitchFamily="18" charset="-78"/>
              </a:rPr>
              <a:t>الأولى،</a:t>
            </a:r>
            <a:r>
              <a:rPr lang="ar-SA" sz="4000" b="1" dirty="0" smtClean="0">
                <a:latin typeface="Traditional Arabic" panose="02020603050405020304" pitchFamily="18" charset="-78"/>
                <a:cs typeface="Traditional Arabic" panose="02020603050405020304" pitchFamily="18" charset="-78"/>
              </a:rPr>
              <a:t> </a:t>
            </a:r>
            <a:r>
              <a:rPr lang="ar-DZ" sz="4000" b="1" dirty="0" smtClean="0">
                <a:latin typeface="Traditional Arabic" panose="02020603050405020304" pitchFamily="18" charset="-78"/>
                <a:cs typeface="Traditional Arabic" panose="02020603050405020304" pitchFamily="18" charset="-78"/>
              </a:rPr>
              <a:t>والمحور </a:t>
            </a:r>
            <a:r>
              <a:rPr lang="ar-DZ" sz="4000" b="1" dirty="0">
                <a:latin typeface="Traditional Arabic" panose="02020603050405020304" pitchFamily="18" charset="-78"/>
                <a:cs typeface="Traditional Arabic" panose="02020603050405020304" pitchFamily="18" charset="-78"/>
              </a:rPr>
              <a:t>الثالث كان خاص بالفرضية الثانية.</a:t>
            </a:r>
          </a:p>
          <a:p>
            <a:pPr algn="just" rtl="1">
              <a:lnSpc>
                <a:spcPct val="150000"/>
              </a:lnSpc>
            </a:pPr>
            <a:r>
              <a:rPr lang="ar-DZ" sz="4000" b="1" dirty="0">
                <a:latin typeface="Traditional Arabic" panose="02020603050405020304" pitchFamily="18" charset="-78"/>
                <a:cs typeface="Traditional Arabic" panose="02020603050405020304" pitchFamily="18" charset="-78"/>
              </a:rPr>
              <a:t> </a:t>
            </a:r>
          </a:p>
        </p:txBody>
      </p:sp>
      <p:sp>
        <p:nvSpPr>
          <p:cNvPr id="39" name="Rectangle 18"/>
          <p:cNvSpPr>
            <a:spLocks noChangeArrowheads="1"/>
          </p:cNvSpPr>
          <p:nvPr/>
        </p:nvSpPr>
        <p:spPr bwMode="auto">
          <a:xfrm>
            <a:off x="9901206" y="34175788"/>
            <a:ext cx="9521603" cy="1657611"/>
          </a:xfrm>
          <a:prstGeom prst="rect">
            <a:avLst/>
          </a:prstGeom>
          <a:ln>
            <a:noFill/>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2">
            <a:schemeClr val="accent1"/>
          </a:fillRef>
          <a:effectRef idx="1">
            <a:schemeClr val="accent1"/>
          </a:effectRef>
          <a:fontRef idx="minor">
            <a:schemeClr val="dk1"/>
          </a:fontRef>
        </p:style>
        <p:txBody>
          <a:bodyPr wrap="none" lIns="91422" tIns="45711" rIns="91422" bIns="45711" anchor="ctr"/>
          <a:lstStyle/>
          <a:p>
            <a:pPr algn="r" rtl="1"/>
            <a:endParaRPr lang="ar-DZ">
              <a:solidFill>
                <a:srgbClr val="000000"/>
              </a:solidFill>
              <a:latin typeface="Tahoma" pitchFamily="34" charset="0"/>
            </a:endParaRPr>
          </a:p>
        </p:txBody>
      </p:sp>
      <p:sp>
        <p:nvSpPr>
          <p:cNvPr id="40" name="Text Box 23"/>
          <p:cNvSpPr txBox="1"/>
          <p:nvPr/>
        </p:nvSpPr>
        <p:spPr>
          <a:xfrm>
            <a:off x="11044214" y="34390102"/>
            <a:ext cx="7262028" cy="1514109"/>
          </a:xfrm>
          <a:prstGeom prst="rect">
            <a:avLst/>
          </a:prstGeom>
          <a:solidFill>
            <a:schemeClr val="accent2">
              <a:lumMod val="40000"/>
              <a:lumOff val="60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none" lIns="115151" tIns="45702" rIns="91404" bIns="45702" anchor="ctr" anchorCtr="1"/>
          <a:lstStyle/>
          <a:p>
            <a:pPr algn="ctr" defTabSz="4179051" fontAlgn="auto">
              <a:spcBef>
                <a:spcPts val="2601"/>
              </a:spcBef>
              <a:spcAft>
                <a:spcPts val="0"/>
              </a:spcAft>
              <a:defRPr sz="1800" b="0" i="0" u="none" strike="noStrike" kern="0" cap="none" spc="0" baseline="0">
                <a:solidFill>
                  <a:srgbClr val="000000"/>
                </a:solidFill>
                <a:uFillTx/>
              </a:defRPr>
            </a:pPr>
            <a:r>
              <a:rPr lang="ar-DZ" sz="6000" b="1" dirty="0" smtClean="0">
                <a:latin typeface="Traditional Arabic" panose="02020603050405020304" pitchFamily="18" charset="-78"/>
                <a:cs typeface="Traditional Arabic" panose="02020603050405020304" pitchFamily="18" charset="-78"/>
              </a:rPr>
              <a:t>مجتمع البحث وعينة الدراسة  </a:t>
            </a:r>
            <a:endParaRPr lang="fr-FR" sz="6000" b="1" kern="0" dirty="0">
              <a:solidFill>
                <a:srgbClr val="000000"/>
              </a:solidFill>
              <a:latin typeface="Traditional Arabic" panose="02020603050405020304" pitchFamily="18" charset="-78"/>
              <a:cs typeface="Traditional Arabic" panose="02020603050405020304" pitchFamily="18" charset="-78"/>
            </a:endParaRPr>
          </a:p>
        </p:txBody>
      </p:sp>
      <p:sp>
        <p:nvSpPr>
          <p:cNvPr id="10" name="Bulle ronde 9"/>
          <p:cNvSpPr/>
          <p:nvPr/>
        </p:nvSpPr>
        <p:spPr>
          <a:xfrm>
            <a:off x="9472578" y="36176053"/>
            <a:ext cx="10917094" cy="4357718"/>
          </a:xfrm>
          <a:prstGeom prst="wedgeEllipseCallou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2"/>
          </a:lnRef>
          <a:fillRef idx="2">
            <a:schemeClr val="accent2"/>
          </a:fillRef>
          <a:effectRef idx="1">
            <a:schemeClr val="accent2"/>
          </a:effectRef>
          <a:fontRef idx="minor">
            <a:schemeClr val="dk1"/>
          </a:fontRef>
        </p:style>
        <p:txBody>
          <a:bodyPr rtlCol="1" anchor="ctr"/>
          <a:lstStyle/>
          <a:p>
            <a:pPr algn="just" rtl="1"/>
            <a:r>
              <a:rPr lang="ar-SA" sz="4000" b="1" dirty="0" smtClean="0">
                <a:latin typeface="Traditional Arabic" pitchFamily="18" charset="-78"/>
                <a:cs typeface="Traditional Arabic" pitchFamily="18" charset="-78"/>
              </a:rPr>
              <a:t> </a:t>
            </a:r>
          </a:p>
          <a:p>
            <a:pPr algn="just" rtl="1"/>
            <a:endParaRPr lang="ar-SA" sz="4000" b="1" dirty="0" smtClean="0">
              <a:latin typeface="Traditional Arabic" pitchFamily="18" charset="-78"/>
              <a:cs typeface="Traditional Arabic" pitchFamily="18" charset="-78"/>
            </a:endParaRPr>
          </a:p>
          <a:p>
            <a:pPr algn="just" rtl="1"/>
            <a:r>
              <a:rPr lang="ar-SA" sz="4000" b="1" dirty="0" smtClean="0">
                <a:latin typeface="Traditional Arabic" pitchFamily="18" charset="-78"/>
                <a:cs typeface="Traditional Arabic" pitchFamily="18" charset="-78"/>
              </a:rPr>
              <a:t>و يتمثل مجتمع  البحث الذي ستجرى عليه الدراسة في عمال وحدة </a:t>
            </a:r>
            <a:r>
              <a:rPr lang="ar-SA" sz="4000" b="1" dirty="0" err="1" smtClean="0">
                <a:latin typeface="Traditional Arabic" pitchFamily="18" charset="-78"/>
                <a:cs typeface="Traditional Arabic" pitchFamily="18" charset="-78"/>
              </a:rPr>
              <a:t>نفطال</a:t>
            </a:r>
            <a:r>
              <a:rPr lang="ar-SA" sz="4000" b="1" dirty="0" smtClean="0">
                <a:latin typeface="Traditional Arabic" pitchFamily="18" charset="-78"/>
                <a:cs typeface="Traditional Arabic" pitchFamily="18" charset="-78"/>
              </a:rPr>
              <a:t> في ولاية الوادي  والمقدر </a:t>
            </a:r>
            <a:r>
              <a:rPr lang="ar-SA" sz="4000" b="1" dirty="0" err="1" smtClean="0">
                <a:latin typeface="Traditional Arabic" pitchFamily="18" charset="-78"/>
                <a:cs typeface="Traditional Arabic" pitchFamily="18" charset="-78"/>
              </a:rPr>
              <a:t>بـــــــــــــــ</a:t>
            </a:r>
            <a:r>
              <a:rPr lang="ar-SA" sz="4000" b="1" dirty="0" smtClean="0">
                <a:latin typeface="Traditional Arabic" pitchFamily="18" charset="-78"/>
                <a:cs typeface="Traditional Arabic" pitchFamily="18" charset="-78"/>
              </a:rPr>
              <a:t> 208 عامل .</a:t>
            </a:r>
            <a:endParaRPr lang="fr-FR" sz="4000" b="1" dirty="0" smtClean="0">
              <a:latin typeface="Traditional Arabic" pitchFamily="18" charset="-78"/>
              <a:cs typeface="Traditional Arabic" pitchFamily="18" charset="-78"/>
            </a:endParaRPr>
          </a:p>
          <a:p>
            <a:pPr algn="just" rtl="1"/>
            <a:r>
              <a:rPr lang="ar-SA" sz="4000" b="1" dirty="0" smtClean="0">
                <a:latin typeface="Traditional Arabic" pitchFamily="18" charset="-78"/>
                <a:cs typeface="Traditional Arabic" pitchFamily="18" charset="-78"/>
              </a:rPr>
              <a:t>و </a:t>
            </a:r>
            <a:r>
              <a:rPr lang="ar-DZ" sz="4000" b="1" dirty="0" smtClean="0">
                <a:latin typeface="Traditional Arabic" pitchFamily="18" charset="-78"/>
                <a:cs typeface="Traditional Arabic" pitchFamily="18" charset="-78"/>
              </a:rPr>
              <a:t>تم اختيار طريقة العينة العشوائية المنتظمة .</a:t>
            </a:r>
          </a:p>
          <a:p>
            <a:pPr algn="just" rtl="1"/>
            <a:endParaRPr lang="ar-DZ" sz="4000" b="1" dirty="0" smtClean="0">
              <a:latin typeface="Traditional Arabic" pitchFamily="18" charset="-78"/>
              <a:cs typeface="Traditional Arabic" pitchFamily="18" charset="-78"/>
            </a:endParaRPr>
          </a:p>
          <a:p>
            <a:pPr algn="just" rtl="1"/>
            <a:endParaRPr lang="ar-DZ" sz="4000" b="1" dirty="0" smtClean="0">
              <a:latin typeface="Traditional Arabic" pitchFamily="18" charset="-78"/>
              <a:cs typeface="Traditional Arabic" pitchFamily="18" charset="-78"/>
            </a:endParaRPr>
          </a:p>
          <a:p>
            <a:pPr algn="just" rtl="1"/>
            <a:r>
              <a:rPr lang="ar-DZ" sz="4000" b="1" dirty="0" smtClean="0">
                <a:latin typeface="Traditional Arabic" pitchFamily="18" charset="-78"/>
                <a:cs typeface="Traditional Arabic" pitchFamily="18" charset="-78"/>
              </a:rPr>
              <a:t>.</a:t>
            </a:r>
            <a:endParaRPr lang="fr-FR" sz="4000" b="1" dirty="0">
              <a:latin typeface="Traditional Arabic" pitchFamily="18" charset="-78"/>
              <a:cs typeface="Traditional Arabic" pitchFamily="18" charset="-78"/>
            </a:endParaRPr>
          </a:p>
        </p:txBody>
      </p:sp>
      <p:pic>
        <p:nvPicPr>
          <p:cNvPr id="4" name="Picture 2" descr="C:\Users\Galaxynet\Desktop\images (8).jpg"/>
          <p:cNvPicPr>
            <a:picLocks noChangeAspect="1" noChangeArrowheads="1"/>
          </p:cNvPicPr>
          <p:nvPr/>
        </p:nvPicPr>
        <p:blipFill>
          <a:blip r:embed="rId5"/>
          <a:srcRect/>
          <a:stretch>
            <a:fillRect/>
          </a:stretch>
        </p:blipFill>
        <p:spPr bwMode="auto">
          <a:xfrm>
            <a:off x="20474030" y="34318664"/>
            <a:ext cx="8329570" cy="8886736"/>
          </a:xfrm>
          <a:prstGeom prst="rect">
            <a:avLst/>
          </a:prstGeom>
          <a:noFill/>
        </p:spPr>
      </p:pic>
      <p:pic>
        <p:nvPicPr>
          <p:cNvPr id="1028" name="Picture 4" descr="C:\Users\Galaxynet\Desktop\785 ‫‬.jpg"/>
          <p:cNvPicPr>
            <a:picLocks noChangeAspect="1" noChangeArrowheads="1"/>
          </p:cNvPicPr>
          <p:nvPr/>
        </p:nvPicPr>
        <p:blipFill>
          <a:blip r:embed="rId6" cstate="print"/>
          <a:srcRect/>
          <a:stretch>
            <a:fillRect/>
          </a:stretch>
        </p:blipFill>
        <p:spPr bwMode="auto">
          <a:xfrm>
            <a:off x="0" y="33604284"/>
            <a:ext cx="9401140" cy="9601116"/>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repeatCount="indefinite"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strips(downLeft)">
                                      <p:cBhvr>
                                        <p:cTn id="7" dur="3000"/>
                                        <p:tgtEl>
                                          <p:spTgt spid="1026"/>
                                        </p:tgtEl>
                                      </p:cBhvr>
                                    </p:animEffect>
                                  </p:childTnLst>
                                </p:cTn>
                              </p:par>
                              <p:par>
                                <p:cTn id="8" presetID="18" presetClass="entr" presetSubtype="12" repeatCount="indefinite" fill="hold"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strips(downLeft)">
                                      <p:cBhvr>
                                        <p:cTn id="10" dur="3000"/>
                                        <p:tgtEl>
                                          <p:spTgt spid="29"/>
                                        </p:tgtEl>
                                      </p:cBhvr>
                                    </p:animEffect>
                                  </p:childTnLst>
                                </p:cTn>
                              </p:par>
                            </p:childTnLst>
                          </p:cTn>
                        </p:par>
                      </p:childTnLst>
                    </p:cTn>
                  </p:par>
                  <p:par>
                    <p:cTn id="11" fill="hold">
                      <p:stCondLst>
                        <p:cond delay="indefinite"/>
                      </p:stCondLst>
                      <p:childTnLst>
                        <p:par>
                          <p:cTn id="12" fill="hold">
                            <p:stCondLst>
                              <p:cond delay="0"/>
                            </p:stCondLst>
                            <p:childTnLst>
                              <p:par>
                                <p:cTn id="13" presetID="20" presetClass="entr" presetSubtype="0" fill="hold" grpId="0" nodeType="click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wedge">
                                      <p:cBhvr>
                                        <p:cTn id="15" dur="2000"/>
                                        <p:tgtEl>
                                          <p:spTgt spid="28"/>
                                        </p:tgtEl>
                                      </p:cBhvr>
                                    </p:animEffect>
                                  </p:childTnLst>
                                </p:cTn>
                              </p:par>
                            </p:childTnLst>
                          </p:cTn>
                        </p:par>
                      </p:childTnLst>
                    </p:cTn>
                  </p:par>
                  <p:par>
                    <p:cTn id="16" fill="hold">
                      <p:stCondLst>
                        <p:cond delay="indefinite"/>
                      </p:stCondLst>
                      <p:childTnLst>
                        <p:par>
                          <p:cTn id="17" fill="hold">
                            <p:stCondLst>
                              <p:cond delay="0"/>
                            </p:stCondLst>
                            <p:childTnLst>
                              <p:par>
                                <p:cTn id="18" presetID="24" presetClass="entr" presetSubtype="0" fill="hold" grpId="0" nodeType="clickEffect">
                                  <p:stCondLst>
                                    <p:cond delay="0"/>
                                  </p:stCondLst>
                                  <p:childTnLst>
                                    <p:set>
                                      <p:cBhvr>
                                        <p:cTn id="19" dur="1" fill="hold">
                                          <p:stCondLst>
                                            <p:cond delay="0"/>
                                          </p:stCondLst>
                                        </p:cTn>
                                        <p:tgtEl>
                                          <p:spTgt spid="2"/>
                                        </p:tgtEl>
                                        <p:attrNameLst>
                                          <p:attrName>style.visibility</p:attrName>
                                        </p:attrNameLst>
                                      </p:cBhvr>
                                      <p:to>
                                        <p:strVal val="visible"/>
                                      </p:to>
                                    </p:set>
                                    <p:anim to="" calcmode="lin" valueType="num">
                                      <p:cBhvr>
                                        <p:cTn id="20" dur="1" fill="hold"/>
                                        <p:tgtEl>
                                          <p:spTgt spid="2"/>
                                        </p:tgtEl>
                                        <p:attrNameLst>
                                          <p:attrName/>
                                        </p:attrNameLst>
                                      </p:cBhvr>
                                    </p:anim>
                                  </p:childTnLst>
                                </p:cTn>
                              </p:par>
                            </p:childTnLst>
                          </p:cTn>
                        </p:par>
                      </p:childTnLst>
                    </p:cTn>
                  </p:par>
                  <p:par>
                    <p:cTn id="21" fill="hold">
                      <p:stCondLst>
                        <p:cond delay="indefinite"/>
                      </p:stCondLst>
                      <p:childTnLst>
                        <p:par>
                          <p:cTn id="22" fill="hold">
                            <p:stCondLst>
                              <p:cond delay="0"/>
                            </p:stCondLst>
                            <p:childTnLst>
                              <p:par>
                                <p:cTn id="23" presetID="24" presetClass="entr" presetSubtype="0" fill="hold" grpId="0" nodeType="clickEffect">
                                  <p:stCondLst>
                                    <p:cond delay="0"/>
                                  </p:stCondLst>
                                  <p:childTnLst>
                                    <p:set>
                                      <p:cBhvr>
                                        <p:cTn id="24" dur="1" fill="hold">
                                          <p:stCondLst>
                                            <p:cond delay="0"/>
                                          </p:stCondLst>
                                        </p:cTn>
                                        <p:tgtEl>
                                          <p:spTgt spid="11278"/>
                                        </p:tgtEl>
                                        <p:attrNameLst>
                                          <p:attrName>style.visibility</p:attrName>
                                        </p:attrNameLst>
                                      </p:cBhvr>
                                      <p:to>
                                        <p:strVal val="visible"/>
                                      </p:to>
                                    </p:set>
                                    <p:anim to="" calcmode="lin" valueType="num">
                                      <p:cBhvr>
                                        <p:cTn id="25" dur="1" fill="hold"/>
                                        <p:tgtEl>
                                          <p:spTgt spid="11278"/>
                                        </p:tgtEl>
                                        <p:attrNameLst>
                                          <p:attrName/>
                                        </p:attrNameLst>
                                      </p:cBhvr>
                                    </p:anim>
                                  </p:childTnLst>
                                </p:cTn>
                              </p:par>
                              <p:par>
                                <p:cTn id="26" presetID="24" presetClass="entr" presetSubtype="0" fill="hold" grpId="0" nodeType="withEffect">
                                  <p:stCondLst>
                                    <p:cond delay="0"/>
                                  </p:stCondLst>
                                  <p:childTnLst>
                                    <p:set>
                                      <p:cBhvr>
                                        <p:cTn id="27" dur="1" fill="hold">
                                          <p:stCondLst>
                                            <p:cond delay="0"/>
                                          </p:stCondLst>
                                        </p:cTn>
                                        <p:tgtEl>
                                          <p:spTgt spid="43"/>
                                        </p:tgtEl>
                                        <p:attrNameLst>
                                          <p:attrName>style.visibility</p:attrName>
                                        </p:attrNameLst>
                                      </p:cBhvr>
                                      <p:to>
                                        <p:strVal val="visible"/>
                                      </p:to>
                                    </p:set>
                                    <p:anim to="" calcmode="lin" valueType="num">
                                      <p:cBhvr>
                                        <p:cTn id="28" dur="1" fill="hold"/>
                                        <p:tgtEl>
                                          <p:spTgt spid="43"/>
                                        </p:tgtEl>
                                        <p:attrNameLst>
                                          <p:attrName/>
                                        </p:attrNameLst>
                                      </p:cBhvr>
                                    </p:anim>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blinds(horizontal)">
                                      <p:cBhvr>
                                        <p:cTn id="33" dur="500"/>
                                        <p:tgtEl>
                                          <p:spTgt spid="3"/>
                                        </p:tgtEl>
                                      </p:cBhvr>
                                    </p:animEffect>
                                  </p:childTnLst>
                                </p:cTn>
                              </p:par>
                            </p:childTnLst>
                          </p:cTn>
                        </p:par>
                      </p:childTnLst>
                    </p:cTn>
                  </p:par>
                  <p:par>
                    <p:cTn id="34" fill="hold">
                      <p:stCondLst>
                        <p:cond delay="indefinite"/>
                      </p:stCondLst>
                      <p:childTnLst>
                        <p:par>
                          <p:cTn id="35" fill="hold">
                            <p:stCondLst>
                              <p:cond delay="0"/>
                            </p:stCondLst>
                            <p:childTnLst>
                              <p:par>
                                <p:cTn id="36" presetID="24" presetClass="entr" presetSubtype="0" fill="hold" grpId="0" nodeType="clickEffect">
                                  <p:stCondLst>
                                    <p:cond delay="0"/>
                                  </p:stCondLst>
                                  <p:childTnLst>
                                    <p:set>
                                      <p:cBhvr>
                                        <p:cTn id="37" dur="1" fill="hold">
                                          <p:stCondLst>
                                            <p:cond delay="0"/>
                                          </p:stCondLst>
                                        </p:cTn>
                                        <p:tgtEl>
                                          <p:spTgt spid="19"/>
                                        </p:tgtEl>
                                        <p:attrNameLst>
                                          <p:attrName>style.visibility</p:attrName>
                                        </p:attrNameLst>
                                      </p:cBhvr>
                                      <p:to>
                                        <p:strVal val="visible"/>
                                      </p:to>
                                    </p:set>
                                    <p:anim to="" calcmode="lin" valueType="num">
                                      <p:cBhvr>
                                        <p:cTn id="38" dur="1" fill="hold"/>
                                        <p:tgtEl>
                                          <p:spTgt spid="19"/>
                                        </p:tgtEl>
                                        <p:attrNameLst>
                                          <p:attrName/>
                                        </p:attrNameLst>
                                      </p:cBhvr>
                                    </p:anim>
                                  </p:childTnLst>
                                </p:cTn>
                              </p:par>
                              <p:par>
                                <p:cTn id="39" presetID="24" presetClass="entr" presetSubtype="0" fill="hold" grpId="0" nodeType="withEffect">
                                  <p:stCondLst>
                                    <p:cond delay="0"/>
                                  </p:stCondLst>
                                  <p:childTnLst>
                                    <p:set>
                                      <p:cBhvr>
                                        <p:cTn id="40" dur="1" fill="hold">
                                          <p:stCondLst>
                                            <p:cond delay="0"/>
                                          </p:stCondLst>
                                        </p:cTn>
                                        <p:tgtEl>
                                          <p:spTgt spid="21"/>
                                        </p:tgtEl>
                                        <p:attrNameLst>
                                          <p:attrName>style.visibility</p:attrName>
                                        </p:attrNameLst>
                                      </p:cBhvr>
                                      <p:to>
                                        <p:strVal val="visible"/>
                                      </p:to>
                                    </p:set>
                                    <p:anim to="" calcmode="lin" valueType="num">
                                      <p:cBhvr>
                                        <p:cTn id="41" dur="1" fill="hold"/>
                                        <p:tgtEl>
                                          <p:spTgt spid="21"/>
                                        </p:tgtEl>
                                        <p:attrNameLst>
                                          <p:attrName/>
                                        </p:attrNameLst>
                                      </p:cBhvr>
                                    </p:anim>
                                  </p:childTnLst>
                                </p:cTn>
                              </p:par>
                            </p:childTnLst>
                          </p:cTn>
                        </p:par>
                      </p:childTnLst>
                    </p:cTn>
                  </p:par>
                  <p:par>
                    <p:cTn id="42" fill="hold">
                      <p:stCondLst>
                        <p:cond delay="indefinite"/>
                      </p:stCondLst>
                      <p:childTnLst>
                        <p:par>
                          <p:cTn id="43" fill="hold">
                            <p:stCondLst>
                              <p:cond delay="0"/>
                            </p:stCondLst>
                            <p:childTnLst>
                              <p:par>
                                <p:cTn id="44" presetID="3" presetClass="entr" presetSubtype="10" fill="hold" grpId="0" nodeType="clickEffect">
                                  <p:stCondLst>
                                    <p:cond delay="0"/>
                                  </p:stCondLst>
                                  <p:childTnLst>
                                    <p:set>
                                      <p:cBhvr>
                                        <p:cTn id="45" dur="1" fill="hold">
                                          <p:stCondLst>
                                            <p:cond delay="0"/>
                                          </p:stCondLst>
                                        </p:cTn>
                                        <p:tgtEl>
                                          <p:spTgt spid="6"/>
                                        </p:tgtEl>
                                        <p:attrNameLst>
                                          <p:attrName>style.visibility</p:attrName>
                                        </p:attrNameLst>
                                      </p:cBhvr>
                                      <p:to>
                                        <p:strVal val="visible"/>
                                      </p:to>
                                    </p:set>
                                    <p:animEffect transition="in" filter="blinds(horizontal)">
                                      <p:cBhvr>
                                        <p:cTn id="46" dur="500"/>
                                        <p:tgtEl>
                                          <p:spTgt spid="6"/>
                                        </p:tgtEl>
                                      </p:cBhvr>
                                    </p:animEffect>
                                  </p:childTnLst>
                                </p:cTn>
                              </p:par>
                            </p:childTnLst>
                          </p:cTn>
                        </p:par>
                      </p:childTnLst>
                    </p:cTn>
                  </p:par>
                  <p:par>
                    <p:cTn id="47" fill="hold">
                      <p:stCondLst>
                        <p:cond delay="indefinite"/>
                      </p:stCondLst>
                      <p:childTnLst>
                        <p:par>
                          <p:cTn id="48" fill="hold">
                            <p:stCondLst>
                              <p:cond delay="0"/>
                            </p:stCondLst>
                            <p:childTnLst>
                              <p:par>
                                <p:cTn id="49" presetID="24" presetClass="entr" presetSubtype="0" fill="hold" grpId="0" nodeType="clickEffect">
                                  <p:stCondLst>
                                    <p:cond delay="0"/>
                                  </p:stCondLst>
                                  <p:childTnLst>
                                    <p:set>
                                      <p:cBhvr>
                                        <p:cTn id="50" dur="1" fill="hold">
                                          <p:stCondLst>
                                            <p:cond delay="0"/>
                                          </p:stCondLst>
                                        </p:cTn>
                                        <p:tgtEl>
                                          <p:spTgt spid="11284"/>
                                        </p:tgtEl>
                                        <p:attrNameLst>
                                          <p:attrName>style.visibility</p:attrName>
                                        </p:attrNameLst>
                                      </p:cBhvr>
                                      <p:to>
                                        <p:strVal val="visible"/>
                                      </p:to>
                                    </p:set>
                                    <p:anim to="" calcmode="lin" valueType="num">
                                      <p:cBhvr>
                                        <p:cTn id="51" dur="1" fill="hold"/>
                                        <p:tgtEl>
                                          <p:spTgt spid="11284"/>
                                        </p:tgtEl>
                                        <p:attrNameLst>
                                          <p:attrName/>
                                        </p:attrNameLst>
                                      </p:cBhvr>
                                    </p:anim>
                                  </p:childTnLst>
                                </p:cTn>
                              </p:par>
                              <p:par>
                                <p:cTn id="52" presetID="24" presetClass="entr" presetSubtype="0" fill="hold" grpId="0" nodeType="withEffect">
                                  <p:stCondLst>
                                    <p:cond delay="0"/>
                                  </p:stCondLst>
                                  <p:childTnLst>
                                    <p:set>
                                      <p:cBhvr>
                                        <p:cTn id="53" dur="1" fill="hold">
                                          <p:stCondLst>
                                            <p:cond delay="0"/>
                                          </p:stCondLst>
                                        </p:cTn>
                                        <p:tgtEl>
                                          <p:spTgt spid="49"/>
                                        </p:tgtEl>
                                        <p:attrNameLst>
                                          <p:attrName>style.visibility</p:attrName>
                                        </p:attrNameLst>
                                      </p:cBhvr>
                                      <p:to>
                                        <p:strVal val="visible"/>
                                      </p:to>
                                    </p:set>
                                    <p:anim to="" calcmode="lin" valueType="num">
                                      <p:cBhvr>
                                        <p:cTn id="54" dur="1" fill="hold"/>
                                        <p:tgtEl>
                                          <p:spTgt spid="49"/>
                                        </p:tgtEl>
                                        <p:attrNameLst>
                                          <p:attrName/>
                                        </p:attrNameLst>
                                      </p:cBhvr>
                                    </p:anim>
                                  </p:childTnLst>
                                </p:cTn>
                              </p:par>
                            </p:childTnLst>
                          </p:cTn>
                        </p:par>
                      </p:childTnLst>
                    </p:cTn>
                  </p:par>
                  <p:par>
                    <p:cTn id="55" fill="hold">
                      <p:stCondLst>
                        <p:cond delay="indefinite"/>
                      </p:stCondLst>
                      <p:childTnLst>
                        <p:par>
                          <p:cTn id="56" fill="hold">
                            <p:stCondLst>
                              <p:cond delay="0"/>
                            </p:stCondLst>
                            <p:childTnLst>
                              <p:par>
                                <p:cTn id="57" presetID="3" presetClass="entr" presetSubtype="10" fill="hold" grpId="0" nodeType="clickEffect">
                                  <p:stCondLst>
                                    <p:cond delay="0"/>
                                  </p:stCondLst>
                                  <p:childTnLst>
                                    <p:set>
                                      <p:cBhvr>
                                        <p:cTn id="58" dur="1" fill="hold">
                                          <p:stCondLst>
                                            <p:cond delay="0"/>
                                          </p:stCondLst>
                                        </p:cTn>
                                        <p:tgtEl>
                                          <p:spTgt spid="34"/>
                                        </p:tgtEl>
                                        <p:attrNameLst>
                                          <p:attrName>style.visibility</p:attrName>
                                        </p:attrNameLst>
                                      </p:cBhvr>
                                      <p:to>
                                        <p:strVal val="visible"/>
                                      </p:to>
                                    </p:set>
                                    <p:animEffect transition="in" filter="blinds(horizontal)">
                                      <p:cBhvr>
                                        <p:cTn id="59" dur="500"/>
                                        <p:tgtEl>
                                          <p:spTgt spid="34"/>
                                        </p:tgtEl>
                                      </p:cBhvr>
                                    </p:animEffect>
                                  </p:childTnLst>
                                </p:cTn>
                              </p:par>
                            </p:childTnLst>
                          </p:cTn>
                        </p:par>
                      </p:childTnLst>
                    </p:cTn>
                  </p:par>
                  <p:par>
                    <p:cTn id="60" fill="hold">
                      <p:stCondLst>
                        <p:cond delay="indefinite"/>
                      </p:stCondLst>
                      <p:childTnLst>
                        <p:par>
                          <p:cTn id="61" fill="hold">
                            <p:stCondLst>
                              <p:cond delay="0"/>
                            </p:stCondLst>
                            <p:childTnLst>
                              <p:par>
                                <p:cTn id="62" presetID="24" presetClass="entr" presetSubtype="0" fill="hold" grpId="0" nodeType="clickEffect">
                                  <p:stCondLst>
                                    <p:cond delay="0"/>
                                  </p:stCondLst>
                                  <p:childTnLst>
                                    <p:set>
                                      <p:cBhvr>
                                        <p:cTn id="63" dur="1" fill="hold">
                                          <p:stCondLst>
                                            <p:cond delay="0"/>
                                          </p:stCondLst>
                                        </p:cTn>
                                        <p:tgtEl>
                                          <p:spTgt spid="11276"/>
                                        </p:tgtEl>
                                        <p:attrNameLst>
                                          <p:attrName>style.visibility</p:attrName>
                                        </p:attrNameLst>
                                      </p:cBhvr>
                                      <p:to>
                                        <p:strVal val="visible"/>
                                      </p:to>
                                    </p:set>
                                    <p:anim to="" calcmode="lin" valueType="num">
                                      <p:cBhvr>
                                        <p:cTn id="64" dur="1" fill="hold"/>
                                        <p:tgtEl>
                                          <p:spTgt spid="11276"/>
                                        </p:tgtEl>
                                        <p:attrNameLst>
                                          <p:attrName/>
                                        </p:attrNameLst>
                                      </p:cBhvr>
                                    </p:anim>
                                  </p:childTnLst>
                                </p:cTn>
                              </p:par>
                              <p:par>
                                <p:cTn id="65" presetID="24" presetClass="entr" presetSubtype="0" fill="hold" grpId="0" nodeType="withEffect">
                                  <p:stCondLst>
                                    <p:cond delay="0"/>
                                  </p:stCondLst>
                                  <p:childTnLst>
                                    <p:set>
                                      <p:cBhvr>
                                        <p:cTn id="66" dur="1" fill="hold">
                                          <p:stCondLst>
                                            <p:cond delay="0"/>
                                          </p:stCondLst>
                                        </p:cTn>
                                        <p:tgtEl>
                                          <p:spTgt spid="38"/>
                                        </p:tgtEl>
                                        <p:attrNameLst>
                                          <p:attrName>style.visibility</p:attrName>
                                        </p:attrNameLst>
                                      </p:cBhvr>
                                      <p:to>
                                        <p:strVal val="visible"/>
                                      </p:to>
                                    </p:set>
                                    <p:anim to="" calcmode="lin" valueType="num">
                                      <p:cBhvr>
                                        <p:cTn id="67" dur="1" fill="hold"/>
                                        <p:tgtEl>
                                          <p:spTgt spid="38"/>
                                        </p:tgtEl>
                                        <p:attrNameLst>
                                          <p:attrName/>
                                        </p:attrNameLst>
                                      </p:cBhvr>
                                    </p:anim>
                                  </p:childTnLst>
                                </p:cTn>
                              </p:par>
                            </p:childTnLst>
                          </p:cTn>
                        </p:par>
                      </p:childTnLst>
                    </p:cTn>
                  </p:par>
                  <p:par>
                    <p:cTn id="68" fill="hold">
                      <p:stCondLst>
                        <p:cond delay="indefinite"/>
                      </p:stCondLst>
                      <p:childTnLst>
                        <p:par>
                          <p:cTn id="69" fill="hold">
                            <p:stCondLst>
                              <p:cond delay="0"/>
                            </p:stCondLst>
                            <p:childTnLst>
                              <p:par>
                                <p:cTn id="70" presetID="20" presetClass="entr" presetSubtype="0" fill="hold" grpId="0" nodeType="clickEffect">
                                  <p:stCondLst>
                                    <p:cond delay="0"/>
                                  </p:stCondLst>
                                  <p:childTnLst>
                                    <p:set>
                                      <p:cBhvr>
                                        <p:cTn id="71" dur="1" fill="hold">
                                          <p:stCondLst>
                                            <p:cond delay="0"/>
                                          </p:stCondLst>
                                        </p:cTn>
                                        <p:tgtEl>
                                          <p:spTgt spid="26"/>
                                        </p:tgtEl>
                                        <p:attrNameLst>
                                          <p:attrName>style.visibility</p:attrName>
                                        </p:attrNameLst>
                                      </p:cBhvr>
                                      <p:to>
                                        <p:strVal val="visible"/>
                                      </p:to>
                                    </p:set>
                                    <p:animEffect transition="in" filter="wedge">
                                      <p:cBhvr>
                                        <p:cTn id="72" dur="2000"/>
                                        <p:tgtEl>
                                          <p:spTgt spid="26"/>
                                        </p:tgtEl>
                                      </p:cBhvr>
                                    </p:animEffect>
                                  </p:childTnLst>
                                </p:cTn>
                              </p:par>
                            </p:childTnLst>
                          </p:cTn>
                        </p:par>
                      </p:childTnLst>
                    </p:cTn>
                  </p:par>
                  <p:par>
                    <p:cTn id="73" fill="hold">
                      <p:stCondLst>
                        <p:cond delay="indefinite"/>
                      </p:stCondLst>
                      <p:childTnLst>
                        <p:par>
                          <p:cTn id="74" fill="hold">
                            <p:stCondLst>
                              <p:cond delay="0"/>
                            </p:stCondLst>
                            <p:childTnLst>
                              <p:par>
                                <p:cTn id="75" presetID="24" presetClass="entr" presetSubtype="0" fill="hold" grpId="0" nodeType="clickEffect">
                                  <p:stCondLst>
                                    <p:cond delay="0"/>
                                  </p:stCondLst>
                                  <p:childTnLst>
                                    <p:set>
                                      <p:cBhvr>
                                        <p:cTn id="76" dur="1" fill="hold">
                                          <p:stCondLst>
                                            <p:cond delay="0"/>
                                          </p:stCondLst>
                                        </p:cTn>
                                        <p:tgtEl>
                                          <p:spTgt spid="11282"/>
                                        </p:tgtEl>
                                        <p:attrNameLst>
                                          <p:attrName>style.visibility</p:attrName>
                                        </p:attrNameLst>
                                      </p:cBhvr>
                                      <p:to>
                                        <p:strVal val="visible"/>
                                      </p:to>
                                    </p:set>
                                    <p:anim to="" calcmode="lin" valueType="num">
                                      <p:cBhvr>
                                        <p:cTn id="77" dur="1" fill="hold"/>
                                        <p:tgtEl>
                                          <p:spTgt spid="11282"/>
                                        </p:tgtEl>
                                        <p:attrNameLst>
                                          <p:attrName/>
                                        </p:attrNameLst>
                                      </p:cBhvr>
                                    </p:anim>
                                  </p:childTnLst>
                                </p:cTn>
                              </p:par>
                              <p:par>
                                <p:cTn id="78" presetID="24" presetClass="entr" presetSubtype="0" fill="hold" grpId="0" nodeType="withEffect">
                                  <p:stCondLst>
                                    <p:cond delay="0"/>
                                  </p:stCondLst>
                                  <p:childTnLst>
                                    <p:set>
                                      <p:cBhvr>
                                        <p:cTn id="79" dur="1" fill="hold">
                                          <p:stCondLst>
                                            <p:cond delay="0"/>
                                          </p:stCondLst>
                                        </p:cTn>
                                        <p:tgtEl>
                                          <p:spTgt spid="47"/>
                                        </p:tgtEl>
                                        <p:attrNameLst>
                                          <p:attrName>style.visibility</p:attrName>
                                        </p:attrNameLst>
                                      </p:cBhvr>
                                      <p:to>
                                        <p:strVal val="visible"/>
                                      </p:to>
                                    </p:set>
                                    <p:anim to="" calcmode="lin" valueType="num">
                                      <p:cBhvr>
                                        <p:cTn id="80" dur="1" fill="hold"/>
                                        <p:tgtEl>
                                          <p:spTgt spid="47"/>
                                        </p:tgtEl>
                                        <p:attrNameLst>
                                          <p:attrName/>
                                        </p:attrNameLst>
                                      </p:cBhvr>
                                    </p:anim>
                                  </p:childTnLst>
                                </p:cTn>
                              </p:par>
                            </p:childTnLst>
                          </p:cTn>
                        </p:par>
                      </p:childTnLst>
                    </p:cTn>
                  </p:par>
                  <p:par>
                    <p:cTn id="81" fill="hold">
                      <p:stCondLst>
                        <p:cond delay="indefinite"/>
                      </p:stCondLst>
                      <p:childTnLst>
                        <p:par>
                          <p:cTn id="82" fill="hold">
                            <p:stCondLst>
                              <p:cond delay="0"/>
                            </p:stCondLst>
                            <p:childTnLst>
                              <p:par>
                                <p:cTn id="83" presetID="20" presetClass="entr" presetSubtype="0" fill="hold" grpId="0" nodeType="clickEffect">
                                  <p:stCondLst>
                                    <p:cond delay="0"/>
                                  </p:stCondLst>
                                  <p:childTnLst>
                                    <p:set>
                                      <p:cBhvr>
                                        <p:cTn id="84" dur="1" fill="hold">
                                          <p:stCondLst>
                                            <p:cond delay="0"/>
                                          </p:stCondLst>
                                        </p:cTn>
                                        <p:tgtEl>
                                          <p:spTgt spid="25"/>
                                        </p:tgtEl>
                                        <p:attrNameLst>
                                          <p:attrName>style.visibility</p:attrName>
                                        </p:attrNameLst>
                                      </p:cBhvr>
                                      <p:to>
                                        <p:strVal val="visible"/>
                                      </p:to>
                                    </p:set>
                                    <p:animEffect transition="in" filter="wedge">
                                      <p:cBhvr>
                                        <p:cTn id="85" dur="2000"/>
                                        <p:tgtEl>
                                          <p:spTgt spid="25"/>
                                        </p:tgtEl>
                                      </p:cBhvr>
                                    </p:animEffect>
                                  </p:childTnLst>
                                </p:cTn>
                              </p:par>
                            </p:childTnLst>
                          </p:cTn>
                        </p:par>
                      </p:childTnLst>
                    </p:cTn>
                  </p:par>
                  <p:par>
                    <p:cTn id="86" fill="hold">
                      <p:stCondLst>
                        <p:cond delay="indefinite"/>
                      </p:stCondLst>
                      <p:childTnLst>
                        <p:par>
                          <p:cTn id="87" fill="hold">
                            <p:stCondLst>
                              <p:cond delay="0"/>
                            </p:stCondLst>
                            <p:childTnLst>
                              <p:par>
                                <p:cTn id="88" presetID="24" presetClass="entr" presetSubtype="0" fill="hold" grpId="0" nodeType="clickEffect">
                                  <p:stCondLst>
                                    <p:cond delay="0"/>
                                  </p:stCondLst>
                                  <p:childTnLst>
                                    <p:set>
                                      <p:cBhvr>
                                        <p:cTn id="89" dur="1" fill="hold">
                                          <p:stCondLst>
                                            <p:cond delay="0"/>
                                          </p:stCondLst>
                                        </p:cTn>
                                        <p:tgtEl>
                                          <p:spTgt spid="33"/>
                                        </p:tgtEl>
                                        <p:attrNameLst>
                                          <p:attrName>style.visibility</p:attrName>
                                        </p:attrNameLst>
                                      </p:cBhvr>
                                      <p:to>
                                        <p:strVal val="visible"/>
                                      </p:to>
                                    </p:set>
                                    <p:anim to="" calcmode="lin" valueType="num">
                                      <p:cBhvr>
                                        <p:cTn id="90" dur="1" fill="hold"/>
                                        <p:tgtEl>
                                          <p:spTgt spid="33"/>
                                        </p:tgtEl>
                                        <p:attrNameLst>
                                          <p:attrName/>
                                        </p:attrNameLst>
                                      </p:cBhvr>
                                    </p:anim>
                                  </p:childTnLst>
                                </p:cTn>
                              </p:par>
                              <p:par>
                                <p:cTn id="91" presetID="24" presetClass="entr" presetSubtype="0" fill="hold" grpId="0" nodeType="withEffect">
                                  <p:stCondLst>
                                    <p:cond delay="0"/>
                                  </p:stCondLst>
                                  <p:childTnLst>
                                    <p:set>
                                      <p:cBhvr>
                                        <p:cTn id="92" dur="1" fill="hold">
                                          <p:stCondLst>
                                            <p:cond delay="0"/>
                                          </p:stCondLst>
                                        </p:cTn>
                                        <p:tgtEl>
                                          <p:spTgt spid="35"/>
                                        </p:tgtEl>
                                        <p:attrNameLst>
                                          <p:attrName>style.visibility</p:attrName>
                                        </p:attrNameLst>
                                      </p:cBhvr>
                                      <p:to>
                                        <p:strVal val="visible"/>
                                      </p:to>
                                    </p:set>
                                    <p:anim to="" calcmode="lin" valueType="num">
                                      <p:cBhvr>
                                        <p:cTn id="93" dur="1" fill="hold"/>
                                        <p:tgtEl>
                                          <p:spTgt spid="35"/>
                                        </p:tgtEl>
                                        <p:attrNameLst>
                                          <p:attrName/>
                                        </p:attrNameLst>
                                      </p:cBhvr>
                                    </p:anim>
                                  </p:childTnLst>
                                </p:cTn>
                              </p:par>
                            </p:childTnLst>
                          </p:cTn>
                        </p:par>
                      </p:childTnLst>
                    </p:cTn>
                  </p:par>
                  <p:par>
                    <p:cTn id="94" fill="hold">
                      <p:stCondLst>
                        <p:cond delay="indefinite"/>
                      </p:stCondLst>
                      <p:childTnLst>
                        <p:par>
                          <p:cTn id="95" fill="hold">
                            <p:stCondLst>
                              <p:cond delay="0"/>
                            </p:stCondLst>
                            <p:childTnLst>
                              <p:par>
                                <p:cTn id="96" presetID="3" presetClass="entr" presetSubtype="10" fill="hold" grpId="0" nodeType="clickEffect">
                                  <p:stCondLst>
                                    <p:cond delay="0"/>
                                  </p:stCondLst>
                                  <p:childTnLst>
                                    <p:set>
                                      <p:cBhvr>
                                        <p:cTn id="97" dur="1" fill="hold">
                                          <p:stCondLst>
                                            <p:cond delay="0"/>
                                          </p:stCondLst>
                                        </p:cTn>
                                        <p:tgtEl>
                                          <p:spTgt spid="7"/>
                                        </p:tgtEl>
                                        <p:attrNameLst>
                                          <p:attrName>style.visibility</p:attrName>
                                        </p:attrNameLst>
                                      </p:cBhvr>
                                      <p:to>
                                        <p:strVal val="visible"/>
                                      </p:to>
                                    </p:set>
                                    <p:animEffect transition="in" filter="blinds(horizontal)">
                                      <p:cBhvr>
                                        <p:cTn id="98" dur="500"/>
                                        <p:tgtEl>
                                          <p:spTgt spid="7"/>
                                        </p:tgtEl>
                                      </p:cBhvr>
                                    </p:animEffect>
                                  </p:childTnLst>
                                </p:cTn>
                              </p:par>
                            </p:childTnLst>
                          </p:cTn>
                        </p:par>
                      </p:childTnLst>
                    </p:cTn>
                  </p:par>
                  <p:par>
                    <p:cTn id="99" fill="hold">
                      <p:stCondLst>
                        <p:cond delay="indefinite"/>
                      </p:stCondLst>
                      <p:childTnLst>
                        <p:par>
                          <p:cTn id="100" fill="hold">
                            <p:stCondLst>
                              <p:cond delay="0"/>
                            </p:stCondLst>
                            <p:childTnLst>
                              <p:par>
                                <p:cTn id="101" presetID="24" presetClass="entr" presetSubtype="0" fill="hold" grpId="0" nodeType="clickEffect">
                                  <p:stCondLst>
                                    <p:cond delay="0"/>
                                  </p:stCondLst>
                                  <p:childTnLst>
                                    <p:set>
                                      <p:cBhvr>
                                        <p:cTn id="102" dur="1" fill="hold">
                                          <p:stCondLst>
                                            <p:cond delay="0"/>
                                          </p:stCondLst>
                                        </p:cTn>
                                        <p:tgtEl>
                                          <p:spTgt spid="39"/>
                                        </p:tgtEl>
                                        <p:attrNameLst>
                                          <p:attrName>style.visibility</p:attrName>
                                        </p:attrNameLst>
                                      </p:cBhvr>
                                      <p:to>
                                        <p:strVal val="visible"/>
                                      </p:to>
                                    </p:set>
                                    <p:anim to="" calcmode="lin" valueType="num">
                                      <p:cBhvr>
                                        <p:cTn id="103" dur="1" fill="hold"/>
                                        <p:tgtEl>
                                          <p:spTgt spid="39"/>
                                        </p:tgtEl>
                                        <p:attrNameLst>
                                          <p:attrName/>
                                        </p:attrNameLst>
                                      </p:cBhvr>
                                    </p:anim>
                                  </p:childTnLst>
                                </p:cTn>
                              </p:par>
                              <p:par>
                                <p:cTn id="104" presetID="24" presetClass="entr" presetSubtype="0" fill="hold" grpId="0" nodeType="withEffect">
                                  <p:stCondLst>
                                    <p:cond delay="0"/>
                                  </p:stCondLst>
                                  <p:childTnLst>
                                    <p:set>
                                      <p:cBhvr>
                                        <p:cTn id="105" dur="1" fill="hold">
                                          <p:stCondLst>
                                            <p:cond delay="0"/>
                                          </p:stCondLst>
                                        </p:cTn>
                                        <p:tgtEl>
                                          <p:spTgt spid="40"/>
                                        </p:tgtEl>
                                        <p:attrNameLst>
                                          <p:attrName>style.visibility</p:attrName>
                                        </p:attrNameLst>
                                      </p:cBhvr>
                                      <p:to>
                                        <p:strVal val="visible"/>
                                      </p:to>
                                    </p:set>
                                    <p:anim to="" calcmode="lin" valueType="num">
                                      <p:cBhvr>
                                        <p:cTn id="106" dur="1" fill="hold"/>
                                        <p:tgtEl>
                                          <p:spTgt spid="40"/>
                                        </p:tgtEl>
                                        <p:attrNameLst>
                                          <p:attrName/>
                                        </p:attrNameLst>
                                      </p:cBhvr>
                                    </p:anim>
                                  </p:childTnLst>
                                </p:cTn>
                              </p:par>
                            </p:childTnLst>
                          </p:cTn>
                        </p:par>
                      </p:childTnLst>
                    </p:cTn>
                  </p:par>
                  <p:par>
                    <p:cTn id="107" fill="hold">
                      <p:stCondLst>
                        <p:cond delay="indefinite"/>
                      </p:stCondLst>
                      <p:childTnLst>
                        <p:par>
                          <p:cTn id="108" fill="hold">
                            <p:stCondLst>
                              <p:cond delay="0"/>
                            </p:stCondLst>
                            <p:childTnLst>
                              <p:par>
                                <p:cTn id="109" presetID="20" presetClass="entr" presetSubtype="0" fill="hold" grpId="0" nodeType="clickEffect">
                                  <p:stCondLst>
                                    <p:cond delay="0"/>
                                  </p:stCondLst>
                                  <p:childTnLst>
                                    <p:set>
                                      <p:cBhvr>
                                        <p:cTn id="110" dur="1" fill="hold">
                                          <p:stCondLst>
                                            <p:cond delay="0"/>
                                          </p:stCondLst>
                                        </p:cTn>
                                        <p:tgtEl>
                                          <p:spTgt spid="10"/>
                                        </p:tgtEl>
                                        <p:attrNameLst>
                                          <p:attrName>style.visibility</p:attrName>
                                        </p:attrNameLst>
                                      </p:cBhvr>
                                      <p:to>
                                        <p:strVal val="visible"/>
                                      </p:to>
                                    </p:set>
                                    <p:animEffect transition="in" filter="wedge">
                                      <p:cBhvr>
                                        <p:cTn id="111"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11276" grpId="0" animBg="1"/>
      <p:bldP spid="38" grpId="0" animBg="1"/>
      <p:bldP spid="11278" grpId="0" animBg="1"/>
      <p:bldP spid="43" grpId="0" animBg="1"/>
      <p:bldP spid="11282" grpId="0" animBg="1"/>
      <p:bldP spid="47" grpId="0" animBg="1"/>
      <p:bldP spid="11284" grpId="0" animBg="1"/>
      <p:bldP spid="49" grpId="0" animBg="1"/>
      <p:bldP spid="34" grpId="0" animBg="1"/>
      <p:bldP spid="25" grpId="0" animBg="1"/>
      <p:bldP spid="2" grpId="0" animBg="1"/>
      <p:bldP spid="3" grpId="0" animBg="1"/>
      <p:bldP spid="19" grpId="0" animBg="1"/>
      <p:bldP spid="21" grpId="0" animBg="1"/>
      <p:bldP spid="6" grpId="0" animBg="1"/>
      <p:bldP spid="26" grpId="0" animBg="1"/>
      <p:bldP spid="33" grpId="0" animBg="1"/>
      <p:bldP spid="35" grpId="0" animBg="1"/>
      <p:bldP spid="7" grpId="0" animBg="1"/>
      <p:bldP spid="39" grpId="0" animBg="1"/>
      <p:bldP spid="40" grpId="0" animBg="1"/>
      <p:bldP spid="10"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Diapositive 1&quot;/&gt;&lt;property id=&quot;20307&quot; value=&quot;256&quot;/&gt;&lt;/object&gt;&lt;/object&gt;&lt;/object&gt;&lt;/database&gt;"/>
  <p:tag name="SECTOMILLISECCONVERTED" val="1"/>
</p:tagLst>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Promenade">
  <a:themeElements>
    <a:clrScheme name="Origine">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Promenade">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Promenade">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716</TotalTime>
  <Words>479</Words>
  <Application>Microsoft Office PowerPoint</Application>
  <PresentationFormat>مخصص</PresentationFormat>
  <Paragraphs>35</Paragraphs>
  <Slides>1</Slides>
  <Notes>1</Notes>
  <HiddenSlides>0</HiddenSlides>
  <MMClips>0</MMClips>
  <ScaleCrop>false</ScaleCrop>
  <HeadingPairs>
    <vt:vector size="4" baseType="variant">
      <vt:variant>
        <vt:lpstr>سمة</vt:lpstr>
      </vt:variant>
      <vt:variant>
        <vt:i4>1</vt:i4>
      </vt:variant>
      <vt:variant>
        <vt:lpstr>عناوين الشرائح</vt:lpstr>
      </vt:variant>
      <vt:variant>
        <vt:i4>1</vt:i4>
      </vt:variant>
    </vt:vector>
  </HeadingPairs>
  <TitlesOfParts>
    <vt:vector size="2" baseType="lpstr">
      <vt:lpstr>Promenade</vt:lpstr>
      <vt:lpstr>الشريحة 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hp</dc:creator>
  <cp:lastModifiedBy>Galaxynet</cp:lastModifiedBy>
  <cp:revision>75</cp:revision>
  <dcterms:created xsi:type="dcterms:W3CDTF">2014-04-16T09:22:23Z</dcterms:created>
  <dcterms:modified xsi:type="dcterms:W3CDTF">2015-03-02T09:21:06Z</dcterms:modified>
</cp:coreProperties>
</file>