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0"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603A14"/>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588" autoAdjust="0"/>
    <p:restoredTop sz="96774" autoAdjust="0"/>
  </p:normalViewPr>
  <p:slideViewPr>
    <p:cSldViewPr>
      <p:cViewPr>
        <p:scale>
          <a:sx n="28" d="100"/>
          <a:sy n="28" d="100"/>
        </p:scale>
        <p:origin x="-1224" y="-78"/>
      </p:cViewPr>
      <p:guideLst>
        <p:guide orient="horz" pos="13608"/>
        <p:guide pos="9072"/>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dirty="0"/>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dirty="0"/>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dirty="0"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20814819" y="35140392"/>
            <a:ext cx="11925579" cy="407681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p>
            <a:pPr algn="ctr" eaLnBrk="1" latinLnBrk="0" hangingPunct="1"/>
            <a:endParaRPr kumimoji="0" lang="en-US"/>
          </a:p>
        </p:txBody>
      </p:sp>
      <p:sp>
        <p:nvSpPr>
          <p:cNvPr id="8" name="Titre 7"/>
          <p:cNvSpPr>
            <a:spLocks noGrp="1"/>
          </p:cNvSpPr>
          <p:nvPr>
            <p:ph type="ctrTitle"/>
          </p:nvPr>
        </p:nvSpPr>
        <p:spPr>
          <a:xfrm>
            <a:off x="1702714" y="4890617"/>
            <a:ext cx="25398173" cy="9261158"/>
          </a:xfrm>
        </p:spPr>
        <p:txBody>
          <a:bodyPr anchor="b">
            <a:normAutofit/>
          </a:bodyPr>
          <a:lstStyle>
            <a:lvl1pPr algn="r">
              <a:defRPr sz="198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1702714" y="14176764"/>
            <a:ext cx="25398173" cy="11041380"/>
          </a:xfrm>
        </p:spPr>
        <p:txBody>
          <a:bodyPr/>
          <a:lstStyle>
            <a:lvl1pPr marL="0" marR="164592" indent="0" algn="r">
              <a:spcBef>
                <a:spcPts val="0"/>
              </a:spcBef>
              <a:buNone/>
              <a:defRPr>
                <a:ln>
                  <a:solidFill>
                    <a:schemeClr val="bg2"/>
                  </a:solidFill>
                </a:ln>
                <a:solidFill>
                  <a:schemeClr val="tx1">
                    <a:tint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4320540" y="37879736"/>
            <a:ext cx="18242280" cy="2300288"/>
          </a:xfrm>
        </p:spPr>
        <p:txBody>
          <a:bodyPr tIns="0" bIns="0" anchor="t"/>
          <a:lstStyle>
            <a:lvl1pPr algn="r">
              <a:defRPr sz="4500"/>
            </a:lvl1pPr>
          </a:lstStyle>
          <a:p>
            <a:pPr>
              <a:defRPr/>
            </a:pPr>
            <a:endParaRPr lang="en-US" dirty="0"/>
          </a:p>
        </p:txBody>
      </p:sp>
      <p:sp>
        <p:nvSpPr>
          <p:cNvPr id="17" name="Espace réservé du pied de page 16"/>
          <p:cNvSpPr>
            <a:spLocks noGrp="1"/>
          </p:cNvSpPr>
          <p:nvPr>
            <p:ph type="ftr" sz="quarter" idx="11"/>
          </p:nvPr>
        </p:nvSpPr>
        <p:spPr>
          <a:xfrm>
            <a:off x="4320540" y="35599438"/>
            <a:ext cx="18242280" cy="2300288"/>
          </a:xfrm>
        </p:spPr>
        <p:txBody>
          <a:bodyPr tIns="0" bIns="0" anchor="b"/>
          <a:lstStyle>
            <a:lvl1pPr algn="r">
              <a:defRPr sz="5000"/>
            </a:lvl1pPr>
          </a:lstStyle>
          <a:p>
            <a:pPr>
              <a:defRPr/>
            </a:pPr>
            <a:endParaRPr lang="en-US" dirty="0"/>
          </a:p>
        </p:txBody>
      </p:sp>
      <p:sp>
        <p:nvSpPr>
          <p:cNvPr id="29" name="Espace réservé du numéro de diapositive 28"/>
          <p:cNvSpPr>
            <a:spLocks noGrp="1"/>
          </p:cNvSpPr>
          <p:nvPr>
            <p:ph type="sldNum" sz="quarter" idx="12"/>
          </p:nvPr>
        </p:nvSpPr>
        <p:spPr>
          <a:xfrm>
            <a:off x="26435578" y="36239537"/>
            <a:ext cx="1584198" cy="2300288"/>
          </a:xfrm>
        </p:spPr>
        <p:txBody>
          <a:bodyPr anchor="ctr"/>
          <a:lstStyle>
            <a:lvl1pPr algn="ctr">
              <a:defRPr sz="5900">
                <a:solidFill>
                  <a:srgbClr val="FFFFFF"/>
                </a:solidFill>
              </a:defRPr>
            </a:lvl1pPr>
          </a:lstStyle>
          <a:p>
            <a:pPr>
              <a:defRPr/>
            </a:pPr>
            <a:fld id="{5998369B-A6EF-43F8-95E5-75D0C38FAAC1}" type="slidenum">
              <a:rPr lang="fr-FR" smtClean="0"/>
              <a:pPr>
                <a:defRPr/>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362670" y="2400300"/>
            <a:ext cx="6000750" cy="3456432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2400300"/>
            <a:ext cx="19682460" cy="3456432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dirty="0"/>
          </a:p>
        </p:txBody>
      </p:sp>
      <p:sp>
        <p:nvSpPr>
          <p:cNvPr id="5" name="Espace réservé du pied de page 4"/>
          <p:cNvSpPr>
            <a:spLocks noGrp="1"/>
          </p:cNvSpPr>
          <p:nvPr>
            <p:ph type="ftr" sz="quarter" idx="11"/>
          </p:nvPr>
        </p:nvSpPr>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dirty="0"/>
          </a:p>
        </p:txBody>
      </p:sp>
      <p:sp>
        <p:nvSpPr>
          <p:cNvPr id="8" name="Espace réservé du pied de page 2"/>
          <p:cNvSpPr txBox="1">
            <a:spLocks noGrp="1"/>
          </p:cNvSpPr>
          <p:nvPr>
            <p:ph type="ftr" sz="quarter" idx="11"/>
          </p:nvPr>
        </p:nvSpPr>
        <p:spPr/>
        <p:txBody>
          <a:bodyPr/>
          <a:lstStyle>
            <a:lvl1pPr>
              <a:defRPr/>
            </a:lvl1pPr>
          </a:lstStyle>
          <a:p>
            <a:pPr>
              <a:defRPr/>
            </a:pPr>
            <a:endParaRPr lang="en-US" dirty="0"/>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dirty="0"/>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440180" y="1685212"/>
            <a:ext cx="25923240" cy="8813902"/>
          </a:xfrm>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1440180" y="11861690"/>
            <a:ext cx="25923240" cy="288036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15093086" y="40824302"/>
            <a:ext cx="6720840" cy="1901038"/>
          </a:xfrm>
        </p:spPr>
        <p:txBody>
          <a:bodyPr/>
          <a:lstStyle/>
          <a:p>
            <a:pPr>
              <a:defRPr/>
            </a:pPr>
            <a:endParaRPr lang="en-US" dirty="0"/>
          </a:p>
        </p:txBody>
      </p:sp>
      <p:sp>
        <p:nvSpPr>
          <p:cNvPr id="5" name="Espace réservé du pied de page 4"/>
          <p:cNvSpPr>
            <a:spLocks noGrp="1"/>
          </p:cNvSpPr>
          <p:nvPr>
            <p:ph type="ftr" sz="quarter" idx="11"/>
          </p:nvPr>
        </p:nvSpPr>
        <p:spPr>
          <a:xfrm>
            <a:off x="1440180" y="40830108"/>
            <a:ext cx="13419176" cy="1895235"/>
          </a:xfrm>
        </p:spPr>
        <p:txBody>
          <a:bodyPr/>
          <a:lstStyle/>
          <a:p>
            <a:pPr>
              <a:defRPr/>
            </a:pPr>
            <a:endParaRPr lang="en-US" dirty="0"/>
          </a:p>
        </p:txBody>
      </p:sp>
      <p:sp>
        <p:nvSpPr>
          <p:cNvPr id="6" name="Espace réservé du numéro de diapositive 5"/>
          <p:cNvSpPr>
            <a:spLocks noGrp="1"/>
          </p:cNvSpPr>
          <p:nvPr>
            <p:ph type="sldNum" sz="quarter" idx="12"/>
          </p:nvPr>
        </p:nvSpPr>
        <p:spPr/>
        <p:txBody>
          <a:bodyPr/>
          <a:lstStyle/>
          <a:p>
            <a:pPr>
              <a:defRPr/>
            </a:pPr>
            <a:fld id="{CD22DD83-822A-4458-B54D-F6C19E849AD6}"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22157" y="44317"/>
            <a:ext cx="28759286" cy="43072464"/>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p>
            <a:pPr marL="0" algn="ctr" defTabSz="4114800" rtl="0" eaLnBrk="1" latinLnBrk="0" hangingPunct="1"/>
            <a:endParaRPr kumimoji="0" lang="en-US" sz="8100" kern="1200">
              <a:solidFill>
                <a:schemeClr val="lt1"/>
              </a:solidFill>
              <a:latin typeface="+mn-lt"/>
              <a:ea typeface="+mn-ea"/>
              <a:cs typeface="+mn-cs"/>
            </a:endParaRPr>
          </a:p>
        </p:txBody>
      </p:sp>
      <p:sp>
        <p:nvSpPr>
          <p:cNvPr id="8" name="Triangle isocèle 7"/>
          <p:cNvSpPr/>
          <p:nvPr/>
        </p:nvSpPr>
        <p:spPr>
          <a:xfrm rot="5400000" flipV="1">
            <a:off x="20814819" y="3988196"/>
            <a:ext cx="11925579" cy="407681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p>
            <a:pPr algn="ctr" eaLnBrk="1" latinLnBrk="0" hangingPunct="1"/>
            <a:endParaRPr kumimoji="0" lang="en-US"/>
          </a:p>
        </p:txBody>
      </p:sp>
      <p:sp>
        <p:nvSpPr>
          <p:cNvPr id="4" name="Espace réservé de la date 3"/>
          <p:cNvSpPr>
            <a:spLocks noGrp="1"/>
          </p:cNvSpPr>
          <p:nvPr>
            <p:ph type="dt" sz="half" idx="10"/>
          </p:nvPr>
        </p:nvSpPr>
        <p:spPr>
          <a:xfrm>
            <a:off x="21910241" y="40805100"/>
            <a:ext cx="6720840" cy="1920240"/>
          </a:xfrm>
        </p:spPr>
        <p:txBody>
          <a:bodyPr/>
          <a:lstStyle/>
          <a:p>
            <a:pPr>
              <a:defRPr/>
            </a:pPr>
            <a:endParaRPr lang="en-US" dirty="0"/>
          </a:p>
        </p:txBody>
      </p:sp>
      <p:sp>
        <p:nvSpPr>
          <p:cNvPr id="5" name="Espace réservé du pied de page 4"/>
          <p:cNvSpPr>
            <a:spLocks noGrp="1"/>
          </p:cNvSpPr>
          <p:nvPr>
            <p:ph type="ftr" sz="quarter" idx="11"/>
          </p:nvPr>
        </p:nvSpPr>
        <p:spPr>
          <a:xfrm>
            <a:off x="8251035" y="40830108"/>
            <a:ext cx="13419176" cy="1895235"/>
          </a:xfrm>
        </p:spPr>
        <p:txBody>
          <a:bodyPr/>
          <a:lstStyle/>
          <a:p>
            <a:pPr>
              <a:defRPr/>
            </a:pPr>
            <a:endParaRPr lang="en-US" dirty="0"/>
          </a:p>
        </p:txBody>
      </p:sp>
      <p:sp>
        <p:nvSpPr>
          <p:cNvPr id="6" name="Espace réservé du numéro de diapositive 5"/>
          <p:cNvSpPr>
            <a:spLocks noGrp="1"/>
          </p:cNvSpPr>
          <p:nvPr>
            <p:ph type="sldNum" sz="quarter" idx="12"/>
          </p:nvPr>
        </p:nvSpPr>
        <p:spPr>
          <a:xfrm>
            <a:off x="26620826" y="5100635"/>
            <a:ext cx="1584198" cy="1895235"/>
          </a:xfrm>
        </p:spPr>
        <p:txBody>
          <a:bodyPr/>
          <a:lstStyle/>
          <a:p>
            <a:pPr>
              <a:defRPr/>
            </a:pPr>
            <a:fld id="{E583A91D-B29B-48B7-AFCB-AEF1403C1B0E}" type="slidenum">
              <a:rPr lang="fr-FR" smtClean="0"/>
              <a:pPr>
                <a:defRPr/>
              </a:pPr>
              <a:t>‹N°›</a:t>
            </a:fld>
            <a:endParaRPr lang="fr-FR" dirty="0"/>
          </a:p>
        </p:txBody>
      </p:sp>
      <p:cxnSp>
        <p:nvCxnSpPr>
          <p:cNvPr id="11" name="Connecteur droit 10"/>
          <p:cNvCxnSpPr/>
          <p:nvPr/>
        </p:nvCxnSpPr>
        <p:spPr>
          <a:xfrm rot="10800000">
            <a:off x="20376703" y="59100"/>
            <a:ext cx="8419512" cy="1197132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44317"/>
            <a:ext cx="28781443" cy="43116778"/>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1200150" y="1710226"/>
            <a:ext cx="22802850" cy="8581073"/>
          </a:xfrm>
        </p:spPr>
        <p:txBody>
          <a:bodyPr anchor="ctr"/>
          <a:lstStyle>
            <a:lvl1pPr marL="0" algn="l">
              <a:buNone/>
              <a:defRPr sz="162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200150" y="10291277"/>
            <a:ext cx="12241530" cy="14401800"/>
          </a:xfrm>
        </p:spPr>
        <p:txBody>
          <a:bodyPr anchor="t"/>
          <a:lstStyle>
            <a:lvl1pPr marL="246888" indent="0" algn="l">
              <a:buNone/>
              <a:defRPr sz="9000">
                <a:solidFill>
                  <a:schemeClr val="tx1">
                    <a:tint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440180" y="10851356"/>
            <a:ext cx="12721590" cy="28513567"/>
          </a:xfrm>
        </p:spPr>
        <p:txBody>
          <a:bodyPr/>
          <a:lstStyle>
            <a:lvl1pPr>
              <a:defRPr sz="117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4641830" y="10851356"/>
            <a:ext cx="12721590" cy="28513567"/>
          </a:xfrm>
        </p:spPr>
        <p:txBody>
          <a:bodyPr/>
          <a:lstStyle>
            <a:lvl1pPr>
              <a:defRPr sz="117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15093086" y="40830105"/>
            <a:ext cx="6720840" cy="1901038"/>
          </a:xfrm>
        </p:spPr>
        <p:txBody>
          <a:bodyPr/>
          <a:lstStyle/>
          <a:p>
            <a:pPr>
              <a:defRPr/>
            </a:pPr>
            <a:endParaRPr lang="en-US" dirty="0"/>
          </a:p>
        </p:txBody>
      </p:sp>
      <p:sp>
        <p:nvSpPr>
          <p:cNvPr id="6" name="Espace réservé du pied de page 5"/>
          <p:cNvSpPr>
            <a:spLocks noGrp="1"/>
          </p:cNvSpPr>
          <p:nvPr>
            <p:ph type="ftr" sz="quarter" idx="11"/>
          </p:nvPr>
        </p:nvSpPr>
        <p:spPr>
          <a:xfrm>
            <a:off x="1440180" y="40830105"/>
            <a:ext cx="13419176" cy="1901038"/>
          </a:xfrm>
        </p:spPr>
        <p:txBody>
          <a:bodyPr/>
          <a:lstStyle/>
          <a:p>
            <a:pPr>
              <a:defRPr/>
            </a:pPr>
            <a:endParaRPr lang="en-US" dirty="0"/>
          </a:p>
        </p:txBody>
      </p:sp>
      <p:sp>
        <p:nvSpPr>
          <p:cNvPr id="7" name="Espace réservé du numéro de diapositive 6"/>
          <p:cNvSpPr>
            <a:spLocks noGrp="1"/>
          </p:cNvSpPr>
          <p:nvPr>
            <p:ph type="sldNum" sz="quarter" idx="12"/>
          </p:nvPr>
        </p:nvSpPr>
        <p:spPr>
          <a:xfrm>
            <a:off x="23906988" y="40830105"/>
            <a:ext cx="1584198" cy="1901038"/>
          </a:xfrm>
        </p:spPr>
        <p:txBody>
          <a:bodyPr/>
          <a:lstStyle/>
          <a:p>
            <a:pPr>
              <a:defRPr/>
            </a:pPr>
            <a:fld id="{05FD7F8C-D0B9-4E1C-845F-F1E829A3BEF6}"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81824" y="1831611"/>
            <a:ext cx="3360420" cy="38769646"/>
          </a:xfrm>
        </p:spPr>
        <p:txBody>
          <a:bodyPr vert="vert270" anchor="b"/>
          <a:lstStyle>
            <a:lvl1pPr marL="0" algn="ctr">
              <a:defRPr sz="149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299769" y="1831612"/>
            <a:ext cx="1830226" cy="19010376"/>
          </a:xfrm>
          <a:solidFill>
            <a:schemeClr val="bg1"/>
          </a:solidFill>
          <a:ln w="12700">
            <a:noFill/>
          </a:ln>
        </p:spPr>
        <p:txBody>
          <a:bodyPr vert="vert270" anchor="ctr"/>
          <a:lstStyle>
            <a:lvl1pPr marL="0" indent="0" algn="ctr">
              <a:buNone/>
              <a:defRPr sz="7200" b="0">
                <a:solidFill>
                  <a:schemeClr val="tx1"/>
                </a:solidFill>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299769" y="21590881"/>
            <a:ext cx="1830226" cy="19010376"/>
          </a:xfrm>
          <a:solidFill>
            <a:schemeClr val="bg1"/>
          </a:solidFill>
          <a:ln w="12700">
            <a:noFill/>
          </a:ln>
        </p:spPr>
        <p:txBody>
          <a:bodyPr vert="vert270" anchor="ctr"/>
          <a:lstStyle>
            <a:lvl1pPr marL="0" indent="0" algn="ctr">
              <a:buNone/>
              <a:defRPr sz="7200" b="0">
                <a:solidFill>
                  <a:schemeClr val="tx1"/>
                </a:solidFill>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6370025" y="1831612"/>
            <a:ext cx="21602700" cy="19010376"/>
          </a:xfrm>
        </p:spPr>
        <p:txBody>
          <a:bodyPr/>
          <a:lstStyle>
            <a:lvl1pPr algn="l">
              <a:defRPr sz="10800"/>
            </a:lvl1pPr>
            <a:lvl2pPr algn="l">
              <a:defRPr sz="9000"/>
            </a:lvl2pPr>
            <a:lvl3pPr algn="l">
              <a:defRPr sz="8100"/>
            </a:lvl3pPr>
            <a:lvl4pPr algn="l">
              <a:defRPr sz="7200"/>
            </a:lvl4pPr>
            <a:lvl5pPr algn="l">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6370025" y="21590881"/>
            <a:ext cx="21602700" cy="19010376"/>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15093086" y="40830105"/>
            <a:ext cx="6711239" cy="1901038"/>
          </a:xfrm>
        </p:spPr>
        <p:txBody>
          <a:bodyPr/>
          <a:lstStyle/>
          <a:p>
            <a:pPr>
              <a:defRPr/>
            </a:pPr>
            <a:endParaRPr lang="en-US" dirty="0"/>
          </a:p>
        </p:txBody>
      </p:sp>
      <p:sp>
        <p:nvSpPr>
          <p:cNvPr id="8" name="Espace réservé du pied de page 7"/>
          <p:cNvSpPr>
            <a:spLocks noGrp="1"/>
          </p:cNvSpPr>
          <p:nvPr>
            <p:ph type="ftr" sz="quarter" idx="11"/>
          </p:nvPr>
        </p:nvSpPr>
        <p:spPr>
          <a:xfrm>
            <a:off x="1440180" y="40830105"/>
            <a:ext cx="13422478" cy="1901038"/>
          </a:xfrm>
        </p:spPr>
        <p:txBody>
          <a:bodyPr/>
          <a:lstStyle/>
          <a:p>
            <a:pPr>
              <a:defRPr/>
            </a:pPr>
            <a:endParaRPr lang="en-US" dirty="0"/>
          </a:p>
        </p:txBody>
      </p:sp>
      <p:sp>
        <p:nvSpPr>
          <p:cNvPr id="9" name="Espace réservé du numéro de diapositive 8"/>
          <p:cNvSpPr>
            <a:spLocks noGrp="1"/>
          </p:cNvSpPr>
          <p:nvPr>
            <p:ph type="sldNum" sz="quarter" idx="12"/>
          </p:nvPr>
        </p:nvSpPr>
        <p:spPr>
          <a:xfrm>
            <a:off x="23906988" y="40843505"/>
            <a:ext cx="1584198" cy="1901038"/>
          </a:xfrm>
        </p:spPr>
        <p:txBody>
          <a:bodyPr/>
          <a:lstStyle>
            <a:lvl1pPr algn="ctr">
              <a:defRPr/>
            </a:lvl1pPr>
          </a:lstStyle>
          <a:p>
            <a:pPr>
              <a:defRPr/>
            </a:pPr>
            <a:fld id="{AD521F33-FD0F-4C65-96E5-BC59B162C37F}" type="slidenum">
              <a:rPr lang="fr-FR" smtClean="0"/>
              <a:pPr>
                <a:defRPr/>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endParaRPr lang="en-US" dirty="0"/>
          </a:p>
        </p:txBody>
      </p:sp>
      <p:sp>
        <p:nvSpPr>
          <p:cNvPr id="4" name="Espace réservé du pied de page 3"/>
          <p:cNvSpPr>
            <a:spLocks noGrp="1"/>
          </p:cNvSpPr>
          <p:nvPr>
            <p:ph type="ftr" sz="quarter" idx="11"/>
          </p:nvPr>
        </p:nvSpPr>
        <p:spPr/>
        <p:txBody>
          <a:bodyPr/>
          <a:lstStyle/>
          <a:p>
            <a:pPr>
              <a:defRPr/>
            </a:pPr>
            <a:endParaRPr lang="en-US" dirty="0"/>
          </a:p>
        </p:txBody>
      </p:sp>
      <p:sp>
        <p:nvSpPr>
          <p:cNvPr id="5" name="Espace réservé du numéro de diapositive 4"/>
          <p:cNvSpPr>
            <a:spLocks noGrp="1"/>
          </p:cNvSpPr>
          <p:nvPr>
            <p:ph type="sldNum" sz="quarter" idx="12"/>
          </p:nvPr>
        </p:nvSpPr>
        <p:spPr/>
        <p:txBody>
          <a:bodyPr/>
          <a:lstStyle/>
          <a:p>
            <a:pPr>
              <a:defRPr/>
            </a:pPr>
            <a:fld id="{194FF44E-2F55-4665-9AA7-2C9C8519604F}"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15093086" y="40830105"/>
            <a:ext cx="6720840" cy="1901038"/>
          </a:xfrm>
        </p:spPr>
        <p:txBody>
          <a:bodyPr/>
          <a:lstStyle/>
          <a:p>
            <a:pPr>
              <a:defRPr/>
            </a:pPr>
            <a:endParaRPr lang="en-US" dirty="0"/>
          </a:p>
        </p:txBody>
      </p:sp>
      <p:sp>
        <p:nvSpPr>
          <p:cNvPr id="3" name="Espace réservé du pied de page 2"/>
          <p:cNvSpPr>
            <a:spLocks noGrp="1"/>
          </p:cNvSpPr>
          <p:nvPr>
            <p:ph type="ftr" sz="quarter" idx="11"/>
          </p:nvPr>
        </p:nvSpPr>
        <p:spPr>
          <a:xfrm>
            <a:off x="1440180" y="40835910"/>
            <a:ext cx="13419176" cy="1895235"/>
          </a:xfrm>
        </p:spPr>
        <p:txBody>
          <a:bodyPr/>
          <a:lstStyle/>
          <a:p>
            <a:pPr>
              <a:defRPr/>
            </a:pPr>
            <a:endParaRPr lang="en-US" dirty="0"/>
          </a:p>
        </p:txBody>
      </p:sp>
      <p:sp>
        <p:nvSpPr>
          <p:cNvPr id="4" name="Espace réservé du numéro de diapositive 3"/>
          <p:cNvSpPr>
            <a:spLocks noGrp="1"/>
          </p:cNvSpPr>
          <p:nvPr>
            <p:ph type="sldNum" sz="quarter" idx="12"/>
          </p:nvPr>
        </p:nvSpPr>
        <p:spPr>
          <a:xfrm>
            <a:off x="23906988" y="40830105"/>
            <a:ext cx="1584198" cy="1901038"/>
          </a:xfrm>
        </p:spPr>
        <p:txBody>
          <a:bodyPr/>
          <a:lstStyle/>
          <a:p>
            <a:pPr>
              <a:defRPr/>
            </a:pPr>
            <a:fld id="{4FA50C5F-7891-4283-8718-228137E765B6}"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691286" y="2316283"/>
            <a:ext cx="2880360" cy="37444680"/>
          </a:xfrm>
        </p:spPr>
        <p:txBody>
          <a:bodyPr vert="vert270" anchor="b"/>
          <a:lstStyle>
            <a:lvl1pPr marL="0" marR="82296" algn="r">
              <a:spcBef>
                <a:spcPts val="0"/>
              </a:spcBef>
              <a:buNone/>
              <a:defRPr sz="131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577946" y="2316283"/>
            <a:ext cx="7680960" cy="37444680"/>
          </a:xfrm>
        </p:spPr>
        <p:txBody>
          <a:bodyPr anchor="t"/>
          <a:lstStyle>
            <a:lvl1pPr marL="0" indent="0">
              <a:spcBef>
                <a:spcPts val="0"/>
              </a:spcBef>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501438" y="2016252"/>
            <a:ext cx="16619677" cy="37732716"/>
          </a:xfrm>
        </p:spPr>
        <p:txBody>
          <a:bodyPr/>
          <a:lstStyle>
            <a:lvl1pPr>
              <a:spcBef>
                <a:spcPts val="0"/>
              </a:spcBef>
              <a:defRPr sz="13500"/>
            </a:lvl1pPr>
            <a:lvl2pPr>
              <a:defRPr sz="117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19778774" y="41304362"/>
            <a:ext cx="6720840" cy="1901038"/>
          </a:xfrm>
        </p:spPr>
        <p:txBody>
          <a:bodyPr/>
          <a:lstStyle>
            <a:lvl1pPr>
              <a:defRPr sz="4100"/>
            </a:lvl1pPr>
          </a:lstStyle>
          <a:p>
            <a:pPr>
              <a:defRPr/>
            </a:pPr>
            <a:endParaRPr lang="en-US" dirty="0"/>
          </a:p>
        </p:txBody>
      </p:sp>
      <p:sp>
        <p:nvSpPr>
          <p:cNvPr id="6" name="Espace réservé du pied de page 5"/>
          <p:cNvSpPr>
            <a:spLocks noGrp="1"/>
          </p:cNvSpPr>
          <p:nvPr>
            <p:ph type="ftr" sz="quarter" idx="11"/>
          </p:nvPr>
        </p:nvSpPr>
        <p:spPr>
          <a:xfrm>
            <a:off x="3577946" y="41304362"/>
            <a:ext cx="16200828" cy="1901038"/>
          </a:xfrm>
        </p:spPr>
        <p:txBody>
          <a:bodyPr/>
          <a:lstStyle>
            <a:lvl1pPr>
              <a:defRPr sz="4100"/>
            </a:lvl1pPr>
          </a:lstStyle>
          <a:p>
            <a:pPr>
              <a:defRPr/>
            </a:pPr>
            <a:endParaRPr lang="en-US" dirty="0"/>
          </a:p>
        </p:txBody>
      </p:sp>
      <p:sp>
        <p:nvSpPr>
          <p:cNvPr id="7" name="Espace réservé du numéro de diapositive 6"/>
          <p:cNvSpPr>
            <a:spLocks noGrp="1"/>
          </p:cNvSpPr>
          <p:nvPr>
            <p:ph type="sldNum" sz="quarter" idx="12"/>
          </p:nvPr>
        </p:nvSpPr>
        <p:spPr>
          <a:xfrm>
            <a:off x="26493314" y="41304362"/>
            <a:ext cx="1584198" cy="1901038"/>
          </a:xfrm>
        </p:spPr>
        <p:txBody>
          <a:bodyPr/>
          <a:lstStyle>
            <a:lvl1pPr>
              <a:defRPr sz="4100"/>
            </a:lvl1pPr>
          </a:lstStyle>
          <a:p>
            <a:pPr>
              <a:defRPr/>
            </a:pPr>
            <a:fld id="{0BBFC409-5C0D-4F4F-B1EA-92DFE8CC3C4D}" type="slidenum">
              <a:rPr lang="fr-FR" smtClean="0"/>
              <a:pPr>
                <a:defRPr/>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691286" y="950645"/>
            <a:ext cx="2880360" cy="40325040"/>
          </a:xfrm>
        </p:spPr>
        <p:txBody>
          <a:bodyPr vert="vert270" anchor="b"/>
          <a:lstStyle>
            <a:lvl1pPr marL="0" algn="l">
              <a:buNone/>
              <a:defRPr sz="135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585447" y="2355986"/>
            <a:ext cx="23100487" cy="34564320"/>
          </a:xfrm>
          <a:solidFill>
            <a:schemeClr val="bg2">
              <a:shade val="50000"/>
            </a:schemeClr>
          </a:solidFill>
        </p:spPr>
        <p:txBody>
          <a:bodyPr/>
          <a:lstStyle>
            <a:lvl1pPr marL="0" indent="0">
              <a:buNone/>
              <a:defRPr sz="144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3600450" y="36964620"/>
            <a:ext cx="23100487" cy="4320540"/>
          </a:xfrm>
          <a:solidFill>
            <a:schemeClr val="accent1">
              <a:alpha val="15000"/>
            </a:schemeClr>
          </a:solidFill>
          <a:ln>
            <a:solidFill>
              <a:schemeClr val="accent1"/>
            </a:solidFill>
            <a:miter lim="800000"/>
          </a:ln>
        </p:spPr>
        <p:txBody>
          <a:bodyPr/>
          <a:lstStyle>
            <a:lvl1pPr marL="0" indent="0">
              <a:spcBef>
                <a:spcPts val="0"/>
              </a:spcBef>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19240805" y="41304362"/>
            <a:ext cx="6624828" cy="1901038"/>
          </a:xfrm>
        </p:spPr>
        <p:txBody>
          <a:bodyPr/>
          <a:lstStyle>
            <a:lvl1pPr>
              <a:defRPr sz="4100"/>
            </a:lvl1pPr>
          </a:lstStyle>
          <a:p>
            <a:pPr>
              <a:defRPr/>
            </a:pPr>
            <a:endParaRPr lang="en-US" dirty="0"/>
          </a:p>
        </p:txBody>
      </p:sp>
      <p:sp>
        <p:nvSpPr>
          <p:cNvPr id="6" name="Espace réservé du pied de page 5"/>
          <p:cNvSpPr>
            <a:spLocks noGrp="1"/>
          </p:cNvSpPr>
          <p:nvPr>
            <p:ph type="ftr" sz="quarter" idx="11"/>
          </p:nvPr>
        </p:nvSpPr>
        <p:spPr>
          <a:xfrm>
            <a:off x="3686861" y="41310165"/>
            <a:ext cx="15586427" cy="1901038"/>
          </a:xfrm>
        </p:spPr>
        <p:txBody>
          <a:bodyPr/>
          <a:lstStyle>
            <a:lvl1pPr>
              <a:defRPr sz="4100"/>
            </a:lvl1pPr>
          </a:lstStyle>
          <a:p>
            <a:pPr>
              <a:defRPr/>
            </a:pPr>
            <a:endParaRPr lang="en-US" dirty="0"/>
          </a:p>
        </p:txBody>
      </p:sp>
      <p:sp>
        <p:nvSpPr>
          <p:cNvPr id="7" name="Espace réservé du numéro de diapositive 6"/>
          <p:cNvSpPr>
            <a:spLocks noGrp="1"/>
          </p:cNvSpPr>
          <p:nvPr>
            <p:ph type="sldNum" sz="quarter" idx="12"/>
          </p:nvPr>
        </p:nvSpPr>
        <p:spPr>
          <a:xfrm>
            <a:off x="25884155" y="41304362"/>
            <a:ext cx="1152144" cy="1901038"/>
          </a:xfrm>
        </p:spPr>
        <p:txBody>
          <a:bodyPr/>
          <a:lstStyle>
            <a:lvl1pPr algn="ctr">
              <a:defRPr sz="4100"/>
            </a:lvl1pPr>
          </a:lstStyle>
          <a:p>
            <a:pPr>
              <a:defRPr/>
            </a:pPr>
            <a:fld id="{BF8DD6B3-DE42-45A2-A527-B993F55AC13A}" type="slidenum">
              <a:rPr lang="fr-FR" smtClean="0"/>
              <a:pPr>
                <a:defRPr/>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22157" y="88631"/>
            <a:ext cx="28759286" cy="43072464"/>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p>
            <a:pPr algn="ctr" eaLnBrk="1" latinLnBrk="0" hangingPunct="1"/>
            <a:endParaRPr kumimoji="0" lang="en-US"/>
          </a:p>
        </p:txBody>
      </p:sp>
      <p:cxnSp>
        <p:nvCxnSpPr>
          <p:cNvPr id="8" name="Connecteur droit 7"/>
          <p:cNvCxnSpPr/>
          <p:nvPr/>
        </p:nvCxnSpPr>
        <p:spPr>
          <a:xfrm>
            <a:off x="0" y="44317"/>
            <a:ext cx="28781443" cy="43116778"/>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20376703" y="31174983"/>
            <a:ext cx="8419512" cy="11971323"/>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1440180" y="1685212"/>
            <a:ext cx="25923240" cy="8813902"/>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1440180" y="11861690"/>
            <a:ext cx="25923240" cy="28803600"/>
          </a:xfrm>
          <a:prstGeom prst="rect">
            <a:avLst/>
          </a:prstGeom>
        </p:spPr>
        <p:txBody>
          <a:bodyPr vert="horz" lIns="411480" tIns="205740" rIns="411480" bIns="205740"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15093086" y="40830105"/>
            <a:ext cx="6720840" cy="1901038"/>
          </a:xfrm>
          <a:prstGeom prst="rect">
            <a:avLst/>
          </a:prstGeom>
        </p:spPr>
        <p:txBody>
          <a:bodyPr vert="horz" lIns="411480" tIns="205740" rIns="411480" bIns="205740" anchor="b"/>
          <a:lstStyle>
            <a:lvl1pPr algn="l" eaLnBrk="1" latinLnBrk="0" hangingPunct="1">
              <a:defRPr kumimoji="0" sz="4500" b="0">
                <a:solidFill>
                  <a:schemeClr val="tx1"/>
                </a:solidFill>
              </a:defRPr>
            </a:lvl1pPr>
          </a:lstStyle>
          <a:p>
            <a:pPr>
              <a:defRPr/>
            </a:pPr>
            <a:endParaRPr lang="en-US" dirty="0"/>
          </a:p>
        </p:txBody>
      </p:sp>
      <p:sp>
        <p:nvSpPr>
          <p:cNvPr id="3" name="Espace réservé du pied de page 2"/>
          <p:cNvSpPr>
            <a:spLocks noGrp="1"/>
          </p:cNvSpPr>
          <p:nvPr>
            <p:ph type="ftr" sz="quarter" idx="3"/>
          </p:nvPr>
        </p:nvSpPr>
        <p:spPr>
          <a:xfrm>
            <a:off x="1440180" y="40835910"/>
            <a:ext cx="13419176" cy="1895235"/>
          </a:xfrm>
          <a:prstGeom prst="rect">
            <a:avLst/>
          </a:prstGeom>
        </p:spPr>
        <p:txBody>
          <a:bodyPr vert="horz" lIns="411480" tIns="205740" rIns="411480" bIns="205740" anchor="b"/>
          <a:lstStyle>
            <a:lvl1pPr algn="r" eaLnBrk="1" latinLnBrk="0" hangingPunct="1">
              <a:defRPr kumimoji="0" sz="4500">
                <a:solidFill>
                  <a:schemeClr val="tx1"/>
                </a:solidFill>
              </a:defRPr>
            </a:lvl1pPr>
          </a:lstStyle>
          <a:p>
            <a:pPr>
              <a:defRPr/>
            </a:pPr>
            <a:endParaRPr lang="en-US" dirty="0"/>
          </a:p>
        </p:txBody>
      </p:sp>
      <p:sp>
        <p:nvSpPr>
          <p:cNvPr id="23" name="Espace réservé du numéro de diapositive 22"/>
          <p:cNvSpPr>
            <a:spLocks noGrp="1"/>
          </p:cNvSpPr>
          <p:nvPr>
            <p:ph type="sldNum" sz="quarter" idx="4"/>
          </p:nvPr>
        </p:nvSpPr>
        <p:spPr>
          <a:xfrm>
            <a:off x="23906988" y="40830105"/>
            <a:ext cx="1584198" cy="1901038"/>
          </a:xfrm>
          <a:prstGeom prst="rect">
            <a:avLst/>
          </a:prstGeom>
        </p:spPr>
        <p:txBody>
          <a:bodyPr vert="horz" lIns="411480" tIns="205740" rIns="411480" bIns="205740" anchor="b"/>
          <a:lstStyle>
            <a:lvl1pPr algn="ctr" eaLnBrk="1" latinLnBrk="0" hangingPunct="1">
              <a:defRPr kumimoji="0" sz="5400">
                <a:solidFill>
                  <a:schemeClr val="tx1"/>
                </a:solidFill>
              </a:defRPr>
            </a:lvl1pPr>
          </a:lstStyle>
          <a:p>
            <a:pPr>
              <a:defRPr/>
            </a:pPr>
            <a:fld id="{6014CD5F-2915-4A8F-8678-4A81C212C2F1}" type="slidenum">
              <a:rPr lang="fr-FR" smtClean="0"/>
              <a:pPr>
                <a:defRPr/>
              </a:pPr>
              <a:t>‹N°›</a:t>
            </a:fld>
            <a:endParaRPr lang="fr-FR" dirty="0"/>
          </a:p>
        </p:txBody>
      </p:sp>
    </p:spTree>
  </p:cSld>
  <p:clrMap bg1="dk1" tx1="lt1" bg2="dk2" tx2="lt2" accent1="accent1" accent2="accent2" accent3="accent3" accent4="accent4" accent5="accent5" accent6="accent6" hlink="hlink" folHlink="folHlink"/>
  <p:sldLayoutIdLst>
    <p:sldLayoutId id="2147483851" r:id="rId1"/>
    <p:sldLayoutId id="2147483852" r:id="rId2"/>
    <p:sldLayoutId id="2147483853" r:id="rId3"/>
    <p:sldLayoutId id="2147483854" r:id="rId4"/>
    <p:sldLayoutId id="2147483855" r:id="rId5"/>
    <p:sldLayoutId id="2147483856" r:id="rId6"/>
    <p:sldLayoutId id="2147483857" r:id="rId7"/>
    <p:sldLayoutId id="2147483858" r:id="rId8"/>
    <p:sldLayoutId id="2147483859" r:id="rId9"/>
    <p:sldLayoutId id="2147483860" r:id="rId10"/>
    <p:sldLayoutId id="2147483861" r:id="rId11"/>
    <p:sldLayoutId id="2147483862" r:id="rId12"/>
  </p:sldLayoutIdLst>
  <p:txStyles>
    <p:titleStyle>
      <a:lvl1pPr marL="2180844" algn="l" rtl="1" eaLnBrk="1" latinLnBrk="0" hangingPunct="1">
        <a:spcBef>
          <a:spcPct val="0"/>
        </a:spcBef>
        <a:buNone/>
        <a:defRPr kumimoji="0" sz="189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2016252" indent="-1728216" algn="r" rtl="1" eaLnBrk="1" latinLnBrk="0" hangingPunct="1">
        <a:spcBef>
          <a:spcPct val="20000"/>
        </a:spcBef>
        <a:buClr>
          <a:schemeClr val="accent1"/>
        </a:buClr>
        <a:buSzPct val="80000"/>
        <a:buFont typeface="Wingdings 2"/>
        <a:buChar char=""/>
        <a:defRPr kumimoji="0" sz="13500" kern="1200">
          <a:solidFill>
            <a:schemeClr val="tx1"/>
          </a:solidFill>
          <a:latin typeface="+mn-lt"/>
          <a:ea typeface="+mn-ea"/>
          <a:cs typeface="+mn-cs"/>
        </a:defRPr>
      </a:lvl1pPr>
      <a:lvl2pPr marL="3703320" indent="-1285875" algn="r" rtl="1" eaLnBrk="1" latinLnBrk="0" hangingPunct="1">
        <a:spcBef>
          <a:spcPct val="20000"/>
        </a:spcBef>
        <a:buClr>
          <a:schemeClr val="accent1"/>
        </a:buClr>
        <a:buSzPct val="95000"/>
        <a:buFont typeface="Verdana"/>
        <a:buChar char="›"/>
        <a:defRPr kumimoji="0" sz="11700" kern="1200">
          <a:solidFill>
            <a:schemeClr val="tx1"/>
          </a:solidFill>
          <a:latin typeface="+mn-lt"/>
          <a:ea typeface="+mn-ea"/>
          <a:cs typeface="+mn-cs"/>
        </a:defRPr>
      </a:lvl2pPr>
      <a:lvl3pPr marL="4978908" indent="-1028700" algn="r" rtl="1" eaLnBrk="1" latinLnBrk="0" hangingPunct="1">
        <a:spcBef>
          <a:spcPct val="20000"/>
        </a:spcBef>
        <a:buClr>
          <a:schemeClr val="accent1"/>
        </a:buClr>
        <a:buFont typeface="Wingdings 2"/>
        <a:buChar char=""/>
        <a:defRPr kumimoji="0" sz="10800" kern="1200">
          <a:solidFill>
            <a:schemeClr val="tx1"/>
          </a:solidFill>
          <a:latin typeface="+mn-lt"/>
          <a:ea typeface="+mn-ea"/>
          <a:cs typeface="+mn-cs"/>
        </a:defRPr>
      </a:lvl3pPr>
      <a:lvl4pPr marL="6172200" indent="-946404" algn="r" rtl="1" eaLnBrk="1" latinLnBrk="0" hangingPunct="1">
        <a:spcBef>
          <a:spcPct val="20000"/>
        </a:spcBef>
        <a:buClr>
          <a:schemeClr val="accent1"/>
        </a:buClr>
        <a:buFont typeface="Wingdings 2"/>
        <a:buChar char=""/>
        <a:defRPr kumimoji="0" sz="9000" kern="1200">
          <a:solidFill>
            <a:schemeClr val="tx1"/>
          </a:solidFill>
          <a:latin typeface="+mn-lt"/>
          <a:ea typeface="+mn-ea"/>
          <a:cs typeface="+mn-cs"/>
        </a:defRPr>
      </a:lvl4pPr>
      <a:lvl5pPr marL="7200900" indent="-946404" algn="r" rtl="1" eaLnBrk="1" latinLnBrk="0" hangingPunct="1">
        <a:spcBef>
          <a:spcPct val="20000"/>
        </a:spcBef>
        <a:buClr>
          <a:schemeClr val="accent1">
            <a:tint val="75000"/>
          </a:schemeClr>
        </a:buClr>
        <a:buFont typeface="Wingdings 2"/>
        <a:buChar char=""/>
        <a:defRPr kumimoji="0" sz="8600" kern="1200">
          <a:solidFill>
            <a:schemeClr val="tx1"/>
          </a:solidFill>
          <a:latin typeface="+mn-lt"/>
          <a:ea typeface="+mn-ea"/>
          <a:cs typeface="+mn-cs"/>
        </a:defRPr>
      </a:lvl5pPr>
      <a:lvl6pPr marL="8229600" indent="-946404" algn="r" rtl="1" eaLnBrk="1" latinLnBrk="0" hangingPunct="1">
        <a:spcBef>
          <a:spcPct val="20000"/>
        </a:spcBef>
        <a:buClr>
          <a:schemeClr val="accent1">
            <a:tint val="75000"/>
          </a:schemeClr>
        </a:buClr>
        <a:buFont typeface="Wingdings 2"/>
        <a:buChar char=""/>
        <a:defRPr kumimoji="0" sz="8100" kern="1200">
          <a:solidFill>
            <a:schemeClr val="tx1"/>
          </a:solidFill>
          <a:latin typeface="+mn-lt"/>
          <a:ea typeface="+mn-ea"/>
          <a:cs typeface="+mn-cs"/>
        </a:defRPr>
      </a:lvl6pPr>
      <a:lvl7pPr marL="9381744" indent="-946404" algn="r" rtl="1" eaLnBrk="1" latinLnBrk="0" hangingPunct="1">
        <a:spcBef>
          <a:spcPct val="20000"/>
        </a:spcBef>
        <a:buClr>
          <a:schemeClr val="accent1">
            <a:tint val="75000"/>
          </a:schemeClr>
        </a:buClr>
        <a:buFont typeface="Wingdings 2"/>
        <a:buChar char=""/>
        <a:defRPr kumimoji="0" sz="7200" kern="1200">
          <a:solidFill>
            <a:schemeClr val="tx1"/>
          </a:solidFill>
          <a:latin typeface="+mn-lt"/>
          <a:ea typeface="+mn-ea"/>
          <a:cs typeface="+mn-cs"/>
        </a:defRPr>
      </a:lvl7pPr>
      <a:lvl8pPr marL="10287000" indent="-822960" algn="r" rtl="1" eaLnBrk="1" latinLnBrk="0" hangingPunct="1">
        <a:spcBef>
          <a:spcPct val="20000"/>
        </a:spcBef>
        <a:buClr>
          <a:schemeClr val="accent1">
            <a:tint val="75000"/>
          </a:schemeClr>
        </a:buClr>
        <a:buFont typeface="Wingdings 2"/>
        <a:buChar char=""/>
        <a:defRPr kumimoji="0" sz="7200" kern="1200">
          <a:solidFill>
            <a:schemeClr val="tx1"/>
          </a:solidFill>
          <a:latin typeface="+mn-lt"/>
          <a:ea typeface="+mn-ea"/>
          <a:cs typeface="+mn-cs"/>
        </a:defRPr>
      </a:lvl8pPr>
      <a:lvl9pPr marL="11315700" indent="-822960" algn="r" rtl="1" eaLnBrk="1" latinLnBrk="0" hangingPunct="1">
        <a:spcBef>
          <a:spcPct val="20000"/>
        </a:spcBef>
        <a:buClr>
          <a:schemeClr val="accent1">
            <a:tint val="75000"/>
          </a:schemeClr>
        </a:buClr>
        <a:buFont typeface="Wingdings 2"/>
        <a:buChar char=""/>
        <a:defRPr kumimoji="0" sz="72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Rectangle 30"/>
          <p:cNvSpPr>
            <a:spLocks noChangeArrowheads="1"/>
          </p:cNvSpPr>
          <p:nvPr/>
        </p:nvSpPr>
        <p:spPr bwMode="auto">
          <a:xfrm>
            <a:off x="471390" y="3243134"/>
            <a:ext cx="2686049" cy="923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91422" tIns="45711" rIns="91422" bIns="45711" anchorCtr="1">
            <a:spAutoFit/>
          </a:bodyPr>
          <a:lstStyle/>
          <a:p>
            <a:pPr algn="ctr"/>
            <a:r>
              <a:rPr lang="ar-DZ" sz="2700" b="1" dirty="0">
                <a:solidFill>
                  <a:srgbClr val="000000"/>
                </a:solidFill>
                <a:latin typeface="Engravers MT" pitchFamily="18" charset="0"/>
              </a:rPr>
              <a:t>جامعة قاصدي مرباح </a:t>
            </a:r>
            <a:r>
              <a:rPr lang="ar-DZ" sz="2700" b="1" dirty="0" smtClean="0">
                <a:solidFill>
                  <a:srgbClr val="000000"/>
                </a:solidFill>
                <a:latin typeface="Engravers MT" pitchFamily="18" charset="0"/>
              </a:rPr>
              <a:t>ورقلة</a:t>
            </a:r>
            <a:endParaRPr lang="ar-DZ" sz="2700" b="1" dirty="0">
              <a:solidFill>
                <a:srgbClr val="000000"/>
              </a:solidFill>
              <a:latin typeface="Engravers MT" pitchFamily="18" charset="0"/>
            </a:endParaRPr>
          </a:p>
        </p:txBody>
      </p:sp>
      <p:sp>
        <p:nvSpPr>
          <p:cNvPr id="31" name="Rectangle 24"/>
          <p:cNvSpPr/>
          <p:nvPr/>
        </p:nvSpPr>
        <p:spPr>
          <a:xfrm>
            <a:off x="0" y="30461012"/>
            <a:ext cx="10972776" cy="863211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742950" indent="-742950" algn="r" rtl="1">
              <a:lnSpc>
                <a:spcPct val="150000"/>
              </a:lnSpc>
            </a:pPr>
            <a:r>
              <a:rPr lang="ar-DZ" sz="6000" b="1" dirty="0" smtClean="0">
                <a:latin typeface="Arial" pitchFamily="34" charset="0"/>
                <a:cs typeface="Arial" pitchFamily="34" charset="0"/>
              </a:rPr>
              <a:t>منهج الدراسة :</a:t>
            </a:r>
            <a:endParaRPr lang="ar-DZ" sz="4000" b="1" dirty="0" smtClean="0">
              <a:latin typeface="Arial" pitchFamily="34" charset="0"/>
              <a:cs typeface="Arial" pitchFamily="34" charset="0"/>
            </a:endParaRPr>
          </a:p>
          <a:p>
            <a:pPr marL="742950" indent="-742950" algn="r" rtl="1">
              <a:lnSpc>
                <a:spcPct val="150000"/>
              </a:lnSpc>
            </a:pPr>
            <a:r>
              <a:rPr lang="ar-SA" sz="4000" b="1" dirty="0" smtClean="0">
                <a:latin typeface="Arial" pitchFamily="34" charset="0"/>
                <a:cs typeface="Arial" pitchFamily="34" charset="0"/>
              </a:rPr>
              <a:t>ارتأينا انتهاج المنهج الوصفي الذي يقوم بوصف الظاهرة وتشخيصها كما هي في الواقع ، ويكشف عن جوانبها وعناصرها</a:t>
            </a:r>
            <a:r>
              <a:rPr lang="en-US" sz="4000" b="1" dirty="0" smtClean="0">
                <a:latin typeface="Arial" pitchFamily="34" charset="0"/>
                <a:cs typeface="Arial" pitchFamily="34" charset="0"/>
              </a:rPr>
              <a:t> .</a:t>
            </a:r>
            <a:r>
              <a:rPr lang="ar-SA" sz="4000" b="1" dirty="0" smtClean="0">
                <a:latin typeface="Arial" pitchFamily="34" charset="0"/>
                <a:cs typeface="Arial" pitchFamily="34" charset="0"/>
              </a:rPr>
              <a:t>ومن خلال هذا المنهج سنحاول الغوص في هذه الظاهرة ووصف وتحليل وتفسير ما نتج عن دراستنا الحالية  بكليات جامعة قاصدي مرباح ورقلة .</a:t>
            </a:r>
            <a:endParaRPr lang="fr-FR" sz="4000" b="1" dirty="0" smtClean="0">
              <a:latin typeface="Arial" pitchFamily="34" charset="0"/>
              <a:cs typeface="Arial" pitchFamily="34" charset="0"/>
            </a:endParaRPr>
          </a:p>
          <a:p>
            <a:pPr marL="742950" indent="-742950" algn="just" rtl="1">
              <a:lnSpc>
                <a:spcPct val="150000"/>
              </a:lnSpc>
            </a:pPr>
            <a:endParaRPr lang="fr-FR" sz="3400" dirty="0" smtClean="0"/>
          </a:p>
          <a:p>
            <a:pPr marL="742950" indent="-742950" algn="just" rtl="1">
              <a:lnSpc>
                <a:spcPct val="150000"/>
              </a:lnSpc>
            </a:pPr>
            <a:endParaRPr lang="ar-DZ" sz="4000" b="1" dirty="0" smtClean="0">
              <a:solidFill>
                <a:srgbClr val="000000"/>
              </a:solidFill>
              <a:latin typeface="Arial" pitchFamily="34" charset="0"/>
              <a:cs typeface="Arial" pitchFamily="34" charset="0"/>
            </a:endParaRPr>
          </a:p>
        </p:txBody>
      </p:sp>
      <p:sp>
        <p:nvSpPr>
          <p:cNvPr id="47" name="Text Box 23"/>
          <p:cNvSpPr txBox="1"/>
          <p:nvPr/>
        </p:nvSpPr>
        <p:spPr>
          <a:xfrm>
            <a:off x="17616510" y="38747820"/>
            <a:ext cx="7858141" cy="100013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SA" sz="6000" b="1" dirty="0" smtClean="0"/>
              <a:t>مجتمع البحث وعينة الدراسة:</a:t>
            </a:r>
            <a:endParaRPr lang="fr-FR" sz="6000" b="1" kern="0" dirty="0">
              <a:solidFill>
                <a:srgbClr val="000000"/>
              </a:solidFill>
              <a:latin typeface="Arial" pitchFamily="34"/>
              <a:cs typeface="+mn-cs"/>
            </a:endParaRPr>
          </a:p>
        </p:txBody>
      </p:sp>
      <p:sp>
        <p:nvSpPr>
          <p:cNvPr id="25" name="Rectangle 24"/>
          <p:cNvSpPr/>
          <p:nvPr/>
        </p:nvSpPr>
        <p:spPr>
          <a:xfrm>
            <a:off x="12472974" y="39834305"/>
            <a:ext cx="15644922" cy="3371095"/>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r" rtl="1"/>
            <a:r>
              <a:rPr lang="ar-SA" sz="4000" b="1" dirty="0" smtClean="0">
                <a:latin typeface="Arial" pitchFamily="34" charset="0"/>
                <a:cs typeface="Arial" pitchFamily="34" charset="0"/>
              </a:rPr>
              <a:t>يتمثل المجال البشري للدراسة الحالية </a:t>
            </a:r>
            <a:r>
              <a:rPr lang="ar-DZ" sz="4000" b="1" dirty="0" smtClean="0">
                <a:latin typeface="Arial" pitchFamily="34" charset="0"/>
                <a:cs typeface="Arial" pitchFamily="34" charset="0"/>
              </a:rPr>
              <a:t>في</a:t>
            </a:r>
            <a:r>
              <a:rPr lang="ar-SA" sz="4000" b="1" dirty="0" smtClean="0">
                <a:latin typeface="Arial" pitchFamily="34" charset="0"/>
                <a:cs typeface="Arial" pitchFamily="34" charset="0"/>
              </a:rPr>
              <a:t> كل الإداريين </a:t>
            </a:r>
            <a:r>
              <a:rPr lang="ar-DZ" sz="4000" b="1" dirty="0" err="1" smtClean="0">
                <a:latin typeface="Arial" pitchFamily="34" charset="0"/>
                <a:cs typeface="Arial" pitchFamily="34" charset="0"/>
              </a:rPr>
              <a:t>ال</a:t>
            </a:r>
            <a:r>
              <a:rPr lang="ar-SA" sz="4000" b="1" dirty="0" smtClean="0">
                <a:latin typeface="Arial" pitchFamily="34" charset="0"/>
                <a:cs typeface="Arial" pitchFamily="34" charset="0"/>
              </a:rPr>
              <a:t>موجودين في الكليات الجامعة قاصدي مرباح ، والعينة كانت العينة الطبقية الاحتمالية لمجموعة من الأساتذة الإداريين</a:t>
            </a:r>
            <a:r>
              <a:rPr lang="ar-DZ" sz="4000" b="1" dirty="0" smtClean="0">
                <a:latin typeface="Arial" pitchFamily="34" charset="0"/>
                <a:cs typeface="Arial" pitchFamily="34" charset="0"/>
              </a:rPr>
              <a:t>   </a:t>
            </a:r>
            <a:r>
              <a:rPr lang="ar-SA" sz="4000" b="1" dirty="0" smtClean="0">
                <a:latin typeface="Arial" pitchFamily="34" charset="0"/>
                <a:cs typeface="Arial" pitchFamily="34" charset="0"/>
              </a:rPr>
              <a:t>والموظفين الإداريين المتواجدين بكليات ومعاهد جامعة قاصدي مرباح ورقلة </a:t>
            </a:r>
            <a:endParaRPr lang="fr-FR" sz="4000" b="1" dirty="0" smtClean="0">
              <a:latin typeface="Arial" pitchFamily="34" charset="0"/>
              <a:cs typeface="Arial" pitchFamily="34" charset="0"/>
            </a:endParaRPr>
          </a:p>
          <a:p>
            <a:pPr algn="r" rtl="1"/>
            <a:endParaRPr lang="fr-FR" sz="3600" dirty="0" smtClean="0"/>
          </a:p>
          <a:p>
            <a:pPr algn="r" rtl="1"/>
            <a:endParaRPr lang="fr-FR" sz="3600" dirty="0"/>
          </a:p>
        </p:txBody>
      </p:sp>
      <p:sp>
        <p:nvSpPr>
          <p:cNvPr id="21" name="ZoneTexte 20"/>
          <p:cNvSpPr txBox="1"/>
          <p:nvPr/>
        </p:nvSpPr>
        <p:spPr>
          <a:xfrm>
            <a:off x="6615058" y="8815298"/>
            <a:ext cx="184731" cy="369332"/>
          </a:xfrm>
          <a:prstGeom prst="rect">
            <a:avLst/>
          </a:prstGeom>
          <a:noFill/>
        </p:spPr>
        <p:txBody>
          <a:bodyPr wrap="none" rtlCol="1">
            <a:spAutoFit/>
          </a:bodyPr>
          <a:lstStyle/>
          <a:p>
            <a:endParaRPr lang="ar-DZ" dirty="0"/>
          </a:p>
        </p:txBody>
      </p:sp>
      <p:sp>
        <p:nvSpPr>
          <p:cNvPr id="26" name="Rectangle à coins arrondis 25"/>
          <p:cNvSpPr/>
          <p:nvPr/>
        </p:nvSpPr>
        <p:spPr>
          <a:xfrm>
            <a:off x="23945816" y="3814638"/>
            <a:ext cx="4857784" cy="5500726"/>
          </a:xfrm>
          <a:prstGeom prst="wedgeRoundRectCallout">
            <a:avLst>
              <a:gd name="adj1" fmla="val -73570"/>
              <a:gd name="adj2" fmla="val -904"/>
              <a:gd name="adj3" fmla="val 16667"/>
            </a:avLst>
          </a:prstGeom>
        </p:spPr>
        <p:style>
          <a:lnRef idx="1">
            <a:schemeClr val="accent6"/>
          </a:lnRef>
          <a:fillRef idx="3">
            <a:schemeClr val="accent6"/>
          </a:fillRef>
          <a:effectRef idx="2">
            <a:schemeClr val="accent6"/>
          </a:effectRef>
          <a:fontRef idx="minor">
            <a:schemeClr val="lt1"/>
          </a:fontRef>
        </p:style>
        <p:txBody>
          <a:bodyPr vert="horz" rtlCol="1" anchor="ctr" anchorCtr="1">
            <a:scene3d>
              <a:camera prst="orthographicFront"/>
              <a:lightRig rig="balanced" dir="t">
                <a:rot lat="0" lon="0" rev="2100000"/>
              </a:lightRig>
            </a:scene3d>
            <a:sp3d extrusionH="57150" prstMaterial="metal">
              <a:bevelT w="38100" h="25400"/>
              <a:contourClr>
                <a:schemeClr val="bg2"/>
              </a:contourClr>
            </a:sp3d>
          </a:bodyPr>
          <a:lstStyle/>
          <a:p>
            <a:pPr algn="ctr" rtl="1"/>
            <a:r>
              <a:rPr lang="ar-DZ" sz="4000" b="1" dirty="0" smtClean="0">
                <a:ln w="50800"/>
                <a:solidFill>
                  <a:schemeClr val="bg1">
                    <a:shade val="50000"/>
                  </a:schemeClr>
                </a:solidFill>
                <a:latin typeface="Arial" pitchFamily="34" charset="0"/>
                <a:cs typeface="Arial" pitchFamily="34" charset="0"/>
              </a:rPr>
              <a:t>الطالبة: </a:t>
            </a:r>
            <a:r>
              <a:rPr lang="ar-SA" sz="4000" b="1" dirty="0" err="1" smtClean="0">
                <a:ln w="50800"/>
                <a:solidFill>
                  <a:schemeClr val="bg1">
                    <a:shade val="50000"/>
                  </a:schemeClr>
                </a:solidFill>
                <a:latin typeface="Arial" pitchFamily="34" charset="0"/>
                <a:cs typeface="Arial" pitchFamily="34" charset="0"/>
              </a:rPr>
              <a:t>ميلودي</a:t>
            </a:r>
            <a:r>
              <a:rPr lang="ar-SA" sz="4000" b="1" dirty="0" smtClean="0">
                <a:ln w="50800"/>
                <a:solidFill>
                  <a:schemeClr val="bg1">
                    <a:shade val="50000"/>
                  </a:schemeClr>
                </a:solidFill>
                <a:latin typeface="Arial" pitchFamily="34" charset="0"/>
                <a:cs typeface="Arial" pitchFamily="34" charset="0"/>
              </a:rPr>
              <a:t> إيمان</a:t>
            </a:r>
            <a:endParaRPr lang="ar-DZ" sz="4000" b="1" dirty="0" smtClean="0">
              <a:ln w="50800"/>
              <a:solidFill>
                <a:schemeClr val="bg1">
                  <a:shade val="50000"/>
                </a:schemeClr>
              </a:solidFill>
              <a:latin typeface="Arial" pitchFamily="34" charset="0"/>
              <a:cs typeface="Arial" pitchFamily="34" charset="0"/>
            </a:endParaRPr>
          </a:p>
          <a:p>
            <a:pPr algn="ctr" rtl="1"/>
            <a:r>
              <a:rPr lang="ar-DZ" sz="4000" b="1" dirty="0" smtClean="0">
                <a:ln w="50800"/>
                <a:solidFill>
                  <a:schemeClr val="bg1">
                    <a:shade val="50000"/>
                  </a:schemeClr>
                </a:solidFill>
                <a:latin typeface="Arial" pitchFamily="34" charset="0"/>
                <a:cs typeface="Arial" pitchFamily="34" charset="0"/>
              </a:rPr>
              <a:t>السنة ثانية </a:t>
            </a:r>
          </a:p>
          <a:p>
            <a:pPr algn="ctr" rtl="1"/>
            <a:r>
              <a:rPr lang="ar-DZ" sz="4000" b="1" dirty="0" err="1" smtClean="0">
                <a:ln w="50800"/>
                <a:solidFill>
                  <a:schemeClr val="bg1">
                    <a:shade val="50000"/>
                  </a:schemeClr>
                </a:solidFill>
                <a:latin typeface="Arial" pitchFamily="34" charset="0"/>
                <a:cs typeface="Arial" pitchFamily="34" charset="0"/>
              </a:rPr>
              <a:t>ماستر</a:t>
            </a:r>
            <a:r>
              <a:rPr lang="ar-DZ" sz="4000" b="1" dirty="0" smtClean="0">
                <a:ln w="50800"/>
                <a:solidFill>
                  <a:schemeClr val="bg1">
                    <a:shade val="50000"/>
                  </a:schemeClr>
                </a:solidFill>
                <a:latin typeface="Arial" pitchFamily="34" charset="0"/>
                <a:cs typeface="Arial" pitchFamily="34" charset="0"/>
              </a:rPr>
              <a:t> تخصص علم اجتماع عمل </a:t>
            </a:r>
            <a:r>
              <a:rPr lang="ar-DZ" sz="4000" b="1" dirty="0" err="1" smtClean="0">
                <a:ln w="50800"/>
                <a:solidFill>
                  <a:schemeClr val="bg1">
                    <a:shade val="50000"/>
                  </a:schemeClr>
                </a:solidFill>
                <a:latin typeface="Arial" pitchFamily="34" charset="0"/>
                <a:cs typeface="Arial" pitchFamily="34" charset="0"/>
              </a:rPr>
              <a:t>و</a:t>
            </a:r>
            <a:r>
              <a:rPr lang="ar-DZ" sz="4000" b="1" dirty="0" smtClean="0">
                <a:ln w="50800"/>
                <a:solidFill>
                  <a:schemeClr val="bg1">
                    <a:shade val="50000"/>
                  </a:schemeClr>
                </a:solidFill>
                <a:latin typeface="Arial" pitchFamily="34" charset="0"/>
                <a:cs typeface="Arial" pitchFamily="34" charset="0"/>
              </a:rPr>
              <a:t> تنظيم </a:t>
            </a:r>
          </a:p>
          <a:p>
            <a:pPr algn="ctr" rtl="1"/>
            <a:r>
              <a:rPr lang="ar-DZ" sz="4000" b="1" dirty="0" err="1" smtClean="0">
                <a:ln w="50800"/>
                <a:solidFill>
                  <a:schemeClr val="bg1">
                    <a:shade val="50000"/>
                  </a:schemeClr>
                </a:solidFill>
                <a:latin typeface="Arial" pitchFamily="34" charset="0"/>
                <a:cs typeface="Arial" pitchFamily="34" charset="0"/>
              </a:rPr>
              <a:t>الإميل</a:t>
            </a:r>
            <a:r>
              <a:rPr lang="ar-DZ" sz="4000" b="1" dirty="0" smtClean="0">
                <a:ln w="50800"/>
                <a:solidFill>
                  <a:schemeClr val="bg1">
                    <a:shade val="50000"/>
                  </a:schemeClr>
                </a:solidFill>
                <a:latin typeface="Arial" pitchFamily="34" charset="0"/>
                <a:cs typeface="Arial" pitchFamily="34" charset="0"/>
              </a:rPr>
              <a:t> :</a:t>
            </a:r>
          </a:p>
          <a:p>
            <a:pPr algn="ctr" rtl="1"/>
            <a:r>
              <a:rPr lang="en-US" sz="4000" b="1" dirty="0" err="1" smtClean="0">
                <a:ln w="50800"/>
                <a:solidFill>
                  <a:schemeClr val="bg1">
                    <a:shade val="50000"/>
                  </a:schemeClr>
                </a:solidFill>
                <a:latin typeface="Arial" pitchFamily="34" charset="0"/>
                <a:cs typeface="Arial" pitchFamily="34" charset="0"/>
              </a:rPr>
              <a:t>Miloudi_imane</a:t>
            </a:r>
            <a:r>
              <a:rPr lang="en-US" sz="4000" b="1" dirty="0" smtClean="0">
                <a:ln w="50800"/>
                <a:solidFill>
                  <a:schemeClr val="bg1">
                    <a:shade val="50000"/>
                  </a:schemeClr>
                </a:solidFill>
                <a:latin typeface="Arial" pitchFamily="34" charset="0"/>
                <a:cs typeface="Arial" pitchFamily="34" charset="0"/>
              </a:rPr>
              <a:t> @</a:t>
            </a:r>
            <a:r>
              <a:rPr lang="en-US" sz="4000" b="1" dirty="0" err="1" smtClean="0">
                <a:ln w="50800"/>
                <a:solidFill>
                  <a:schemeClr val="bg1">
                    <a:shade val="50000"/>
                  </a:schemeClr>
                </a:solidFill>
                <a:latin typeface="Arial" pitchFamily="34" charset="0"/>
                <a:cs typeface="Arial" pitchFamily="34" charset="0"/>
              </a:rPr>
              <a:t>yahoo.fr</a:t>
            </a:r>
            <a:endParaRPr lang="en-US" sz="4000" b="1" dirty="0" smtClean="0">
              <a:ln w="50800"/>
              <a:solidFill>
                <a:schemeClr val="bg1">
                  <a:shade val="50000"/>
                </a:schemeClr>
              </a:solidFill>
              <a:latin typeface="Arial" pitchFamily="34" charset="0"/>
              <a:cs typeface="Arial" pitchFamily="34" charset="0"/>
            </a:endParaRPr>
          </a:p>
          <a:p>
            <a:pPr algn="ctr" rtl="1"/>
            <a:endParaRPr lang="ar-DZ" sz="4000" b="1" dirty="0" smtClean="0">
              <a:ln w="50800"/>
              <a:solidFill>
                <a:schemeClr val="bg1">
                  <a:shade val="50000"/>
                </a:schemeClr>
              </a:solidFill>
              <a:latin typeface="Simplified Arabic" pitchFamily="18" charset="-78"/>
              <a:cs typeface="Simplified Arabic" pitchFamily="18" charset="-78"/>
            </a:endParaRPr>
          </a:p>
        </p:txBody>
      </p:sp>
      <p:sp>
        <p:nvSpPr>
          <p:cNvPr id="36" name="Rectangle 24"/>
          <p:cNvSpPr/>
          <p:nvPr/>
        </p:nvSpPr>
        <p:spPr>
          <a:xfrm>
            <a:off x="685704" y="20959758"/>
            <a:ext cx="19931202" cy="3677562"/>
          </a:xfrm>
          <a:prstGeom prst="flowChartAlternateProcess">
            <a:avLst/>
          </a:prstGeom>
          <a:ln>
            <a:solidFill>
              <a:srgbClr val="603A14"/>
            </a:solidFill>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457200" indent="-457200" algn="r" rtl="1"/>
            <a:r>
              <a:rPr lang="ar-DZ" sz="6000" dirty="0" smtClean="0">
                <a:solidFill>
                  <a:schemeClr val="bg1">
                    <a:lumMod val="95000"/>
                    <a:lumOff val="5000"/>
                  </a:schemeClr>
                </a:solidFill>
                <a:latin typeface="Arial" pitchFamily="34" charset="0"/>
                <a:cs typeface="Arial" pitchFamily="34" charset="0"/>
              </a:rPr>
              <a:t>التساؤلات الفرعية :</a:t>
            </a:r>
            <a:endParaRPr lang="fr-FR" sz="6000" dirty="0" smtClean="0">
              <a:solidFill>
                <a:schemeClr val="bg1">
                  <a:lumMod val="95000"/>
                  <a:lumOff val="5000"/>
                </a:schemeClr>
              </a:solidFill>
              <a:latin typeface="Arial" pitchFamily="34" charset="0"/>
              <a:cs typeface="Arial" pitchFamily="34" charset="0"/>
            </a:endParaRPr>
          </a:p>
          <a:p>
            <a:pPr marL="457200" lvl="0" indent="-457200" algn="r" rtl="1">
              <a:buFont typeface="+mj-lt"/>
              <a:buAutoNum type="arabicPeriod"/>
            </a:pPr>
            <a:r>
              <a:rPr lang="ar-SA" sz="4000" dirty="0" smtClean="0">
                <a:solidFill>
                  <a:schemeClr val="bg1">
                    <a:lumMod val="95000"/>
                    <a:lumOff val="5000"/>
                  </a:schemeClr>
                </a:solidFill>
                <a:latin typeface="Arial" pitchFamily="34" charset="0"/>
                <a:cs typeface="Arial" pitchFamily="34" charset="0"/>
              </a:rPr>
              <a:t> </a:t>
            </a:r>
            <a:r>
              <a:rPr lang="ar-DZ" sz="4000" b="1" dirty="0" smtClean="0">
                <a:solidFill>
                  <a:schemeClr val="bg1">
                    <a:lumMod val="95000"/>
                    <a:lumOff val="5000"/>
                  </a:schemeClr>
                </a:solidFill>
                <a:latin typeface="Arial" pitchFamily="34" charset="0"/>
                <a:cs typeface="Arial" pitchFamily="34" charset="0"/>
              </a:rPr>
              <a:t>ما مقومات الإدارة الالكترونية التي توفرها جامعة قاصدي  </a:t>
            </a:r>
            <a:r>
              <a:rPr lang="ar-DZ" sz="4000" b="1" dirty="0" err="1" smtClean="0">
                <a:solidFill>
                  <a:schemeClr val="bg1">
                    <a:lumMod val="95000"/>
                    <a:lumOff val="5000"/>
                  </a:schemeClr>
                </a:solidFill>
                <a:latin typeface="Arial" pitchFamily="34" charset="0"/>
                <a:cs typeface="Arial" pitchFamily="34" charset="0"/>
              </a:rPr>
              <a:t>مرباح</a:t>
            </a:r>
            <a:r>
              <a:rPr lang="ar-DZ" sz="4000" b="1" dirty="0" smtClean="0">
                <a:solidFill>
                  <a:schemeClr val="bg1">
                    <a:lumMod val="95000"/>
                    <a:lumOff val="5000"/>
                  </a:schemeClr>
                </a:solidFill>
                <a:latin typeface="Arial" pitchFamily="34" charset="0"/>
                <a:cs typeface="Arial" pitchFamily="34" charset="0"/>
              </a:rPr>
              <a:t>  </a:t>
            </a:r>
            <a:r>
              <a:rPr lang="ar-DZ" sz="4000" b="1" dirty="0" err="1" smtClean="0">
                <a:solidFill>
                  <a:schemeClr val="bg1">
                    <a:lumMod val="95000"/>
                    <a:lumOff val="5000"/>
                  </a:schemeClr>
                </a:solidFill>
                <a:latin typeface="Arial" pitchFamily="34" charset="0"/>
                <a:cs typeface="Arial" pitchFamily="34" charset="0"/>
              </a:rPr>
              <a:t>ورقلة</a:t>
            </a:r>
            <a:r>
              <a:rPr lang="ar-DZ" sz="4000" b="1" dirty="0" smtClean="0">
                <a:solidFill>
                  <a:schemeClr val="bg1">
                    <a:lumMod val="95000"/>
                    <a:lumOff val="5000"/>
                  </a:schemeClr>
                </a:solidFill>
                <a:latin typeface="Arial" pitchFamily="34" charset="0"/>
                <a:cs typeface="Arial" pitchFamily="34" charset="0"/>
              </a:rPr>
              <a:t> ؟</a:t>
            </a:r>
            <a:endParaRPr lang="fr-FR" sz="4000" b="1" dirty="0" smtClean="0">
              <a:solidFill>
                <a:schemeClr val="bg1">
                  <a:lumMod val="95000"/>
                  <a:lumOff val="5000"/>
                </a:schemeClr>
              </a:solidFill>
              <a:latin typeface="Arial" pitchFamily="34" charset="0"/>
              <a:cs typeface="Arial" pitchFamily="34" charset="0"/>
            </a:endParaRPr>
          </a:p>
          <a:p>
            <a:pPr marL="457200" lvl="0" indent="-457200" algn="r" rtl="1">
              <a:buFont typeface="+mj-lt"/>
              <a:buAutoNum type="arabicPeriod"/>
            </a:pPr>
            <a:r>
              <a:rPr lang="ar-DZ" sz="4000" b="1" dirty="0" smtClean="0">
                <a:solidFill>
                  <a:schemeClr val="bg1">
                    <a:lumMod val="95000"/>
                    <a:lumOff val="5000"/>
                  </a:schemeClr>
                </a:solidFill>
                <a:latin typeface="Arial" pitchFamily="34" charset="0"/>
                <a:cs typeface="Arial" pitchFamily="34" charset="0"/>
              </a:rPr>
              <a:t>كيف يتم التنسيق والتنظيم بين المصالح لجمع العمل الإداري الكترونيا بجامعة قاصدي مرباح  ورقلة ؟ </a:t>
            </a:r>
            <a:endParaRPr lang="fr-FR" sz="4000" b="1" dirty="0" smtClean="0">
              <a:solidFill>
                <a:schemeClr val="bg1">
                  <a:lumMod val="95000"/>
                  <a:lumOff val="5000"/>
                </a:schemeClr>
              </a:solidFill>
              <a:latin typeface="Arial" pitchFamily="34" charset="0"/>
              <a:cs typeface="Arial" pitchFamily="34" charset="0"/>
            </a:endParaRPr>
          </a:p>
          <a:p>
            <a:pPr marL="457200" lvl="0" indent="-457200" algn="r" rtl="1">
              <a:buFont typeface="+mj-lt"/>
              <a:buAutoNum type="arabicPeriod"/>
            </a:pPr>
            <a:r>
              <a:rPr lang="ar-DZ" sz="4000" b="1" dirty="0" smtClean="0">
                <a:solidFill>
                  <a:schemeClr val="bg1">
                    <a:lumMod val="95000"/>
                    <a:lumOff val="5000"/>
                  </a:schemeClr>
                </a:solidFill>
                <a:latin typeface="Arial" pitchFamily="34" charset="0"/>
                <a:cs typeface="Arial" pitchFamily="34" charset="0"/>
              </a:rPr>
              <a:t>ما هي المعوقات والصعوبات التي تواجه تطبيق الإدارة  الالكترونية كممارسة بجامعة قاصدي مرباح ورقلة ؟</a:t>
            </a:r>
            <a:endParaRPr lang="fr-FR" sz="4000" b="1" dirty="0" smtClean="0">
              <a:solidFill>
                <a:schemeClr val="bg1">
                  <a:lumMod val="95000"/>
                  <a:lumOff val="5000"/>
                </a:schemeClr>
              </a:solidFill>
              <a:latin typeface="Arial" pitchFamily="34" charset="0"/>
              <a:cs typeface="Arial" pitchFamily="34" charset="0"/>
            </a:endParaRPr>
          </a:p>
          <a:p>
            <a:pPr marL="742950" indent="-742950" algn="r" rtl="1">
              <a:lnSpc>
                <a:spcPct val="150000"/>
              </a:lnSpc>
              <a:buFont typeface="+mj-lt"/>
              <a:buAutoNum type="arabicPeriod"/>
            </a:pPr>
            <a:endParaRPr lang="ar-DZ" sz="2000" dirty="0" smtClean="0">
              <a:solidFill>
                <a:schemeClr val="bg1">
                  <a:lumMod val="95000"/>
                  <a:lumOff val="5000"/>
                </a:schemeClr>
              </a:solidFill>
              <a:latin typeface="Arial" pitchFamily="34" charset="0"/>
              <a:cs typeface="Arial" pitchFamily="34" charset="0"/>
            </a:endParaRPr>
          </a:p>
        </p:txBody>
      </p:sp>
      <p:sp>
        <p:nvSpPr>
          <p:cNvPr id="37" name="Rectangle 24"/>
          <p:cNvSpPr/>
          <p:nvPr/>
        </p:nvSpPr>
        <p:spPr>
          <a:xfrm>
            <a:off x="757142" y="6100654"/>
            <a:ext cx="22103018" cy="14744422"/>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r" rtl="1"/>
            <a:r>
              <a:rPr lang="ar-DZ" sz="6000" b="1" dirty="0" smtClean="0">
                <a:solidFill>
                  <a:schemeClr val="accent6"/>
                </a:solidFill>
                <a:latin typeface="Arial" pitchFamily="34" charset="0"/>
                <a:cs typeface="Arial" pitchFamily="34" charset="0"/>
              </a:rPr>
              <a:t>الإشكالية :</a:t>
            </a:r>
            <a:endParaRPr lang="ar-DZ" sz="6000" b="1" dirty="0" smtClean="0">
              <a:solidFill>
                <a:schemeClr val="accent6"/>
              </a:solidFill>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تؤثر الإدارة ولها دور هام في حياة وممارسات الفرد، فهي تجعل الفرد على علم بقدراته وتدله على الطريق الأفضل لتحقيق غاياته، والمنظمة أكبر مثال على ذلك، فالإدارة  في المنظمة هي أساس ومحرك كل العمليات يمكن اعتبارها على أنها جميع الواجبات والوظائف التي تخص أو تتعلق بالمشروع من حيث عدة جوانب ومن وظيفتها الوصول إلى الهدف بأحسن الوسائل وأقل التكاليف في حدود الموارد والتسهيلات المتاحة لحسن استخدامها،فهي تقوم  إجراء عمليات التنبؤ والتخطيط وإصدار الأوامر والتنسيق والمراقبة وذلك بالتنسيق بين المدير والعمال.</a:t>
            </a:r>
            <a:endParaRPr lang="en-US"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وقد شهدت الإدارة  فكرا وممارسة تطوراً ملحوظاً بواسطة التطورات الحديثة في تقنية المعلومات نتيجة التحولات السريعة التي شهدها القرن الحالي، التي تعتبر نتائج التراكمات الحاصلة في الماضي، فالإدارة اليوم أصبحت تسير وفق متطلبات العصر والعولمة، وتغيرت أساليبها وذلك باعتمادها على الرقمنة أي ما يسمى بالإدارة الإلكترونية التي تركز على استخدام الوسائل والتقنيات الإلكترونية لكل ما تقتضيه الممارسة أو التنظيم أو الإجراءات بهدف تطوير أدائها الداخلي وتقديم الخدمات ذات الجودة العالية للمستفيدين .</a:t>
            </a:r>
            <a:endParaRPr lang="en-US"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وتعد الإدارة الالكترونية من ثمار المنجزات التقنية في العصر الحديث ؛ وإنها واسعة المجال أي الانتقال من إنجاز المعاملات وتقديم الخدمات العامة من الطريقة التقليدية اليدوية إلى الشكل  الإلكتروني من أجل الاستخدام الأمثل للوقت والمال والجهد .</a:t>
            </a:r>
            <a:endParaRPr lang="en-US"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 وما يبرز ذلك هو مجال التعليم العالي وهذا لما له من أهمية بارزة في التقديم يد المساعدة العمومية للمجتمع والمتمثلة في التعليم والتكوين لذوي الشهادات العليا، وباعتبار الجامعة كمركز تعليمي وكمجال تنظيمي مفتوح يؤثر ويتأثر بالمجتمع المحيط، وتعد هذه الأخيرة من المؤسسات التعليمية الهامة فهي التي تمد بالخبرات والمعارف وتساهم في التوزيع الثقافي .</a:t>
            </a:r>
            <a:endParaRPr lang="en-US"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و في إثر هذا التطور كان على الجامعات وبالأخص الإدارات الجامعية وتطوير خدماتها والارتقاء بها ومحاولة عصرتنها وذلك بالاستخدام الأمثل لتكنولوجيا الاتصال الالكتروني .و جامعة قاصدي مرباح ورقلة، محل الدراسة هي إحدى الجامعات الجزائرية وعلى الرغم من حداثة نشأتها نسبيا إلا أنها قطعت أشواطا في التطور خاصة في مجال استخدامات التكنولوجيا في كل العمليات والوظائف </a:t>
            </a:r>
            <a:r>
              <a:rPr lang="ar-DZ" sz="4000" b="1" dirty="0" err="1" smtClean="0">
                <a:latin typeface="Traditional Arabic" pitchFamily="18" charset="-78"/>
                <a:cs typeface="Traditional Arabic" pitchFamily="18" charset="-78"/>
              </a:rPr>
              <a:t>المنوطة</a:t>
            </a:r>
            <a:r>
              <a:rPr lang="ar-DZ" sz="4000" b="1" dirty="0" smtClean="0">
                <a:latin typeface="Traditional Arabic" pitchFamily="18" charset="-78"/>
                <a:cs typeface="Traditional Arabic" pitchFamily="18" charset="-78"/>
              </a:rPr>
              <a:t> بها كالتعليم والبحث والتسيير وأصبحت تحتل مراتب متقدمة وطنيا في هذا المجال، فأتت هذه الدراسة لتسلط الضوء على الواقع ممارسات الإدارة  الإلكترونية داخل إداراتها وكلياتها من خلال محاولة الإجابة  السؤال العام التالي :</a:t>
            </a:r>
            <a:endParaRPr lang="en-US"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ما واقع ممارسات الإدارة  الالكترونية في الجامعة قاصدي </a:t>
            </a:r>
            <a:r>
              <a:rPr lang="ar-DZ" sz="4000" b="1" dirty="0" err="1" smtClean="0">
                <a:latin typeface="Traditional Arabic" pitchFamily="18" charset="-78"/>
                <a:cs typeface="Traditional Arabic" pitchFamily="18" charset="-78"/>
              </a:rPr>
              <a:t>مرباح</a:t>
            </a:r>
            <a:r>
              <a:rPr lang="ar-DZ" sz="4000" b="1" dirty="0" smtClean="0">
                <a:latin typeface="Traditional Arabic" pitchFamily="18" charset="-78"/>
                <a:cs typeface="Traditional Arabic" pitchFamily="18" charset="-78"/>
              </a:rPr>
              <a:t> ورقلة ؟</a:t>
            </a:r>
            <a:endParaRPr lang="en-US" sz="4000" b="1" dirty="0" smtClean="0">
              <a:latin typeface="Traditional Arabic" pitchFamily="18" charset="-78"/>
              <a:cs typeface="Traditional Arabic" pitchFamily="18" charset="-78"/>
            </a:endParaRPr>
          </a:p>
          <a:p>
            <a:pPr algn="r" rtl="1"/>
            <a:endParaRPr lang="ar-DZ" sz="4000" b="1" dirty="0" smtClean="0">
              <a:solidFill>
                <a:srgbClr val="000000"/>
              </a:solidFill>
              <a:latin typeface="Arial" pitchFamily="34" charset="0"/>
              <a:cs typeface="Arial" pitchFamily="34" charset="0"/>
            </a:endParaRPr>
          </a:p>
        </p:txBody>
      </p:sp>
      <p:pic>
        <p:nvPicPr>
          <p:cNvPr id="39" name="Picture 7"/>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0" y="40516521"/>
            <a:ext cx="2928958" cy="268887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 xmlns:a14="http://schemas.microsoft.com/office/drawing/2010/main">
                <a:solidFill>
                  <a:srgbClr val="FFFFFF"/>
                </a:solidFill>
              </a14:hiddenFill>
            </a:ext>
          </a:extLst>
        </p:spPr>
      </p:pic>
      <p:sp>
        <p:nvSpPr>
          <p:cNvPr id="32" name="Rectangle 24"/>
          <p:cNvSpPr/>
          <p:nvPr/>
        </p:nvSpPr>
        <p:spPr>
          <a:xfrm>
            <a:off x="12687288" y="24817410"/>
            <a:ext cx="15687684" cy="7763787"/>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457200" indent="-457200" algn="r" rtl="1"/>
            <a:r>
              <a:rPr lang="ar-SA" sz="6000" b="1" dirty="0" smtClean="0">
                <a:latin typeface="Arial" pitchFamily="34" charset="0"/>
                <a:cs typeface="Arial" pitchFamily="34" charset="0"/>
              </a:rPr>
              <a:t>أهداف الدراسة : </a:t>
            </a:r>
            <a:endParaRPr lang="fr-FR" sz="4000" dirty="0" smtClean="0">
              <a:latin typeface="Arial" pitchFamily="34" charset="0"/>
              <a:cs typeface="Arial" pitchFamily="34" charset="0"/>
            </a:endParaRPr>
          </a:p>
          <a:p>
            <a:pPr lvl="0" algn="r" rtl="1">
              <a:buFont typeface="Arial" pitchFamily="34" charset="0"/>
              <a:buChar char="•"/>
            </a:pPr>
            <a:r>
              <a:rPr lang="ar-SA" sz="4000" dirty="0" smtClean="0">
                <a:latin typeface="Arial" pitchFamily="34" charset="0"/>
                <a:cs typeface="Arial" pitchFamily="34" charset="0"/>
              </a:rPr>
              <a:t> </a:t>
            </a:r>
            <a:r>
              <a:rPr lang="ar-SA" sz="4000" b="1" dirty="0" smtClean="0">
                <a:latin typeface="Arial" pitchFamily="34" charset="0"/>
                <a:cs typeface="Arial" pitchFamily="34" charset="0"/>
              </a:rPr>
              <a:t>محاولة الإجابة عل</a:t>
            </a:r>
            <a:r>
              <a:rPr lang="ar-DZ" sz="4000" b="1" dirty="0" smtClean="0">
                <a:latin typeface="Arial" pitchFamily="34" charset="0"/>
                <a:cs typeface="Arial" pitchFamily="34" charset="0"/>
              </a:rPr>
              <a:t>ى</a:t>
            </a:r>
            <a:r>
              <a:rPr lang="ar-SA" sz="4000" b="1" dirty="0" smtClean="0">
                <a:latin typeface="Arial" pitchFamily="34" charset="0"/>
                <a:cs typeface="Arial" pitchFamily="34" charset="0"/>
              </a:rPr>
              <a:t> تساؤلات الدراسة.</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السعي إلى التعرف على ماهية الإدارة الإلكترونية .</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رصد واقع الإدارة الإلكترونية  في الجامعة،وخاصة جامعة قاصدي مرباح </a:t>
            </a:r>
            <a:r>
              <a:rPr lang="ar-DZ" sz="4000" b="1" dirty="0" smtClean="0">
                <a:latin typeface="Arial" pitchFamily="34" charset="0"/>
                <a:cs typeface="Arial" pitchFamily="34" charset="0"/>
              </a:rPr>
              <a:t> </a:t>
            </a:r>
            <a:r>
              <a:rPr lang="ar-SA" sz="4000" b="1" dirty="0" smtClean="0">
                <a:latin typeface="Arial" pitchFamily="34" charset="0"/>
                <a:cs typeface="Arial" pitchFamily="34" charset="0"/>
              </a:rPr>
              <a:t>ورقلة.</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الكشف على المعوقات التي تواجه تطبيق الإدارة الالكترونية في جامعة قاصدي </a:t>
            </a:r>
            <a:r>
              <a:rPr lang="ar-SA" sz="4000" b="1" dirty="0" err="1" smtClean="0">
                <a:latin typeface="Arial" pitchFamily="34" charset="0"/>
                <a:cs typeface="Arial" pitchFamily="34" charset="0"/>
              </a:rPr>
              <a:t>مرباح</a:t>
            </a:r>
            <a:r>
              <a:rPr lang="ar-SA" sz="4000" b="1" dirty="0" smtClean="0">
                <a:latin typeface="Arial" pitchFamily="34" charset="0"/>
                <a:cs typeface="Arial" pitchFamily="34" charset="0"/>
              </a:rPr>
              <a:t> </a:t>
            </a:r>
            <a:r>
              <a:rPr lang="ar-SA" sz="4000" b="1" dirty="0" err="1" smtClean="0">
                <a:latin typeface="Arial" pitchFamily="34" charset="0"/>
                <a:cs typeface="Arial" pitchFamily="34" charset="0"/>
              </a:rPr>
              <a:t>ورقلة</a:t>
            </a:r>
            <a:r>
              <a:rPr lang="ar-SA" sz="4000" b="1" dirty="0" smtClean="0">
                <a:latin typeface="Arial" pitchFamily="34" charset="0"/>
                <a:cs typeface="Arial" pitchFamily="34" charset="0"/>
              </a:rPr>
              <a:t>.</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إلقاء الضوء على أهم متطلبات تطبيق الإدارة الالكترونية في جامعة قاصدي مرباح ورقلة.</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محاولة التعرف على مجالات توظيف الإدارة الالكترونية في جامعة قاصدي </a:t>
            </a:r>
            <a:r>
              <a:rPr lang="ar-SA" sz="4000" b="1" dirty="0" err="1" smtClean="0">
                <a:latin typeface="Arial" pitchFamily="34" charset="0"/>
                <a:cs typeface="Arial" pitchFamily="34" charset="0"/>
              </a:rPr>
              <a:t>مرباح</a:t>
            </a:r>
            <a:r>
              <a:rPr lang="ar-SA" sz="4000" b="1" dirty="0" smtClean="0">
                <a:latin typeface="Arial" pitchFamily="34" charset="0"/>
                <a:cs typeface="Arial" pitchFamily="34" charset="0"/>
              </a:rPr>
              <a:t> </a:t>
            </a:r>
            <a:r>
              <a:rPr lang="ar-SA" sz="4000" b="1" dirty="0" err="1" smtClean="0">
                <a:latin typeface="Arial" pitchFamily="34" charset="0"/>
                <a:cs typeface="Arial" pitchFamily="34" charset="0"/>
              </a:rPr>
              <a:t>ورقلة</a:t>
            </a:r>
            <a:r>
              <a:rPr lang="ar-SA" sz="4000" b="1" dirty="0" smtClean="0">
                <a:latin typeface="Arial" pitchFamily="34" charset="0"/>
                <a:cs typeface="Arial" pitchFamily="34" charset="0"/>
              </a:rPr>
              <a:t>.</a:t>
            </a:r>
            <a:endParaRPr lang="fr-FR" sz="4000" b="1" dirty="0" smtClean="0">
              <a:latin typeface="Arial" pitchFamily="34" charset="0"/>
              <a:cs typeface="Arial" pitchFamily="34" charset="0"/>
            </a:endParaRPr>
          </a:p>
          <a:p>
            <a:pPr lvl="0" algn="r" rtl="1">
              <a:buFont typeface="Arial" pitchFamily="34" charset="0"/>
              <a:buChar char="•"/>
            </a:pPr>
            <a:r>
              <a:rPr lang="ar-SA" sz="4000" b="1" dirty="0" smtClean="0">
                <a:latin typeface="Arial" pitchFamily="34" charset="0"/>
                <a:cs typeface="Arial" pitchFamily="34" charset="0"/>
              </a:rPr>
              <a:t>محاولة الوصول إلى سبل مواجهة  المعوقات التي قد  تحول دون تطبيق الإدارة  الالكترونية.</a:t>
            </a:r>
            <a:endParaRPr lang="fr-FR" sz="4000" b="1" dirty="0" smtClean="0">
              <a:latin typeface="Arial" pitchFamily="34" charset="0"/>
              <a:cs typeface="Arial" pitchFamily="34" charset="0"/>
            </a:endParaRPr>
          </a:p>
          <a:p>
            <a:pPr marL="742950" indent="-742950" algn="r" rtl="1">
              <a:lnSpc>
                <a:spcPct val="150000"/>
              </a:lnSpc>
              <a:buFont typeface="+mj-lt"/>
              <a:buAutoNum type="arabicPeriod"/>
            </a:pPr>
            <a:endParaRPr lang="ar-DZ" sz="2000" b="1" dirty="0" smtClean="0">
              <a:solidFill>
                <a:srgbClr val="000000"/>
              </a:solidFill>
              <a:latin typeface="Arial" pitchFamily="34" charset="0"/>
              <a:cs typeface="Arial" pitchFamily="34" charset="0"/>
            </a:endParaRPr>
          </a:p>
        </p:txBody>
      </p:sp>
      <p:pic>
        <p:nvPicPr>
          <p:cNvPr id="1028" name="Picture 4" descr="C:\Users\smaill\Desktop\Nouveau dossier (5)\11026354_789978297748748_637774016_n.jpg"/>
          <p:cNvPicPr>
            <a:picLocks noChangeAspect="1" noChangeArrowheads="1"/>
          </p:cNvPicPr>
          <p:nvPr/>
        </p:nvPicPr>
        <p:blipFill>
          <a:blip r:embed="rId5"/>
          <a:srcRect/>
          <a:stretch>
            <a:fillRect/>
          </a:stretch>
        </p:blipFill>
        <p:spPr bwMode="auto">
          <a:xfrm>
            <a:off x="0" y="25531790"/>
            <a:ext cx="6186430" cy="4572032"/>
          </a:xfrm>
          <a:prstGeom prst="rect">
            <a:avLst/>
          </a:prstGeom>
          <a:noFill/>
        </p:spPr>
      </p:pic>
      <p:pic>
        <p:nvPicPr>
          <p:cNvPr id="1027" name="Picture 3" descr="C:\Users\smaill\Desktop\Nouveau dossier (5)\11016710_789978351082076_1780681423_n.jpg"/>
          <p:cNvPicPr>
            <a:picLocks noChangeAspect="1" noChangeArrowheads="1"/>
          </p:cNvPicPr>
          <p:nvPr/>
        </p:nvPicPr>
        <p:blipFill>
          <a:blip r:embed="rId6"/>
          <a:srcRect/>
          <a:stretch>
            <a:fillRect/>
          </a:stretch>
        </p:blipFill>
        <p:spPr bwMode="auto">
          <a:xfrm>
            <a:off x="3114596" y="39309661"/>
            <a:ext cx="8643998" cy="3438687"/>
          </a:xfrm>
          <a:prstGeom prst="rect">
            <a:avLst/>
          </a:prstGeom>
          <a:noFill/>
        </p:spPr>
      </p:pic>
      <p:pic>
        <p:nvPicPr>
          <p:cNvPr id="1029" name="Picture 5" descr="C:\Users\smaill\Desktop\Nouveau dossier (5)\10956462_790087977737780_1150871692_n.jpg"/>
          <p:cNvPicPr>
            <a:picLocks noChangeAspect="1" noChangeArrowheads="1"/>
          </p:cNvPicPr>
          <p:nvPr/>
        </p:nvPicPr>
        <p:blipFill>
          <a:blip r:embed="rId7"/>
          <a:srcRect/>
          <a:stretch>
            <a:fillRect/>
          </a:stretch>
        </p:blipFill>
        <p:spPr bwMode="auto">
          <a:xfrm>
            <a:off x="22331418" y="20102502"/>
            <a:ext cx="6001889" cy="4071966"/>
          </a:xfrm>
          <a:prstGeom prst="rect">
            <a:avLst/>
          </a:prstGeom>
          <a:noFill/>
        </p:spPr>
      </p:pic>
      <p:sp>
        <p:nvSpPr>
          <p:cNvPr id="22" name="Rectangle à coins arrondis 21"/>
          <p:cNvSpPr/>
          <p:nvPr/>
        </p:nvSpPr>
        <p:spPr>
          <a:xfrm>
            <a:off x="3400348" y="528490"/>
            <a:ext cx="20074078" cy="5072098"/>
          </a:xfrm>
          <a:prstGeom prst="roundRect">
            <a:avLst/>
          </a:prstGeom>
          <a:ln/>
        </p:spPr>
        <p:style>
          <a:lnRef idx="1">
            <a:schemeClr val="accent4"/>
          </a:lnRef>
          <a:fillRef idx="2">
            <a:schemeClr val="accent4"/>
          </a:fillRef>
          <a:effectRef idx="1">
            <a:schemeClr val="accent4"/>
          </a:effectRef>
          <a:fontRef idx="minor">
            <a:schemeClr val="dk1"/>
          </a:fontRef>
        </p:style>
        <p:txBody>
          <a:bodyPr rtlCol="1" anchor="ctr"/>
          <a:lstStyle/>
          <a:p>
            <a:pPr algn="ctr" rtl="1" fontAlgn="auto">
              <a:spcBef>
                <a:spcPts val="0"/>
              </a:spcBef>
              <a:spcAft>
                <a:spcPts val="0"/>
              </a:spcAft>
              <a:defRPr/>
            </a:pPr>
            <a:r>
              <a:rPr lang="ar-DZ" sz="6000" dirty="0" smtClean="0">
                <a:ln w="0"/>
                <a:solidFill>
                  <a:schemeClr val="bg1">
                    <a:lumMod val="95000"/>
                    <a:lumOff val="5000"/>
                  </a:schemeClr>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كلية العلوم الإنسانية والاجتماعية </a:t>
            </a:r>
          </a:p>
          <a:p>
            <a:pPr algn="ctr" rtl="1" fontAlgn="auto">
              <a:spcBef>
                <a:spcPts val="0"/>
              </a:spcBef>
              <a:spcAft>
                <a:spcPts val="0"/>
              </a:spcAft>
              <a:defRPr/>
            </a:pPr>
            <a:r>
              <a:rPr lang="ar-DZ" sz="6000" dirty="0" smtClean="0">
                <a:ln w="0"/>
                <a:solidFill>
                  <a:schemeClr val="bg1">
                    <a:lumMod val="95000"/>
                    <a:lumOff val="5000"/>
                  </a:schemeClr>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قسم علم الاجتماع </a:t>
            </a:r>
            <a:r>
              <a:rPr lang="ar-DZ" sz="6000" dirty="0" err="1" smtClean="0">
                <a:ln w="0"/>
                <a:solidFill>
                  <a:schemeClr val="bg1">
                    <a:lumMod val="95000"/>
                    <a:lumOff val="5000"/>
                  </a:schemeClr>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والديمغرافيا</a:t>
            </a:r>
            <a:endParaRPr lang="ar-DZ" sz="6000" dirty="0" smtClean="0">
              <a:solidFill>
                <a:schemeClr val="bg1">
                  <a:lumMod val="95000"/>
                  <a:lumOff val="5000"/>
                </a:schemeClr>
              </a:solidFill>
              <a:latin typeface="Simplified Arabic" pitchFamily="18" charset="-78"/>
              <a:cs typeface="Simplified Arabic" pitchFamily="18" charset="-78"/>
            </a:endParaRPr>
          </a:p>
          <a:p>
            <a:pPr algn="ctr" rtl="1"/>
            <a:r>
              <a:rPr lang="ar-DZ" sz="6000" dirty="0" smtClean="0">
                <a:solidFill>
                  <a:schemeClr val="bg1">
                    <a:lumMod val="95000"/>
                    <a:lumOff val="5000"/>
                  </a:schemeClr>
                </a:solidFill>
                <a:latin typeface="Traditional Arabic" pitchFamily="18" charset="-78"/>
                <a:cs typeface="Traditional Arabic" pitchFamily="18" charset="-78"/>
              </a:rPr>
              <a:t>العنوان: </a:t>
            </a:r>
            <a:r>
              <a:rPr lang="ar-DZ" sz="6000" b="1" smtClean="0">
                <a:solidFill>
                  <a:schemeClr val="bg1">
                    <a:lumMod val="95000"/>
                    <a:lumOff val="5000"/>
                  </a:schemeClr>
                </a:solidFill>
                <a:latin typeface="Traditional Arabic" pitchFamily="18" charset="-78"/>
                <a:cs typeface="Traditional Arabic" pitchFamily="18" charset="-78"/>
              </a:rPr>
              <a:t>واقع ممارسة </a:t>
            </a:r>
            <a:r>
              <a:rPr lang="ar-DZ" sz="6000" b="1" dirty="0" smtClean="0">
                <a:solidFill>
                  <a:schemeClr val="bg1">
                    <a:lumMod val="95000"/>
                    <a:lumOff val="5000"/>
                  </a:schemeClr>
                </a:solidFill>
                <a:latin typeface="Traditional Arabic" pitchFamily="18" charset="-78"/>
                <a:cs typeface="Traditional Arabic" pitchFamily="18" charset="-78"/>
              </a:rPr>
              <a:t>الإدارة  الالكترونية في جامعة قاصدي مرباح ورقلة</a:t>
            </a:r>
          </a:p>
          <a:p>
            <a:pPr algn="ctr"/>
            <a:r>
              <a:rPr lang="en-US" sz="6000" dirty="0" smtClean="0"/>
              <a:t>Electronic administration and its present situation in the university Of </a:t>
            </a:r>
            <a:r>
              <a:rPr lang="en-US" sz="6000" dirty="0" err="1" smtClean="0"/>
              <a:t>kasdi</a:t>
            </a:r>
            <a:r>
              <a:rPr lang="en-US" sz="6000" dirty="0" smtClean="0"/>
              <a:t> </a:t>
            </a:r>
            <a:r>
              <a:rPr lang="en-US" sz="6000" dirty="0" err="1" smtClean="0"/>
              <a:t>merbah</a:t>
            </a:r>
            <a:r>
              <a:rPr lang="en-US" sz="6000" dirty="0" smtClean="0"/>
              <a:t> </a:t>
            </a:r>
            <a:r>
              <a:rPr lang="en-US" sz="6000" dirty="0" err="1" smtClean="0"/>
              <a:t>ouargla</a:t>
            </a:r>
            <a:endParaRPr lang="ar-DZ" dirty="0"/>
          </a:p>
        </p:txBody>
      </p:sp>
      <p:pic>
        <p:nvPicPr>
          <p:cNvPr id="27" name="Image 26"/>
          <p:cNvPicPr/>
          <p:nvPr/>
        </p:nvPicPr>
        <p:blipFill>
          <a:blip r:embed="rId8"/>
          <a:srcRect/>
          <a:stretch>
            <a:fillRect/>
          </a:stretch>
        </p:blipFill>
        <p:spPr bwMode="auto">
          <a:xfrm>
            <a:off x="542828" y="385614"/>
            <a:ext cx="2685968" cy="2528754"/>
          </a:xfrm>
          <a:prstGeom prst="rect">
            <a:avLst/>
          </a:prstGeom>
          <a:noFill/>
          <a:ln w="9525">
            <a:noFill/>
            <a:miter lim="800000"/>
            <a:headEnd/>
            <a:tailEnd/>
          </a:ln>
        </p:spPr>
      </p:pic>
      <p:sp>
        <p:nvSpPr>
          <p:cNvPr id="30" name="Rectangle à coins arrondis 29"/>
          <p:cNvSpPr/>
          <p:nvPr/>
        </p:nvSpPr>
        <p:spPr>
          <a:xfrm>
            <a:off x="23831616" y="15887660"/>
            <a:ext cx="4572032" cy="2071702"/>
          </a:xfrm>
          <a:prstGeom prst="wedgeRoundRectCallout">
            <a:avLst>
              <a:gd name="adj1" fmla="val -67970"/>
              <a:gd name="adj2" fmla="val -72519"/>
              <a:gd name="adj3" fmla="val 16667"/>
            </a:avLst>
          </a:prstGeom>
        </p:spPr>
        <p:style>
          <a:lnRef idx="0">
            <a:schemeClr val="accent6"/>
          </a:lnRef>
          <a:fillRef idx="3">
            <a:schemeClr val="accent6"/>
          </a:fillRef>
          <a:effectRef idx="3">
            <a:schemeClr val="accent6"/>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DZ" sz="4000" b="1" dirty="0" smtClean="0">
                <a:ln w="50800"/>
                <a:solidFill>
                  <a:schemeClr val="bg1">
                    <a:shade val="50000"/>
                  </a:schemeClr>
                </a:solidFill>
                <a:effectLst>
                  <a:outerShdw blurRad="38100" dist="38100" dir="2700000" algn="tl">
                    <a:srgbClr val="000000">
                      <a:alpha val="43137"/>
                    </a:srgbClr>
                  </a:outerShdw>
                </a:effectLst>
                <a:latin typeface="Simplified Arabic" pitchFamily="18" charset="-78"/>
                <a:cs typeface="Simplified Arabic" pitchFamily="18" charset="-78"/>
              </a:rPr>
              <a:t>إشراف: الدكتورة</a:t>
            </a:r>
            <a:r>
              <a:rPr lang="ar-DZ" sz="4000" b="1" dirty="0" smtClean="0">
                <a:ln w="50800"/>
                <a:solidFill>
                  <a:schemeClr val="bg1">
                    <a:shade val="50000"/>
                  </a:schemeClr>
                </a:solidFill>
                <a:effectLst>
                  <a:outerShdw blurRad="38100" dist="38100" dir="2700000" algn="tl">
                    <a:srgbClr val="000000">
                      <a:alpha val="43137"/>
                    </a:srgbClr>
                  </a:outerShdw>
                </a:effectLst>
                <a:latin typeface="Arial" pitchFamily="34" charset="0"/>
                <a:cs typeface="Arial" pitchFamily="34" charset="0"/>
              </a:rPr>
              <a:t>:</a:t>
            </a:r>
            <a:r>
              <a:rPr lang="ar-SA" sz="4000" b="1" dirty="0" smtClean="0">
                <a:ln w="50800"/>
                <a:solidFill>
                  <a:schemeClr val="bg1">
                    <a:shade val="50000"/>
                  </a:schemeClr>
                </a:solidFill>
                <a:effectLst>
                  <a:outerShdw blurRad="38100" dist="38100" dir="2700000" algn="tl">
                    <a:srgbClr val="000000">
                      <a:alpha val="43137"/>
                    </a:srgbClr>
                  </a:outerShdw>
                </a:effectLst>
                <a:latin typeface="Arial" pitchFamily="34" charset="0"/>
                <a:cs typeface="Arial" pitchFamily="34" charset="0"/>
              </a:rPr>
              <a:t> </a:t>
            </a:r>
            <a:r>
              <a:rPr lang="ar-DZ" sz="4000" b="1" dirty="0" err="1" smtClean="0">
                <a:ln w="50800"/>
                <a:solidFill>
                  <a:schemeClr val="bg1">
                    <a:shade val="50000"/>
                  </a:schemeClr>
                </a:solidFill>
                <a:effectLst>
                  <a:outerShdw blurRad="38100" dist="38100" dir="2700000" algn="tl">
                    <a:srgbClr val="000000">
                      <a:alpha val="43137"/>
                    </a:srgbClr>
                  </a:outerShdw>
                </a:effectLst>
                <a:latin typeface="Arial" pitchFamily="34" charset="0"/>
                <a:cs typeface="Arial" pitchFamily="34" charset="0"/>
              </a:rPr>
              <a:t>حمداوي</a:t>
            </a:r>
            <a:r>
              <a:rPr lang="ar-DZ" sz="4000" b="1" dirty="0" smtClean="0">
                <a:ln w="50800"/>
                <a:solidFill>
                  <a:schemeClr val="bg1">
                    <a:shade val="50000"/>
                  </a:schemeClr>
                </a:solidFill>
                <a:effectLst>
                  <a:outerShdw blurRad="38100" dist="38100" dir="2700000" algn="tl">
                    <a:srgbClr val="000000">
                      <a:alpha val="43137"/>
                    </a:srgbClr>
                  </a:outerShdw>
                </a:effectLst>
                <a:latin typeface="Arial" pitchFamily="34" charset="0"/>
                <a:cs typeface="Arial" pitchFamily="34" charset="0"/>
              </a:rPr>
              <a:t> جابر مليكه</a:t>
            </a:r>
            <a:r>
              <a:rPr lang="ar-DZ" b="1" dirty="0" smtClean="0">
                <a:ln w="50800"/>
                <a:solidFill>
                  <a:schemeClr val="bg1">
                    <a:shade val="50000"/>
                  </a:schemeClr>
                </a:solidFill>
                <a:latin typeface="Simplified Arabic" pitchFamily="18" charset="-78"/>
                <a:cs typeface="Simplified Arabic" pitchFamily="18" charset="-78"/>
              </a:rPr>
              <a:t>.</a:t>
            </a:r>
          </a:p>
          <a:p>
            <a:pPr algn="ctr"/>
            <a:endParaRPr lang="ar-DZ" b="1" dirty="0">
              <a:ln w="50800"/>
              <a:solidFill>
                <a:schemeClr val="bg1">
                  <a:shade val="50000"/>
                </a:schemeClr>
              </a:solidFill>
            </a:endParaRPr>
          </a:p>
        </p:txBody>
      </p:sp>
      <p:pic>
        <p:nvPicPr>
          <p:cNvPr id="33" name="Image 32" descr="images (1).jpg"/>
          <p:cNvPicPr>
            <a:picLocks noChangeAspect="1"/>
          </p:cNvPicPr>
          <p:nvPr/>
        </p:nvPicPr>
        <p:blipFill>
          <a:blip r:embed="rId9"/>
          <a:stretch>
            <a:fillRect/>
          </a:stretch>
        </p:blipFill>
        <p:spPr>
          <a:xfrm>
            <a:off x="23260112" y="9815430"/>
            <a:ext cx="5543488" cy="5072098"/>
          </a:xfrm>
          <a:prstGeom prst="rect">
            <a:avLst/>
          </a:prstGeom>
        </p:spPr>
      </p:pic>
      <p:sp>
        <p:nvSpPr>
          <p:cNvPr id="40" name="Rectangle à coins arrondis 39"/>
          <p:cNvSpPr/>
          <p:nvPr/>
        </p:nvSpPr>
        <p:spPr>
          <a:xfrm>
            <a:off x="12758726" y="32818466"/>
            <a:ext cx="15187618" cy="5857916"/>
          </a:xfrm>
          <a:prstGeom prst="wedgeRoundRectCallout">
            <a:avLst>
              <a:gd name="adj1" fmla="val -60615"/>
              <a:gd name="adj2" fmla="val -29155"/>
              <a:gd name="adj3" fmla="val 16667"/>
            </a:avLst>
          </a:prstGeom>
        </p:spPr>
        <p:style>
          <a:lnRef idx="1">
            <a:schemeClr val="accent1"/>
          </a:lnRef>
          <a:fillRef idx="2">
            <a:schemeClr val="accent1"/>
          </a:fillRef>
          <a:effectRef idx="1">
            <a:schemeClr val="accent1"/>
          </a:effectRef>
          <a:fontRef idx="minor">
            <a:schemeClr val="dk1"/>
          </a:fontRef>
        </p:style>
        <p:txBody>
          <a:bodyPr rtlCol="1" anchor="ctr"/>
          <a:lstStyle/>
          <a:p>
            <a:pPr marL="742950" indent="-742950" algn="just" rtl="1">
              <a:lnSpc>
                <a:spcPct val="150000"/>
              </a:lnSpc>
            </a:pPr>
            <a:r>
              <a:rPr lang="ar-SA" sz="6000" b="1" dirty="0" smtClean="0">
                <a:latin typeface="Arial" pitchFamily="34" charset="0"/>
                <a:cs typeface="Arial" pitchFamily="34" charset="0"/>
              </a:rPr>
              <a:t>أدوات جمع البيانات:</a:t>
            </a:r>
            <a:endParaRPr lang="fr-FR" sz="6000" b="1" dirty="0" smtClean="0">
              <a:latin typeface="Arial" pitchFamily="34" charset="0"/>
              <a:cs typeface="Arial" pitchFamily="34" charset="0"/>
            </a:endParaRPr>
          </a:p>
          <a:p>
            <a:pPr lvl="0" algn="r" rtl="1"/>
            <a:r>
              <a:rPr lang="ar-SA" sz="4000" b="1" dirty="0" smtClean="0">
                <a:latin typeface="Arial" pitchFamily="34" charset="0"/>
                <a:cs typeface="Arial" pitchFamily="34" charset="0"/>
              </a:rPr>
              <a:t>الملاحظة</a:t>
            </a:r>
            <a:r>
              <a:rPr lang="ar-DZ" sz="4000" b="1" dirty="0" smtClean="0">
                <a:latin typeface="Arial" pitchFamily="34" charset="0"/>
                <a:cs typeface="Arial" pitchFamily="34" charset="0"/>
              </a:rPr>
              <a:t>: كانت في الكليات ،بملاحظة كيفية عمل الموظفين </a:t>
            </a:r>
          </a:p>
          <a:p>
            <a:pPr lvl="0" algn="r" rtl="1"/>
            <a:r>
              <a:rPr lang="ar-SA" sz="4000" b="1" dirty="0" smtClean="0">
                <a:latin typeface="Arial" pitchFamily="34" charset="0"/>
                <a:cs typeface="Arial" pitchFamily="34" charset="0"/>
              </a:rPr>
              <a:t>الاستبيان</a:t>
            </a:r>
            <a:r>
              <a:rPr lang="ar-DZ" sz="4000" b="1" dirty="0" smtClean="0">
                <a:latin typeface="Arial" pitchFamily="34" charset="0"/>
                <a:cs typeface="Arial" pitchFamily="34" charset="0"/>
              </a:rPr>
              <a:t>: كأداة رئيسة قسمت إلى 4 محاور خدمت الدراسة أولها محور البيانات الشخصية ،ثانيها </a:t>
            </a:r>
            <a:r>
              <a:rPr lang="ar-DZ" sz="4000" b="1" dirty="0" smtClean="0">
                <a:solidFill>
                  <a:schemeClr val="bg1">
                    <a:lumMod val="95000"/>
                    <a:lumOff val="5000"/>
                  </a:schemeClr>
                </a:solidFill>
                <a:latin typeface="Arial" pitchFamily="34" charset="0"/>
                <a:cs typeface="Arial" pitchFamily="34" charset="0"/>
              </a:rPr>
              <a:t>مقومات الإدارة الالكترونية التي توفرها الجامعة وثالثا التنسيق و التنظيم بين المصالح لجمع العمل الإداري الكترونيا بالجامعة وأخيرا المعوقات و الصعوبات التي تواجه تطبيق الإدارة  الالكترونية كممارسة بجامعة قاصدي مرباح ورقلة </a:t>
            </a:r>
            <a:endParaRPr lang="fr-FR" sz="4000" b="1" dirty="0" smtClean="0">
              <a:latin typeface="Arial" pitchFamily="34" charset="0"/>
              <a:cs typeface="Arial" pitchFamily="34" charset="0"/>
            </a:endParaRPr>
          </a:p>
          <a:p>
            <a:pPr algn="r" rtl="1"/>
            <a:r>
              <a:rPr lang="ar-DZ" sz="4000" b="1" dirty="0" smtClean="0">
                <a:latin typeface="Arial" pitchFamily="34" charset="0"/>
                <a:cs typeface="Arial" pitchFamily="34" charset="0"/>
              </a:rPr>
              <a:t>المقابلـة: وأجريت مع بعض عمداء الكليات للمساعدة في التحليل</a:t>
            </a:r>
            <a:endParaRPr lang="fr-FR" sz="4000" b="1" dirty="0" smtClean="0">
              <a:latin typeface="Arial" pitchFamily="34" charset="0"/>
              <a:cs typeface="Arial" pitchFamily="34" charset="0"/>
            </a:endParaRPr>
          </a:p>
          <a:p>
            <a:pPr algn="ctr"/>
            <a:endParaRPr lang="ar-DZ" sz="4000" dirty="0" smtClean="0">
              <a:latin typeface="Arial" pitchFamily="34" charset="0"/>
              <a:cs typeface="Arial" pitchFamily="34" charset="0"/>
            </a:endParaRPr>
          </a:p>
          <a:p>
            <a:pPr algn="ctr"/>
            <a:endParaRPr lang="ar-DZ" sz="4000" dirty="0">
              <a:latin typeface="Arial" pitchFamily="34" charset="0"/>
              <a:cs typeface="Arial" pitchFamily="34" charset="0"/>
            </a:endParaRPr>
          </a:p>
        </p:txBody>
      </p:sp>
      <p:pic>
        <p:nvPicPr>
          <p:cNvPr id="41" name="Image 40" descr="20102014_internet.png"/>
          <p:cNvPicPr>
            <a:picLocks noChangeAspect="1"/>
          </p:cNvPicPr>
          <p:nvPr/>
        </p:nvPicPr>
        <p:blipFill>
          <a:blip r:embed="rId10"/>
          <a:stretch>
            <a:fillRect/>
          </a:stretch>
        </p:blipFill>
        <p:spPr>
          <a:xfrm>
            <a:off x="6329306" y="25246038"/>
            <a:ext cx="6215106" cy="4786346"/>
          </a:xfrm>
          <a:prstGeom prst="rect">
            <a:avLst/>
          </a:prstGeom>
        </p:spPr>
      </p:pic>
      <p:pic>
        <p:nvPicPr>
          <p:cNvPr id="23" name="Image 22"/>
          <p:cNvPicPr/>
          <p:nvPr/>
        </p:nvPicPr>
        <p:blipFill>
          <a:blip r:embed="rId8"/>
          <a:srcRect/>
          <a:stretch>
            <a:fillRect/>
          </a:stretch>
        </p:blipFill>
        <p:spPr bwMode="auto">
          <a:xfrm>
            <a:off x="24117368" y="528490"/>
            <a:ext cx="4186166" cy="3000396"/>
          </a:xfrm>
          <a:prstGeom prst="rect">
            <a:avLst/>
          </a:prstGeom>
          <a:noFill/>
          <a:ln w="9525">
            <a:noFill/>
            <a:miter lim="800000"/>
            <a:headEnd/>
            <a:tailEnd/>
          </a:ln>
        </p:spPr>
      </p:pic>
    </p:spTree>
  </p:cSld>
  <p:clrMapOvr>
    <a:masterClrMapping/>
  </p:clrMapOvr>
  <p:transition spd="slow" advTm="10000">
    <p:pull dir="d"/>
    <p:sndAc>
      <p:stSnd>
        <p:snd r:embed="rId3" name="camera.wav" builtIn="1"/>
      </p:stSnd>
    </p:sndAc>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1219</TotalTime>
  <Words>706</Words>
  <Application>Microsoft Office PowerPoint</Application>
  <PresentationFormat>Personnalisé</PresentationFormat>
  <Paragraphs>39</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Verve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UNIV</cp:lastModifiedBy>
  <cp:revision>145</cp:revision>
  <dcterms:created xsi:type="dcterms:W3CDTF">2014-04-16T09:22:23Z</dcterms:created>
  <dcterms:modified xsi:type="dcterms:W3CDTF">2015-02-25T10:28:09Z</dcterms:modified>
</cp:coreProperties>
</file>