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428" r:id="rId1"/>
  </p:sldMasterIdLst>
  <p:notesMasterIdLst>
    <p:notesMasterId r:id="rId3"/>
  </p:notesMasterIdLst>
  <p:sldIdLst>
    <p:sldId id="257" r:id="rId2"/>
  </p:sldIdLst>
  <p:sldSz cx="30279975" cy="42808525"/>
  <p:notesSz cx="6858000" cy="9144000"/>
  <p:defaultTextStyle>
    <a:defPPr>
      <a:defRPr lang="fr-FR"/>
    </a:defPPr>
    <a:lvl1pPr marL="0" algn="l" defTabSz="4175613" rtl="0" eaLnBrk="1" latinLnBrk="0" hangingPunct="1">
      <a:defRPr sz="8200" kern="1200">
        <a:solidFill>
          <a:schemeClr val="tx1"/>
        </a:solidFill>
        <a:latin typeface="+mn-lt"/>
        <a:ea typeface="+mn-ea"/>
        <a:cs typeface="+mn-cs"/>
      </a:defRPr>
    </a:lvl1pPr>
    <a:lvl2pPr marL="2087804" algn="l" defTabSz="4175613" rtl="0" eaLnBrk="1" latinLnBrk="0" hangingPunct="1">
      <a:defRPr sz="8200" kern="1200">
        <a:solidFill>
          <a:schemeClr val="tx1"/>
        </a:solidFill>
        <a:latin typeface="+mn-lt"/>
        <a:ea typeface="+mn-ea"/>
        <a:cs typeface="+mn-cs"/>
      </a:defRPr>
    </a:lvl2pPr>
    <a:lvl3pPr marL="4175613" algn="l" defTabSz="4175613" rtl="0" eaLnBrk="1" latinLnBrk="0" hangingPunct="1">
      <a:defRPr sz="8200" kern="1200">
        <a:solidFill>
          <a:schemeClr val="tx1"/>
        </a:solidFill>
        <a:latin typeface="+mn-lt"/>
        <a:ea typeface="+mn-ea"/>
        <a:cs typeface="+mn-cs"/>
      </a:defRPr>
    </a:lvl3pPr>
    <a:lvl4pPr marL="6263417" algn="l" defTabSz="4175613" rtl="0" eaLnBrk="1" latinLnBrk="0" hangingPunct="1">
      <a:defRPr sz="8200" kern="1200">
        <a:solidFill>
          <a:schemeClr val="tx1"/>
        </a:solidFill>
        <a:latin typeface="+mn-lt"/>
        <a:ea typeface="+mn-ea"/>
        <a:cs typeface="+mn-cs"/>
      </a:defRPr>
    </a:lvl4pPr>
    <a:lvl5pPr marL="8351221" algn="l" defTabSz="4175613" rtl="0" eaLnBrk="1" latinLnBrk="0" hangingPunct="1">
      <a:defRPr sz="8200" kern="1200">
        <a:solidFill>
          <a:schemeClr val="tx1"/>
        </a:solidFill>
        <a:latin typeface="+mn-lt"/>
        <a:ea typeface="+mn-ea"/>
        <a:cs typeface="+mn-cs"/>
      </a:defRPr>
    </a:lvl5pPr>
    <a:lvl6pPr marL="10439030" algn="l" defTabSz="4175613" rtl="0" eaLnBrk="1" latinLnBrk="0" hangingPunct="1">
      <a:defRPr sz="8200" kern="1200">
        <a:solidFill>
          <a:schemeClr val="tx1"/>
        </a:solidFill>
        <a:latin typeface="+mn-lt"/>
        <a:ea typeface="+mn-ea"/>
        <a:cs typeface="+mn-cs"/>
      </a:defRPr>
    </a:lvl6pPr>
    <a:lvl7pPr marL="12526834" algn="l" defTabSz="4175613" rtl="0" eaLnBrk="1" latinLnBrk="0" hangingPunct="1">
      <a:defRPr sz="8200" kern="1200">
        <a:solidFill>
          <a:schemeClr val="tx1"/>
        </a:solidFill>
        <a:latin typeface="+mn-lt"/>
        <a:ea typeface="+mn-ea"/>
        <a:cs typeface="+mn-cs"/>
      </a:defRPr>
    </a:lvl7pPr>
    <a:lvl8pPr marL="14614639" algn="l" defTabSz="4175613" rtl="0" eaLnBrk="1" latinLnBrk="0" hangingPunct="1">
      <a:defRPr sz="8200" kern="1200">
        <a:solidFill>
          <a:schemeClr val="tx1"/>
        </a:solidFill>
        <a:latin typeface="+mn-lt"/>
        <a:ea typeface="+mn-ea"/>
        <a:cs typeface="+mn-cs"/>
      </a:defRPr>
    </a:lvl8pPr>
    <a:lvl9pPr marL="16702447" algn="l" defTabSz="4175613" rtl="0" eaLnBrk="1" latinLnBrk="0" hangingPunct="1">
      <a:defRPr sz="82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B8BE"/>
    <a:srgbClr val="F8B2C1"/>
    <a:srgbClr val="EBC8C7"/>
    <a:srgbClr val="1DF10D"/>
    <a:srgbClr val="8EE48A"/>
    <a:srgbClr val="D9218A"/>
    <a:srgbClr val="3399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588" autoAdjust="0"/>
    <p:restoredTop sz="94624" autoAdjust="0"/>
  </p:normalViewPr>
  <p:slideViewPr>
    <p:cSldViewPr>
      <p:cViewPr>
        <p:scale>
          <a:sx n="20" d="100"/>
          <a:sy n="20" d="100"/>
        </p:scale>
        <p:origin x="-1926" y="720"/>
      </p:cViewPr>
      <p:guideLst>
        <p:guide orient="horz" pos="13483"/>
        <p:guide pos="9537"/>
      </p:guideLst>
    </p:cSldViewPr>
  </p:slideViewPr>
  <p:outlineViewPr>
    <p:cViewPr>
      <p:scale>
        <a:sx n="33" d="100"/>
        <a:sy n="33" d="100"/>
      </p:scale>
      <p:origin x="0" y="0"/>
    </p:cViewPr>
  </p:outlin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dirty="0"/>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41DD149-41B2-4C32-9726-1D1374788B66}" type="datetimeFigureOut">
              <a:rPr lang="fr-FR" smtClean="0"/>
              <a:pPr/>
              <a:t>27/02/2015</a:t>
            </a:fld>
            <a:endParaRPr lang="fr-FR" dirty="0"/>
          </a:p>
        </p:txBody>
      </p:sp>
      <p:sp>
        <p:nvSpPr>
          <p:cNvPr id="4" name="Espace réservé de l'image des diapositives 3"/>
          <p:cNvSpPr>
            <a:spLocks noGrp="1" noRot="1" noChangeAspect="1"/>
          </p:cNvSpPr>
          <p:nvPr>
            <p:ph type="sldImg" idx="2"/>
          </p:nvPr>
        </p:nvSpPr>
        <p:spPr>
          <a:xfrm>
            <a:off x="2216150" y="685800"/>
            <a:ext cx="2425700" cy="3429000"/>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dirty="0"/>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71782EF-9675-4AAE-9B46-6DDC190E8FC0}" type="slidenum">
              <a:rPr lang="fr-FR" smtClean="0"/>
              <a:pPr/>
              <a:t>‹N°›</a:t>
            </a:fld>
            <a:endParaRPr lang="fr-FR" dirty="0"/>
          </a:p>
        </p:txBody>
      </p:sp>
    </p:spTree>
    <p:extLst>
      <p:ext uri="{BB962C8B-B14F-4D97-AF65-F5344CB8AC3E}">
        <p14:creationId xmlns:p14="http://schemas.microsoft.com/office/powerpoint/2010/main" xmlns="" val="2145625587"/>
      </p:ext>
    </p:extLst>
  </p:cSld>
  <p:clrMap bg1="lt1" tx1="dk1" bg2="lt2" tx2="dk2" accent1="accent1" accent2="accent2" accent3="accent3" accent4="accent4" accent5="accent5" accent6="accent6" hlink="hlink" folHlink="folHlink"/>
  <p:notesStyle>
    <a:lvl1pPr marL="0" algn="l" defTabSz="4175613" rtl="0" eaLnBrk="1" latinLnBrk="0" hangingPunct="1">
      <a:defRPr sz="5500" kern="1200">
        <a:solidFill>
          <a:schemeClr val="tx1"/>
        </a:solidFill>
        <a:latin typeface="+mn-lt"/>
        <a:ea typeface="+mn-ea"/>
        <a:cs typeface="+mn-cs"/>
      </a:defRPr>
    </a:lvl1pPr>
    <a:lvl2pPr marL="2087804" algn="l" defTabSz="4175613" rtl="0" eaLnBrk="1" latinLnBrk="0" hangingPunct="1">
      <a:defRPr sz="5500" kern="1200">
        <a:solidFill>
          <a:schemeClr val="tx1"/>
        </a:solidFill>
        <a:latin typeface="+mn-lt"/>
        <a:ea typeface="+mn-ea"/>
        <a:cs typeface="+mn-cs"/>
      </a:defRPr>
    </a:lvl2pPr>
    <a:lvl3pPr marL="4175613" algn="l" defTabSz="4175613" rtl="0" eaLnBrk="1" latinLnBrk="0" hangingPunct="1">
      <a:defRPr sz="5500" kern="1200">
        <a:solidFill>
          <a:schemeClr val="tx1"/>
        </a:solidFill>
        <a:latin typeface="+mn-lt"/>
        <a:ea typeface="+mn-ea"/>
        <a:cs typeface="+mn-cs"/>
      </a:defRPr>
    </a:lvl3pPr>
    <a:lvl4pPr marL="6263417" algn="l" defTabSz="4175613" rtl="0" eaLnBrk="1" latinLnBrk="0" hangingPunct="1">
      <a:defRPr sz="5500" kern="1200">
        <a:solidFill>
          <a:schemeClr val="tx1"/>
        </a:solidFill>
        <a:latin typeface="+mn-lt"/>
        <a:ea typeface="+mn-ea"/>
        <a:cs typeface="+mn-cs"/>
      </a:defRPr>
    </a:lvl4pPr>
    <a:lvl5pPr marL="8351221" algn="l" defTabSz="4175613" rtl="0" eaLnBrk="1" latinLnBrk="0" hangingPunct="1">
      <a:defRPr sz="5500" kern="1200">
        <a:solidFill>
          <a:schemeClr val="tx1"/>
        </a:solidFill>
        <a:latin typeface="+mn-lt"/>
        <a:ea typeface="+mn-ea"/>
        <a:cs typeface="+mn-cs"/>
      </a:defRPr>
    </a:lvl5pPr>
    <a:lvl6pPr marL="10439030" algn="l" defTabSz="4175613" rtl="0" eaLnBrk="1" latinLnBrk="0" hangingPunct="1">
      <a:defRPr sz="5500" kern="1200">
        <a:solidFill>
          <a:schemeClr val="tx1"/>
        </a:solidFill>
        <a:latin typeface="+mn-lt"/>
        <a:ea typeface="+mn-ea"/>
        <a:cs typeface="+mn-cs"/>
      </a:defRPr>
    </a:lvl6pPr>
    <a:lvl7pPr marL="12526834" algn="l" defTabSz="4175613" rtl="0" eaLnBrk="1" latinLnBrk="0" hangingPunct="1">
      <a:defRPr sz="5500" kern="1200">
        <a:solidFill>
          <a:schemeClr val="tx1"/>
        </a:solidFill>
        <a:latin typeface="+mn-lt"/>
        <a:ea typeface="+mn-ea"/>
        <a:cs typeface="+mn-cs"/>
      </a:defRPr>
    </a:lvl7pPr>
    <a:lvl8pPr marL="14614639" algn="l" defTabSz="4175613" rtl="0" eaLnBrk="1" latinLnBrk="0" hangingPunct="1">
      <a:defRPr sz="5500" kern="1200">
        <a:solidFill>
          <a:schemeClr val="tx1"/>
        </a:solidFill>
        <a:latin typeface="+mn-lt"/>
        <a:ea typeface="+mn-ea"/>
        <a:cs typeface="+mn-cs"/>
      </a:defRPr>
    </a:lvl8pPr>
    <a:lvl9pPr marL="16702447" algn="l" defTabSz="4175613" rtl="0" eaLnBrk="1" latinLnBrk="0" hangingPunct="1">
      <a:defRPr sz="55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bg>
      <p:bgRef idx="1002">
        <a:schemeClr val="bg2"/>
      </p:bgRef>
    </p:bg>
    <p:spTree>
      <p:nvGrpSpPr>
        <p:cNvPr id="1" name=""/>
        <p:cNvGrpSpPr/>
        <p:nvPr/>
      </p:nvGrpSpPr>
      <p:grpSpPr>
        <a:xfrm>
          <a:off x="0" y="0"/>
          <a:ext cx="0" cy="0"/>
          <a:chOff x="0" y="0"/>
          <a:chExt cx="0" cy="0"/>
        </a:xfrm>
      </p:grpSpPr>
      <p:sp>
        <p:nvSpPr>
          <p:cNvPr id="9" name="Titre 8"/>
          <p:cNvSpPr>
            <a:spLocks noGrp="1"/>
          </p:cNvSpPr>
          <p:nvPr>
            <p:ph type="ctrTitle"/>
          </p:nvPr>
        </p:nvSpPr>
        <p:spPr>
          <a:xfrm>
            <a:off x="1766332" y="8561705"/>
            <a:ext cx="26000405" cy="11415607"/>
          </a:xfrm>
          <a:ln>
            <a:noFill/>
          </a:ln>
        </p:spPr>
        <p:txBody>
          <a:bodyPr vert="horz" tIns="0" rIns="83529"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2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fr-FR" smtClean="0"/>
              <a:t>Cliquez pour modifier le style du titre</a:t>
            </a:r>
            <a:endParaRPr kumimoji="0" lang="en-US"/>
          </a:p>
        </p:txBody>
      </p:sp>
      <p:sp>
        <p:nvSpPr>
          <p:cNvPr id="17" name="Sous-titre 16"/>
          <p:cNvSpPr>
            <a:spLocks noGrp="1"/>
          </p:cNvSpPr>
          <p:nvPr>
            <p:ph type="subTitle" idx="1"/>
          </p:nvPr>
        </p:nvSpPr>
        <p:spPr>
          <a:xfrm>
            <a:off x="1766332" y="20152940"/>
            <a:ext cx="26010499" cy="10939956"/>
          </a:xfrm>
        </p:spPr>
        <p:txBody>
          <a:bodyPr lIns="0" rIns="83529"/>
          <a:lstStyle>
            <a:lvl1pPr marL="0" marR="208822" indent="0" algn="r">
              <a:buNone/>
              <a:defRPr>
                <a:solidFill>
                  <a:schemeClr val="tx1"/>
                </a:solidFill>
              </a:defRPr>
            </a:lvl1pPr>
            <a:lvl2pPr marL="2088215" indent="0" algn="ctr">
              <a:buNone/>
            </a:lvl2pPr>
            <a:lvl3pPr marL="4176431" indent="0" algn="ctr">
              <a:buNone/>
            </a:lvl3pPr>
            <a:lvl4pPr marL="6264646" indent="0" algn="ctr">
              <a:buNone/>
            </a:lvl4pPr>
            <a:lvl5pPr marL="8352861" indent="0" algn="ctr">
              <a:buNone/>
            </a:lvl5pPr>
            <a:lvl6pPr marL="10441076" indent="0" algn="ctr">
              <a:buNone/>
            </a:lvl6pPr>
            <a:lvl7pPr marL="12529292" indent="0" algn="ctr">
              <a:buNone/>
            </a:lvl7pPr>
            <a:lvl8pPr marL="14617507" indent="0" algn="ctr">
              <a:buNone/>
            </a:lvl8pPr>
            <a:lvl9pPr marL="16705722" indent="0" algn="ctr">
              <a:buNone/>
            </a:lvl9pPr>
          </a:lstStyle>
          <a:p>
            <a:r>
              <a:rPr kumimoji="0" lang="fr-FR" smtClean="0"/>
              <a:t>Cliquez pour modifier le style des sous-titres du masque</a:t>
            </a:r>
            <a:endParaRPr kumimoji="0" lang="en-US"/>
          </a:p>
        </p:txBody>
      </p:sp>
      <p:sp>
        <p:nvSpPr>
          <p:cNvPr id="30" name="Espace réservé de la date 29"/>
          <p:cNvSpPr>
            <a:spLocks noGrp="1"/>
          </p:cNvSpPr>
          <p:nvPr>
            <p:ph type="dt" sz="half" idx="10"/>
          </p:nvPr>
        </p:nvSpPr>
        <p:spPr/>
        <p:txBody>
          <a:bodyPr/>
          <a:lstStyle/>
          <a:p>
            <a:fld id="{0E2D41F3-63E2-42DC-80DB-53298152A99F}" type="datetimeFigureOut">
              <a:rPr lang="fr-FR" smtClean="0"/>
              <a:pPr/>
              <a:t>27/02/2015</a:t>
            </a:fld>
            <a:endParaRPr lang="fr-FR" dirty="0"/>
          </a:p>
        </p:txBody>
      </p:sp>
      <p:sp>
        <p:nvSpPr>
          <p:cNvPr id="19" name="Espace réservé du pied de page 18"/>
          <p:cNvSpPr>
            <a:spLocks noGrp="1"/>
          </p:cNvSpPr>
          <p:nvPr>
            <p:ph type="ftr" sz="quarter" idx="11"/>
          </p:nvPr>
        </p:nvSpPr>
        <p:spPr/>
        <p:txBody>
          <a:bodyPr/>
          <a:lstStyle/>
          <a:p>
            <a:endParaRPr lang="fr-FR" dirty="0"/>
          </a:p>
        </p:txBody>
      </p:sp>
      <p:sp>
        <p:nvSpPr>
          <p:cNvPr id="27" name="Espace réservé du numéro de diapositive 26"/>
          <p:cNvSpPr>
            <a:spLocks noGrp="1"/>
          </p:cNvSpPr>
          <p:nvPr>
            <p:ph type="sldNum" sz="quarter" idx="12"/>
          </p:nvPr>
        </p:nvSpPr>
        <p:spPr/>
        <p:txBody>
          <a:bodyPr/>
          <a:lstStyle/>
          <a:p>
            <a:fld id="{28767CC9-E82E-4B5D-91D0-F62D7CD668E4}" type="slidenum">
              <a:rPr lang="fr-FR" smtClean="0"/>
              <a:pPr/>
              <a:t>‹N°›</a:t>
            </a:fld>
            <a:endParaRPr lang="fr-FR"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0E2D41F3-63E2-42DC-80DB-53298152A99F}" type="datetimeFigureOut">
              <a:rPr lang="fr-FR" smtClean="0"/>
              <a:pPr/>
              <a:t>27/02/2015</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28767CC9-E82E-4B5D-91D0-F62D7CD668E4}" type="slidenum">
              <a:rPr lang="fr-FR" smtClean="0"/>
              <a:pPr/>
              <a:t>‹N°›</a:t>
            </a:fld>
            <a:endParaRPr lang="fr-F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21952982" y="5707813"/>
            <a:ext cx="6812994" cy="32532500"/>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1513999" y="5707813"/>
            <a:ext cx="19934317" cy="32532500"/>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0E2D41F3-63E2-42DC-80DB-53298152A99F}" type="datetimeFigureOut">
              <a:rPr lang="fr-FR" smtClean="0"/>
              <a:pPr/>
              <a:t>27/02/2015</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28767CC9-E82E-4B5D-91D0-F62D7CD668E4}" type="slidenum">
              <a:rPr lang="fr-FR" smtClean="0"/>
              <a:pPr/>
              <a:t>‹N°›</a:t>
            </a:fld>
            <a:endParaRPr lang="fr-F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contenu 2"/>
          <p:cNvSpPr>
            <a:spLocks noGrp="1"/>
          </p:cNvSpPr>
          <p:nvPr>
            <p:ph idx="1"/>
          </p:nvPr>
        </p:nvSpPr>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0E2D41F3-63E2-42DC-80DB-53298152A99F}" type="datetimeFigureOut">
              <a:rPr lang="fr-FR" smtClean="0"/>
              <a:pPr/>
              <a:t>27/02/2015</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28767CC9-E82E-4B5D-91D0-F62D7CD668E4}" type="slidenum">
              <a:rPr lang="fr-FR" smtClean="0"/>
              <a:pPr/>
              <a:t>‹N°›</a:t>
            </a:fld>
            <a:endParaRPr lang="fr-F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bg>
      <p:bgRef idx="1002">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a:xfrm>
            <a:off x="1756238" y="8219237"/>
            <a:ext cx="25737979" cy="8504627"/>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2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1756238" y="16882863"/>
            <a:ext cx="25737979" cy="9423818"/>
          </a:xfrm>
        </p:spPr>
        <p:txBody>
          <a:bodyPr lIns="208822" rIns="208822" anchor="t"/>
          <a:lstStyle>
            <a:lvl1pPr marL="0" indent="0">
              <a:buNone/>
              <a:defRPr sz="10000">
                <a:solidFill>
                  <a:schemeClr val="tx1"/>
                </a:solidFill>
              </a:defRPr>
            </a:lvl1pPr>
            <a:lvl2pPr>
              <a:buNone/>
              <a:defRPr sz="8200">
                <a:solidFill>
                  <a:schemeClr val="tx1">
                    <a:tint val="75000"/>
                  </a:schemeClr>
                </a:solidFill>
              </a:defRPr>
            </a:lvl2pPr>
            <a:lvl3pPr>
              <a:buNone/>
              <a:defRPr sz="7300">
                <a:solidFill>
                  <a:schemeClr val="tx1">
                    <a:tint val="75000"/>
                  </a:schemeClr>
                </a:solidFill>
              </a:defRPr>
            </a:lvl3pPr>
            <a:lvl4pPr>
              <a:buNone/>
              <a:defRPr sz="6400">
                <a:solidFill>
                  <a:schemeClr val="tx1">
                    <a:tint val="75000"/>
                  </a:schemeClr>
                </a:solidFill>
              </a:defRPr>
            </a:lvl4pPr>
            <a:lvl5pPr>
              <a:buNone/>
              <a:defRPr sz="6400">
                <a:solidFill>
                  <a:schemeClr val="tx1">
                    <a:tint val="75000"/>
                  </a:schemeClr>
                </a:solidFill>
              </a:defRPr>
            </a:lvl5pPr>
          </a:lstStyle>
          <a:p>
            <a:pPr lvl="0" eaLnBrk="1" latinLnBrk="0" hangingPunct="1"/>
            <a:r>
              <a:rPr kumimoji="0" lang="fr-FR" smtClean="0"/>
              <a:t>Cliquez pour modifier les styles du texte du masque</a:t>
            </a:r>
          </a:p>
        </p:txBody>
      </p:sp>
      <p:sp>
        <p:nvSpPr>
          <p:cNvPr id="4" name="Espace réservé de la date 3"/>
          <p:cNvSpPr>
            <a:spLocks noGrp="1"/>
          </p:cNvSpPr>
          <p:nvPr>
            <p:ph type="dt" sz="half" idx="10"/>
          </p:nvPr>
        </p:nvSpPr>
        <p:spPr/>
        <p:txBody>
          <a:bodyPr/>
          <a:lstStyle/>
          <a:p>
            <a:fld id="{0E2D41F3-63E2-42DC-80DB-53298152A99F}" type="datetimeFigureOut">
              <a:rPr lang="fr-FR" smtClean="0"/>
              <a:pPr/>
              <a:t>27/02/2015</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28767CC9-E82E-4B5D-91D0-F62D7CD668E4}" type="slidenum">
              <a:rPr lang="fr-FR" smtClean="0"/>
              <a:pPr/>
              <a:t>‹N°›</a:t>
            </a:fld>
            <a:endParaRPr lang="fr-FR"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1513999" y="4395009"/>
            <a:ext cx="27251978" cy="7134754"/>
          </a:xfrm>
        </p:spPr>
        <p:txBody>
          <a:bodyPr/>
          <a:lstStyle/>
          <a:p>
            <a:r>
              <a:rPr kumimoji="0" lang="fr-FR" smtClean="0"/>
              <a:t>Cliquez pour modifier le style du titre</a:t>
            </a:r>
            <a:endParaRPr kumimoji="0" lang="en-US"/>
          </a:p>
        </p:txBody>
      </p:sp>
      <p:sp>
        <p:nvSpPr>
          <p:cNvPr id="3" name="Espace réservé du contenu 2"/>
          <p:cNvSpPr>
            <a:spLocks noGrp="1"/>
          </p:cNvSpPr>
          <p:nvPr>
            <p:ph sz="half" idx="1"/>
          </p:nvPr>
        </p:nvSpPr>
        <p:spPr>
          <a:xfrm>
            <a:off x="1513999" y="11985420"/>
            <a:ext cx="13373656" cy="27682846"/>
          </a:xfrm>
        </p:spPr>
        <p:txBody>
          <a:bodyPr/>
          <a:lstStyle>
            <a:lvl1pPr>
              <a:defRPr sz="11900"/>
            </a:lvl1pPr>
            <a:lvl2pPr>
              <a:defRPr sz="11000"/>
            </a:lvl2pPr>
            <a:lvl3pPr>
              <a:defRPr sz="9100"/>
            </a:lvl3pPr>
            <a:lvl4pPr>
              <a:defRPr sz="8200"/>
            </a:lvl4pPr>
            <a:lvl5pPr>
              <a:defRPr sz="8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15392320" y="11985420"/>
            <a:ext cx="13373656" cy="27682846"/>
          </a:xfrm>
        </p:spPr>
        <p:txBody>
          <a:bodyPr/>
          <a:lstStyle>
            <a:lvl1pPr>
              <a:defRPr sz="11900"/>
            </a:lvl1pPr>
            <a:lvl2pPr>
              <a:defRPr sz="11000"/>
            </a:lvl2pPr>
            <a:lvl3pPr>
              <a:defRPr sz="9100"/>
            </a:lvl3pPr>
            <a:lvl4pPr>
              <a:defRPr sz="8200"/>
            </a:lvl4pPr>
            <a:lvl5pPr>
              <a:defRPr sz="8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0E2D41F3-63E2-42DC-80DB-53298152A99F}" type="datetimeFigureOut">
              <a:rPr lang="fr-FR" smtClean="0"/>
              <a:pPr/>
              <a:t>27/02/2015</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28767CC9-E82E-4B5D-91D0-F62D7CD668E4}" type="slidenum">
              <a:rPr lang="fr-FR" smtClean="0"/>
              <a:pPr/>
              <a:t>‹N°›</a:t>
            </a:fld>
            <a:endParaRPr lang="fr-F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1513999" y="4395009"/>
            <a:ext cx="27251978" cy="7134754"/>
          </a:xfrm>
        </p:spPr>
        <p:txBody>
          <a:bodyPr tIns="208822" anchor="b"/>
          <a:lstStyle>
            <a:lvl1pPr>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1513999" y="11580698"/>
            <a:ext cx="13378914" cy="4115761"/>
          </a:xfrm>
        </p:spPr>
        <p:txBody>
          <a:bodyPr lIns="208822" tIns="0" rIns="208822" bIns="0" anchor="ctr">
            <a:noAutofit/>
          </a:bodyPr>
          <a:lstStyle>
            <a:lvl1pPr marL="0" indent="0">
              <a:buNone/>
              <a:defRPr sz="11000" b="1" cap="none" baseline="0">
                <a:solidFill>
                  <a:schemeClr val="tx2"/>
                </a:solidFill>
                <a:effectLst/>
              </a:defRPr>
            </a:lvl1pPr>
            <a:lvl2pPr>
              <a:buNone/>
              <a:defRPr sz="9100" b="1"/>
            </a:lvl2pPr>
            <a:lvl3pPr>
              <a:buNone/>
              <a:defRPr sz="8200" b="1"/>
            </a:lvl3pPr>
            <a:lvl4pPr>
              <a:buNone/>
              <a:defRPr sz="7300" b="1"/>
            </a:lvl4pPr>
            <a:lvl5pPr>
              <a:buNone/>
              <a:defRPr sz="7300" b="1"/>
            </a:lvl5pPr>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15381808" y="11608847"/>
            <a:ext cx="13384170" cy="4087615"/>
          </a:xfrm>
        </p:spPr>
        <p:txBody>
          <a:bodyPr lIns="208822" tIns="0" rIns="208822" bIns="0" anchor="ctr"/>
          <a:lstStyle>
            <a:lvl1pPr marL="0" indent="0">
              <a:buNone/>
              <a:defRPr sz="11000" b="1" cap="none" baseline="0">
                <a:solidFill>
                  <a:schemeClr val="tx2"/>
                </a:solidFill>
                <a:effectLst/>
              </a:defRPr>
            </a:lvl1pPr>
            <a:lvl2pPr>
              <a:buNone/>
              <a:defRPr sz="9100" b="1"/>
            </a:lvl2pPr>
            <a:lvl3pPr>
              <a:buNone/>
              <a:defRPr sz="8200" b="1"/>
            </a:lvl3pPr>
            <a:lvl4pPr>
              <a:buNone/>
              <a:defRPr sz="7300" b="1"/>
            </a:lvl4pPr>
            <a:lvl5pPr>
              <a:buNone/>
              <a:defRPr sz="7300" b="1"/>
            </a:lvl5pPr>
          </a:lstStyle>
          <a:p>
            <a:pPr lvl="0" eaLnBrk="1" latinLnBrk="0" hangingPunct="1"/>
            <a:r>
              <a:rPr kumimoji="0" lang="fr-FR" smtClean="0"/>
              <a:t>Cliquez pour modifier les styles du texte du masque</a:t>
            </a:r>
          </a:p>
        </p:txBody>
      </p:sp>
      <p:sp>
        <p:nvSpPr>
          <p:cNvPr id="5" name="Espace réservé du contenu 4"/>
          <p:cNvSpPr>
            <a:spLocks noGrp="1"/>
          </p:cNvSpPr>
          <p:nvPr>
            <p:ph sz="quarter" idx="2"/>
          </p:nvPr>
        </p:nvSpPr>
        <p:spPr>
          <a:xfrm>
            <a:off x="1513999" y="15696459"/>
            <a:ext cx="13378914" cy="24005483"/>
          </a:xfrm>
        </p:spPr>
        <p:txBody>
          <a:bodyPr tIns="0"/>
          <a:lstStyle>
            <a:lvl1pPr>
              <a:defRPr sz="10000"/>
            </a:lvl1pPr>
            <a:lvl2pPr>
              <a:defRPr sz="9100"/>
            </a:lvl2pPr>
            <a:lvl3pPr>
              <a:defRPr sz="8200"/>
            </a:lvl3pPr>
            <a:lvl4pPr>
              <a:defRPr sz="7300"/>
            </a:lvl4pPr>
            <a:lvl5pPr>
              <a:defRPr sz="73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15381808" y="15696459"/>
            <a:ext cx="13384170" cy="24005483"/>
          </a:xfrm>
        </p:spPr>
        <p:txBody>
          <a:bodyPr tIns="0"/>
          <a:lstStyle>
            <a:lvl1pPr>
              <a:defRPr sz="10000"/>
            </a:lvl1pPr>
            <a:lvl2pPr>
              <a:defRPr sz="9100"/>
            </a:lvl2pPr>
            <a:lvl3pPr>
              <a:defRPr sz="8200"/>
            </a:lvl3pPr>
            <a:lvl4pPr>
              <a:defRPr sz="7300"/>
            </a:lvl4pPr>
            <a:lvl5pPr>
              <a:defRPr sz="73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p:txBody>
          <a:bodyPr/>
          <a:lstStyle/>
          <a:p>
            <a:fld id="{0E2D41F3-63E2-42DC-80DB-53298152A99F}" type="datetimeFigureOut">
              <a:rPr lang="fr-FR" smtClean="0"/>
              <a:pPr/>
              <a:t>27/02/2015</a:t>
            </a:fld>
            <a:endParaRPr lang="fr-FR" dirty="0"/>
          </a:p>
        </p:txBody>
      </p:sp>
      <p:sp>
        <p:nvSpPr>
          <p:cNvPr id="8" name="Espace réservé du pied de page 7"/>
          <p:cNvSpPr>
            <a:spLocks noGrp="1"/>
          </p:cNvSpPr>
          <p:nvPr>
            <p:ph type="ftr" sz="quarter" idx="11"/>
          </p:nvPr>
        </p:nvSpPr>
        <p:spPr/>
        <p:txBody>
          <a:bodyPr/>
          <a:lstStyle/>
          <a:p>
            <a:endParaRPr lang="fr-FR" dirty="0"/>
          </a:p>
        </p:txBody>
      </p:sp>
      <p:sp>
        <p:nvSpPr>
          <p:cNvPr id="9" name="Espace réservé du numéro de diapositive 8"/>
          <p:cNvSpPr>
            <a:spLocks noGrp="1"/>
          </p:cNvSpPr>
          <p:nvPr>
            <p:ph type="sldNum" sz="quarter" idx="12"/>
          </p:nvPr>
        </p:nvSpPr>
        <p:spPr/>
        <p:txBody>
          <a:bodyPr/>
          <a:lstStyle/>
          <a:p>
            <a:fld id="{28767CC9-E82E-4B5D-91D0-F62D7CD668E4}" type="slidenum">
              <a:rPr lang="fr-FR" smtClean="0"/>
              <a:pPr/>
              <a:t>‹N°›</a:t>
            </a:fld>
            <a:endParaRPr lang="fr-F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1513999" y="4395009"/>
            <a:ext cx="27504311" cy="7134754"/>
          </a:xfrm>
        </p:spPr>
        <p:txBody>
          <a:bodyPr vert="horz" tIns="208822"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22800" b="0">
                <a:ln>
                  <a:noFill/>
                </a:ln>
                <a:solidFill>
                  <a:schemeClr val="tx2"/>
                </a:solidFill>
                <a:effectLst/>
                <a:latin typeface="+mj-lt"/>
                <a:ea typeface="+mj-ea"/>
                <a:cs typeface="+mj-cs"/>
              </a:defRPr>
            </a:lvl1pPr>
          </a:lstStyle>
          <a:p>
            <a:r>
              <a:rPr kumimoji="0" lang="fr-FR" smtClean="0"/>
              <a:t>Cliquez pour modifier le style du titre</a:t>
            </a:r>
            <a:endParaRPr kumimoji="0" lang="en-US"/>
          </a:p>
        </p:txBody>
      </p:sp>
      <p:sp>
        <p:nvSpPr>
          <p:cNvPr id="3" name="Espace réservé de la date 2"/>
          <p:cNvSpPr>
            <a:spLocks noGrp="1"/>
          </p:cNvSpPr>
          <p:nvPr>
            <p:ph type="dt" sz="half" idx="10"/>
          </p:nvPr>
        </p:nvSpPr>
        <p:spPr/>
        <p:txBody>
          <a:bodyPr/>
          <a:lstStyle/>
          <a:p>
            <a:fld id="{0E2D41F3-63E2-42DC-80DB-53298152A99F}" type="datetimeFigureOut">
              <a:rPr lang="fr-FR" smtClean="0"/>
              <a:pPr/>
              <a:t>27/02/2015</a:t>
            </a:fld>
            <a:endParaRPr lang="fr-FR" dirty="0"/>
          </a:p>
        </p:txBody>
      </p:sp>
      <p:sp>
        <p:nvSpPr>
          <p:cNvPr id="4" name="Espace réservé du pied de page 3"/>
          <p:cNvSpPr>
            <a:spLocks noGrp="1"/>
          </p:cNvSpPr>
          <p:nvPr>
            <p:ph type="ftr" sz="quarter" idx="11"/>
          </p:nvPr>
        </p:nvSpPr>
        <p:spPr/>
        <p:txBody>
          <a:bodyPr/>
          <a:lstStyle/>
          <a:p>
            <a:endParaRPr lang="fr-FR" dirty="0"/>
          </a:p>
        </p:txBody>
      </p:sp>
      <p:sp>
        <p:nvSpPr>
          <p:cNvPr id="5" name="Espace réservé du numéro de diapositive 4"/>
          <p:cNvSpPr>
            <a:spLocks noGrp="1"/>
          </p:cNvSpPr>
          <p:nvPr>
            <p:ph type="sldNum" sz="quarter" idx="12"/>
          </p:nvPr>
        </p:nvSpPr>
        <p:spPr/>
        <p:txBody>
          <a:bodyPr/>
          <a:lstStyle/>
          <a:p>
            <a:fld id="{28767CC9-E82E-4B5D-91D0-F62D7CD668E4}" type="slidenum">
              <a:rPr lang="fr-FR" smtClean="0"/>
              <a:pPr/>
              <a:t>‹N°›</a:t>
            </a:fld>
            <a:endParaRPr lang="fr-F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0E2D41F3-63E2-42DC-80DB-53298152A99F}" type="datetimeFigureOut">
              <a:rPr lang="fr-FR" smtClean="0"/>
              <a:pPr/>
              <a:t>27/02/2015</a:t>
            </a:fld>
            <a:endParaRPr lang="fr-FR" dirty="0"/>
          </a:p>
        </p:txBody>
      </p:sp>
      <p:sp>
        <p:nvSpPr>
          <p:cNvPr id="3" name="Espace réservé du pied de page 2"/>
          <p:cNvSpPr>
            <a:spLocks noGrp="1"/>
          </p:cNvSpPr>
          <p:nvPr>
            <p:ph type="ftr" sz="quarter" idx="11"/>
          </p:nvPr>
        </p:nvSpPr>
        <p:spPr/>
        <p:txBody>
          <a:bodyPr/>
          <a:lstStyle/>
          <a:p>
            <a:endParaRPr lang="fr-FR" dirty="0"/>
          </a:p>
        </p:txBody>
      </p:sp>
      <p:sp>
        <p:nvSpPr>
          <p:cNvPr id="4" name="Espace réservé du numéro de diapositive 3"/>
          <p:cNvSpPr>
            <a:spLocks noGrp="1"/>
          </p:cNvSpPr>
          <p:nvPr>
            <p:ph type="sldNum" sz="quarter" idx="12"/>
          </p:nvPr>
        </p:nvSpPr>
        <p:spPr/>
        <p:txBody>
          <a:bodyPr/>
          <a:lstStyle/>
          <a:p>
            <a:fld id="{28767CC9-E82E-4B5D-91D0-F62D7CD668E4}" type="slidenum">
              <a:rPr lang="fr-FR" smtClean="0"/>
              <a:pPr/>
              <a:t>‹N°›</a:t>
            </a:fld>
            <a:endParaRPr lang="fr-F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2270998" y="3210652"/>
            <a:ext cx="9083993" cy="7253667"/>
          </a:xfrm>
        </p:spPr>
        <p:txBody>
          <a:bodyPr lIns="0" anchor="b">
            <a:noAutofit/>
          </a:bodyPr>
          <a:lstStyle>
            <a:lvl1pPr algn="l" rtl="0">
              <a:spcBef>
                <a:spcPct val="0"/>
              </a:spcBef>
              <a:buNone/>
              <a:defRPr sz="11900" b="0">
                <a:ln>
                  <a:noFill/>
                </a:ln>
                <a:solidFill>
                  <a:schemeClr val="tx2"/>
                </a:solidFill>
                <a:effectLst/>
                <a:latin typeface="+mj-lt"/>
                <a:ea typeface="+mj-ea"/>
                <a:cs typeface="+mj-cs"/>
              </a:defRPr>
            </a:lvl1pPr>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2270998" y="10464306"/>
            <a:ext cx="9083993" cy="28539017"/>
          </a:xfrm>
        </p:spPr>
        <p:txBody>
          <a:bodyPr lIns="83529" rIns="83529"/>
          <a:lstStyle>
            <a:lvl1pPr marL="0" indent="0" algn="l">
              <a:buNone/>
              <a:defRPr sz="6400"/>
            </a:lvl1pPr>
            <a:lvl2pPr indent="0" algn="l">
              <a:buNone/>
              <a:defRPr sz="5500"/>
            </a:lvl2pPr>
            <a:lvl3pPr indent="0" algn="l">
              <a:buNone/>
              <a:defRPr sz="4600"/>
            </a:lvl3pPr>
            <a:lvl4pPr indent="0" algn="l">
              <a:buNone/>
              <a:defRPr sz="4100"/>
            </a:lvl4pPr>
            <a:lvl5pPr indent="0" algn="l">
              <a:buNone/>
              <a:defRPr sz="4100"/>
            </a:lvl5pPr>
          </a:lstStyle>
          <a:p>
            <a:pPr lvl="0" eaLnBrk="1" latinLnBrk="0" hangingPunct="1"/>
            <a:r>
              <a:rPr kumimoji="0" lang="fr-FR" smtClean="0"/>
              <a:t>Cliquez pour modifier les styles du texte du masque</a:t>
            </a:r>
          </a:p>
        </p:txBody>
      </p:sp>
      <p:sp>
        <p:nvSpPr>
          <p:cNvPr id="4" name="Espace réservé du contenu 3"/>
          <p:cNvSpPr>
            <a:spLocks noGrp="1"/>
          </p:cNvSpPr>
          <p:nvPr>
            <p:ph sz="half" idx="1"/>
          </p:nvPr>
        </p:nvSpPr>
        <p:spPr>
          <a:xfrm>
            <a:off x="11838629" y="10464306"/>
            <a:ext cx="16927347" cy="28539017"/>
          </a:xfrm>
        </p:spPr>
        <p:txBody>
          <a:bodyPr tIns="0"/>
          <a:lstStyle>
            <a:lvl1pPr>
              <a:defRPr sz="12800"/>
            </a:lvl1pPr>
            <a:lvl2pPr>
              <a:defRPr sz="11900"/>
            </a:lvl2pPr>
            <a:lvl3pPr>
              <a:defRPr sz="11000"/>
            </a:lvl3pPr>
            <a:lvl4pPr>
              <a:defRPr sz="9100"/>
            </a:lvl4pPr>
            <a:lvl5pPr>
              <a:defRPr sz="8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0E2D41F3-63E2-42DC-80DB-53298152A99F}" type="datetimeFigureOut">
              <a:rPr lang="fr-FR" smtClean="0"/>
              <a:pPr/>
              <a:t>27/02/2015</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28767CC9-E82E-4B5D-91D0-F62D7CD668E4}" type="slidenum">
              <a:rPr lang="fr-FR" smtClean="0"/>
              <a:pPr/>
              <a:t>‹N°›</a:t>
            </a:fld>
            <a:endParaRPr lang="fr-F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9" name="Rogner et arrondir un rectangle à un seul coin 8"/>
          <p:cNvSpPr/>
          <p:nvPr/>
        </p:nvSpPr>
        <p:spPr>
          <a:xfrm rot="420000" flipV="1">
            <a:off x="10483259" y="6916760"/>
            <a:ext cx="17410986" cy="25685115"/>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lIns="417643" tIns="208822" rIns="417643" bIns="208822" rtlCol="0" anchor="ctr"/>
          <a:lstStyle/>
          <a:p>
            <a:pPr algn="ctr" eaLnBrk="1" latinLnBrk="0" hangingPunct="1"/>
            <a:endParaRPr kumimoji="0" lang="en-US"/>
          </a:p>
        </p:txBody>
      </p:sp>
      <p:sp>
        <p:nvSpPr>
          <p:cNvPr id="12" name="Triangle rectangle 11"/>
          <p:cNvSpPr/>
          <p:nvPr/>
        </p:nvSpPr>
        <p:spPr>
          <a:xfrm rot="420000" flipV="1">
            <a:off x="26505356" y="33456373"/>
            <a:ext cx="514760" cy="970327"/>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lIns="417643" tIns="208822" rIns="417643" bIns="208822" rtlCol="0" anchor="ctr"/>
          <a:lstStyle/>
          <a:p>
            <a:pPr algn="ctr" eaLnBrk="1" latinLnBrk="0" hangingPunct="1"/>
            <a:endParaRPr kumimoji="0" lang="en-US"/>
          </a:p>
        </p:txBody>
      </p:sp>
      <p:sp>
        <p:nvSpPr>
          <p:cNvPr id="2" name="Titre 1"/>
          <p:cNvSpPr>
            <a:spLocks noGrp="1"/>
          </p:cNvSpPr>
          <p:nvPr>
            <p:ph type="title"/>
          </p:nvPr>
        </p:nvSpPr>
        <p:spPr>
          <a:xfrm>
            <a:off x="2018665" y="7346965"/>
            <a:ext cx="7327754" cy="9878925"/>
          </a:xfrm>
        </p:spPr>
        <p:txBody>
          <a:bodyPr vert="horz" lIns="208822" tIns="208822" rIns="208822" bIns="208822" anchor="b"/>
          <a:lstStyle>
            <a:lvl1pPr algn="l">
              <a:buNone/>
              <a:defRPr sz="9100" b="1">
                <a:solidFill>
                  <a:schemeClr val="tx2"/>
                </a:solidFill>
              </a:defRPr>
            </a:lvl1pPr>
          </a:lstStyle>
          <a:p>
            <a:r>
              <a:rPr kumimoji="0" lang="fr-FR" smtClean="0"/>
              <a:t>Cliquez pour modifier le style du titre</a:t>
            </a:r>
            <a:endParaRPr kumimoji="0" lang="en-US"/>
          </a:p>
        </p:txBody>
      </p:sp>
      <p:sp>
        <p:nvSpPr>
          <p:cNvPr id="4" name="Espace réservé du texte 3"/>
          <p:cNvSpPr>
            <a:spLocks noGrp="1"/>
          </p:cNvSpPr>
          <p:nvPr>
            <p:ph type="body" sz="half" idx="2"/>
          </p:nvPr>
        </p:nvSpPr>
        <p:spPr>
          <a:xfrm>
            <a:off x="2018665" y="17657643"/>
            <a:ext cx="7317661" cy="13603598"/>
          </a:xfrm>
        </p:spPr>
        <p:txBody>
          <a:bodyPr lIns="292350" rIns="208822" bIns="208822" anchor="t"/>
          <a:lstStyle>
            <a:lvl1pPr marL="0" indent="0" algn="l">
              <a:spcBef>
                <a:spcPts val="1142"/>
              </a:spcBef>
              <a:buFontTx/>
              <a:buNone/>
              <a:defRPr sz="5900"/>
            </a:lvl1pPr>
            <a:lvl2pPr>
              <a:defRPr sz="5500"/>
            </a:lvl2pPr>
            <a:lvl3pPr>
              <a:defRPr sz="4600"/>
            </a:lvl3pPr>
            <a:lvl4pPr>
              <a:defRPr sz="4100"/>
            </a:lvl4pPr>
            <a:lvl5pPr>
              <a:defRPr sz="4100"/>
            </a:lvl5pPr>
          </a:lstStyle>
          <a:p>
            <a:pPr lvl="0" eaLnBrk="1" latinLnBrk="0" hangingPunct="1"/>
            <a:r>
              <a:rPr kumimoji="0" lang="fr-FR" smtClean="0"/>
              <a:t>Cliquez pour modifier les styles du texte du masque</a:t>
            </a:r>
          </a:p>
        </p:txBody>
      </p:sp>
      <p:sp>
        <p:nvSpPr>
          <p:cNvPr id="5" name="Espace réservé de la date 4"/>
          <p:cNvSpPr>
            <a:spLocks noGrp="1"/>
          </p:cNvSpPr>
          <p:nvPr>
            <p:ph type="dt" sz="half" idx="10"/>
          </p:nvPr>
        </p:nvSpPr>
        <p:spPr/>
        <p:txBody>
          <a:bodyPr/>
          <a:lstStyle/>
          <a:p>
            <a:fld id="{0E2D41F3-63E2-42DC-80DB-53298152A99F}" type="datetimeFigureOut">
              <a:rPr lang="fr-FR" smtClean="0"/>
              <a:pPr/>
              <a:t>27/02/2015</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a:xfrm>
            <a:off x="26747311" y="39677164"/>
            <a:ext cx="2018665" cy="2279158"/>
          </a:xfrm>
        </p:spPr>
        <p:txBody>
          <a:bodyPr/>
          <a:lstStyle/>
          <a:p>
            <a:fld id="{28767CC9-E82E-4B5D-91D0-F62D7CD668E4}" type="slidenum">
              <a:rPr lang="fr-FR" smtClean="0"/>
              <a:pPr/>
              <a:t>‹N°›</a:t>
            </a:fld>
            <a:endParaRPr lang="fr-FR" dirty="0"/>
          </a:p>
        </p:txBody>
      </p:sp>
      <p:sp>
        <p:nvSpPr>
          <p:cNvPr id="3" name="Espace réservé pour une image  2"/>
          <p:cNvSpPr>
            <a:spLocks noGrp="1"/>
          </p:cNvSpPr>
          <p:nvPr>
            <p:ph type="pic" idx="1"/>
          </p:nvPr>
        </p:nvSpPr>
        <p:spPr>
          <a:xfrm rot="420000">
            <a:off x="11543058" y="7487541"/>
            <a:ext cx="15291387" cy="24543554"/>
          </a:xfrm>
          <a:prstGeom prst="rect">
            <a:avLst/>
          </a:prstGeom>
          <a:solidFill>
            <a:schemeClr val="bg2"/>
          </a:solidFill>
          <a:ln w="3000" cap="rnd">
            <a:solidFill>
              <a:srgbClr val="C0C0C0"/>
            </a:solidFill>
            <a:round/>
          </a:ln>
          <a:effectLst/>
        </p:spPr>
        <p:txBody>
          <a:bodyPr/>
          <a:lstStyle>
            <a:lvl1pPr marL="0" indent="0">
              <a:buNone/>
              <a:defRPr sz="14600"/>
            </a:lvl1pPr>
          </a:lstStyle>
          <a:p>
            <a:r>
              <a:rPr kumimoji="0" lang="fr-FR" smtClean="0"/>
              <a:t>Cliquez sur l'icône pour ajouter une image</a:t>
            </a:r>
            <a:endParaRPr kumimoji="0" lang="en-US" dirty="0"/>
          </a:p>
        </p:txBody>
      </p:sp>
      <p:sp>
        <p:nvSpPr>
          <p:cNvPr id="10" name="Forme libre 9"/>
          <p:cNvSpPr>
            <a:spLocks/>
          </p:cNvSpPr>
          <p:nvPr/>
        </p:nvSpPr>
        <p:spPr bwMode="auto">
          <a:xfrm flipV="1">
            <a:off x="-31542" y="36307971"/>
            <a:ext cx="30343058" cy="6500554"/>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417643" tIns="208822" rIns="417643" bIns="208822" anchor="t" compatLnSpc="1"/>
          <a:lstStyle/>
          <a:p>
            <a:pPr marL="0" algn="l" rtl="0" eaLnBrk="1" latinLnBrk="0" hangingPunct="1"/>
            <a:endParaRPr kumimoji="0" lang="en-US">
              <a:solidFill>
                <a:schemeClr val="tx1"/>
              </a:solidFill>
              <a:latin typeface="+mn-lt"/>
              <a:ea typeface="+mn-ea"/>
              <a:cs typeface="+mn-cs"/>
            </a:endParaRPr>
          </a:p>
        </p:txBody>
      </p:sp>
      <p:sp>
        <p:nvSpPr>
          <p:cNvPr id="11" name="Forme libre 10"/>
          <p:cNvSpPr>
            <a:spLocks/>
          </p:cNvSpPr>
          <p:nvPr/>
        </p:nvSpPr>
        <p:spPr bwMode="auto">
          <a:xfrm flipV="1">
            <a:off x="14509155" y="38824957"/>
            <a:ext cx="15770820" cy="3983571"/>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417643" tIns="208822" rIns="417643" bIns="208822"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orme libre 6"/>
          <p:cNvSpPr>
            <a:spLocks/>
          </p:cNvSpPr>
          <p:nvPr/>
        </p:nvSpPr>
        <p:spPr bwMode="auto">
          <a:xfrm>
            <a:off x="-31542" y="-44594"/>
            <a:ext cx="30343058" cy="6500554"/>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417643" tIns="208822" rIns="417643" bIns="208822" anchor="t" compatLnSpc="1"/>
          <a:lstStyle/>
          <a:p>
            <a:pPr marL="0" algn="l" rtl="0" eaLnBrk="1" latinLnBrk="0" hangingPunct="1"/>
            <a:endParaRPr kumimoji="0" lang="en-US">
              <a:solidFill>
                <a:schemeClr val="tx1"/>
              </a:solidFill>
              <a:latin typeface="+mn-lt"/>
              <a:ea typeface="+mn-ea"/>
              <a:cs typeface="+mn-cs"/>
            </a:endParaRPr>
          </a:p>
        </p:txBody>
      </p:sp>
      <p:sp>
        <p:nvSpPr>
          <p:cNvPr id="8" name="Forme libre 7"/>
          <p:cNvSpPr>
            <a:spLocks/>
          </p:cNvSpPr>
          <p:nvPr/>
        </p:nvSpPr>
        <p:spPr bwMode="auto">
          <a:xfrm>
            <a:off x="14509155" y="-44591"/>
            <a:ext cx="15770820" cy="3983571"/>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417643" tIns="208822" rIns="417643" bIns="208822" anchor="t" compatLnSpc="1"/>
          <a:lstStyle/>
          <a:p>
            <a:pPr marL="0" algn="l" rtl="0" eaLnBrk="1" latinLnBrk="0" hangingPunct="1"/>
            <a:endParaRPr kumimoji="0" lang="en-US">
              <a:solidFill>
                <a:schemeClr val="tx1"/>
              </a:solidFill>
              <a:latin typeface="+mn-lt"/>
              <a:ea typeface="+mn-ea"/>
              <a:cs typeface="+mn-cs"/>
            </a:endParaRPr>
          </a:p>
        </p:txBody>
      </p:sp>
      <p:sp>
        <p:nvSpPr>
          <p:cNvPr id="9" name="Espace réservé du titre 8"/>
          <p:cNvSpPr>
            <a:spLocks noGrp="1"/>
          </p:cNvSpPr>
          <p:nvPr>
            <p:ph type="title"/>
          </p:nvPr>
        </p:nvSpPr>
        <p:spPr>
          <a:xfrm>
            <a:off x="1513999" y="4395009"/>
            <a:ext cx="27251978" cy="7134754"/>
          </a:xfrm>
          <a:prstGeom prst="rect">
            <a:avLst/>
          </a:prstGeom>
        </p:spPr>
        <p:txBody>
          <a:bodyPr vert="horz" lIns="0" tIns="208822" rIns="0" bIns="0" anchor="b">
            <a:normAutofit/>
          </a:bodyPr>
          <a:lstStyle/>
          <a:p>
            <a:r>
              <a:rPr kumimoji="0" lang="fr-FR" smtClean="0"/>
              <a:t>Cliquez pour modifier le style du titre</a:t>
            </a:r>
            <a:endParaRPr kumimoji="0" lang="en-US"/>
          </a:p>
        </p:txBody>
      </p:sp>
      <p:sp>
        <p:nvSpPr>
          <p:cNvPr id="30" name="Espace réservé du texte 29"/>
          <p:cNvSpPr>
            <a:spLocks noGrp="1"/>
          </p:cNvSpPr>
          <p:nvPr>
            <p:ph type="body" idx="1"/>
          </p:nvPr>
        </p:nvSpPr>
        <p:spPr>
          <a:xfrm>
            <a:off x="1513999" y="12081517"/>
            <a:ext cx="27251978" cy="27397456"/>
          </a:xfrm>
          <a:prstGeom prst="rect">
            <a:avLst/>
          </a:prstGeom>
        </p:spPr>
        <p:txBody>
          <a:bodyPr vert="horz" lIns="417643" tIns="208822" rIns="417643" bIns="208822">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0" name="Espace réservé de la date 9"/>
          <p:cNvSpPr>
            <a:spLocks noGrp="1"/>
          </p:cNvSpPr>
          <p:nvPr>
            <p:ph type="dt" sz="half" idx="2"/>
          </p:nvPr>
        </p:nvSpPr>
        <p:spPr>
          <a:xfrm>
            <a:off x="1513999" y="39677164"/>
            <a:ext cx="7065328" cy="2279158"/>
          </a:xfrm>
          <a:prstGeom prst="rect">
            <a:avLst/>
          </a:prstGeom>
        </p:spPr>
        <p:txBody>
          <a:bodyPr vert="horz" lIns="0" tIns="0" rIns="0" bIns="0" anchor="b"/>
          <a:lstStyle>
            <a:lvl1pPr algn="l" eaLnBrk="1" latinLnBrk="0" hangingPunct="1">
              <a:defRPr kumimoji="0" sz="5500">
                <a:solidFill>
                  <a:schemeClr val="tx2">
                    <a:shade val="90000"/>
                  </a:schemeClr>
                </a:solidFill>
              </a:defRPr>
            </a:lvl1pPr>
          </a:lstStyle>
          <a:p>
            <a:fld id="{0E2D41F3-63E2-42DC-80DB-53298152A99F}" type="datetimeFigureOut">
              <a:rPr lang="fr-FR" smtClean="0"/>
              <a:pPr/>
              <a:t>27/02/2015</a:t>
            </a:fld>
            <a:endParaRPr lang="fr-FR" dirty="0"/>
          </a:p>
        </p:txBody>
      </p:sp>
      <p:sp>
        <p:nvSpPr>
          <p:cNvPr id="22" name="Espace réservé du pied de page 21"/>
          <p:cNvSpPr>
            <a:spLocks noGrp="1"/>
          </p:cNvSpPr>
          <p:nvPr>
            <p:ph type="ftr" sz="quarter" idx="3"/>
          </p:nvPr>
        </p:nvSpPr>
        <p:spPr>
          <a:xfrm>
            <a:off x="8831659" y="39677164"/>
            <a:ext cx="11102658" cy="2279158"/>
          </a:xfrm>
          <a:prstGeom prst="rect">
            <a:avLst/>
          </a:prstGeom>
        </p:spPr>
        <p:txBody>
          <a:bodyPr vert="horz" lIns="0" tIns="0" rIns="0" bIns="0" anchor="b"/>
          <a:lstStyle>
            <a:lvl1pPr algn="l" eaLnBrk="1" latinLnBrk="0" hangingPunct="1">
              <a:defRPr kumimoji="0" sz="5500">
                <a:solidFill>
                  <a:schemeClr val="tx2">
                    <a:shade val="90000"/>
                  </a:schemeClr>
                </a:solidFill>
              </a:defRPr>
            </a:lvl1pPr>
          </a:lstStyle>
          <a:p>
            <a:endParaRPr lang="fr-FR" dirty="0"/>
          </a:p>
        </p:txBody>
      </p:sp>
      <p:sp>
        <p:nvSpPr>
          <p:cNvPr id="18" name="Espace réservé du numéro de diapositive 17"/>
          <p:cNvSpPr>
            <a:spLocks noGrp="1"/>
          </p:cNvSpPr>
          <p:nvPr>
            <p:ph type="sldNum" sz="quarter" idx="4"/>
          </p:nvPr>
        </p:nvSpPr>
        <p:spPr>
          <a:xfrm>
            <a:off x="26242645" y="39677164"/>
            <a:ext cx="2523331" cy="2279158"/>
          </a:xfrm>
          <a:prstGeom prst="rect">
            <a:avLst/>
          </a:prstGeom>
        </p:spPr>
        <p:txBody>
          <a:bodyPr vert="horz" lIns="0" tIns="0" rIns="0" bIns="0" anchor="b"/>
          <a:lstStyle>
            <a:lvl1pPr algn="r" eaLnBrk="1" latinLnBrk="0" hangingPunct="1">
              <a:defRPr kumimoji="0" sz="5500">
                <a:solidFill>
                  <a:schemeClr val="tx2">
                    <a:shade val="90000"/>
                  </a:schemeClr>
                </a:solidFill>
              </a:defRPr>
            </a:lvl1pPr>
          </a:lstStyle>
          <a:p>
            <a:fld id="{28767CC9-E82E-4B5D-91D0-F62D7CD668E4}" type="slidenum">
              <a:rPr lang="fr-FR" smtClean="0"/>
              <a:pPr/>
              <a:t>‹N°›</a:t>
            </a:fld>
            <a:endParaRPr lang="fr-FR" dirty="0"/>
          </a:p>
        </p:txBody>
      </p:sp>
      <p:grpSp>
        <p:nvGrpSpPr>
          <p:cNvPr id="2" name="Groupe 1"/>
          <p:cNvGrpSpPr/>
          <p:nvPr/>
        </p:nvGrpSpPr>
        <p:grpSpPr>
          <a:xfrm>
            <a:off x="-62974" y="1263457"/>
            <a:ext cx="30401002" cy="4052540"/>
            <a:chOff x="-19045" y="216550"/>
            <a:chExt cx="9180548" cy="649224"/>
          </a:xfrm>
        </p:grpSpPr>
        <p:sp>
          <p:nvSpPr>
            <p:cNvPr id="12" name="Forme libre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orme libre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4429" r:id="rId1"/>
    <p:sldLayoutId id="2147484430" r:id="rId2"/>
    <p:sldLayoutId id="2147484431" r:id="rId3"/>
    <p:sldLayoutId id="2147484432" r:id="rId4"/>
    <p:sldLayoutId id="2147484433" r:id="rId5"/>
    <p:sldLayoutId id="2147484434" r:id="rId6"/>
    <p:sldLayoutId id="2147484435" r:id="rId7"/>
    <p:sldLayoutId id="2147484436" r:id="rId8"/>
    <p:sldLayoutId id="2147484437" r:id="rId9"/>
    <p:sldLayoutId id="2147484438" r:id="rId10"/>
    <p:sldLayoutId id="2147484439" r:id="rId11"/>
  </p:sldLayoutIdLst>
  <p:txStyles>
    <p:titleStyle>
      <a:lvl1pPr algn="l" rtl="0" eaLnBrk="1" latinLnBrk="0" hangingPunct="1">
        <a:spcBef>
          <a:spcPct val="0"/>
        </a:spcBef>
        <a:buNone/>
        <a:defRPr kumimoji="0" sz="22800" b="0" kern="1200">
          <a:ln>
            <a:noFill/>
          </a:ln>
          <a:solidFill>
            <a:schemeClr val="tx2"/>
          </a:solidFill>
          <a:effectLst/>
          <a:latin typeface="+mj-lt"/>
          <a:ea typeface="+mj-ea"/>
          <a:cs typeface="+mj-cs"/>
        </a:defRPr>
      </a:lvl1pPr>
    </p:titleStyle>
    <p:bodyStyle>
      <a:lvl1pPr marL="1252929" indent="-1252929" algn="l" rtl="0" eaLnBrk="1" latinLnBrk="0" hangingPunct="1">
        <a:spcBef>
          <a:spcPct val="20000"/>
        </a:spcBef>
        <a:buClr>
          <a:schemeClr val="accent3"/>
        </a:buClr>
        <a:buSzPct val="95000"/>
        <a:buFont typeface="Wingdings 2"/>
        <a:buChar char=""/>
        <a:defRPr kumimoji="0" sz="11900" kern="1200">
          <a:solidFill>
            <a:schemeClr val="tx1"/>
          </a:solidFill>
          <a:latin typeface="+mn-lt"/>
          <a:ea typeface="+mn-ea"/>
          <a:cs typeface="+mn-cs"/>
        </a:defRPr>
      </a:lvl1pPr>
      <a:lvl2pPr marL="2923501" indent="-1127636" algn="l" rtl="0" eaLnBrk="1" latinLnBrk="0" hangingPunct="1">
        <a:spcBef>
          <a:spcPct val="20000"/>
        </a:spcBef>
        <a:buClr>
          <a:schemeClr val="accent1"/>
        </a:buClr>
        <a:buSzPct val="85000"/>
        <a:buFont typeface="Wingdings 2"/>
        <a:buChar char=""/>
        <a:defRPr kumimoji="0" sz="11000" kern="1200">
          <a:solidFill>
            <a:schemeClr val="tx1"/>
          </a:solidFill>
          <a:latin typeface="+mn-lt"/>
          <a:ea typeface="+mn-ea"/>
          <a:cs typeface="+mn-cs"/>
        </a:defRPr>
      </a:lvl2pPr>
      <a:lvl3pPr marL="4176431" indent="-1127636" algn="l" rtl="0" eaLnBrk="1" latinLnBrk="0" hangingPunct="1">
        <a:spcBef>
          <a:spcPct val="20000"/>
        </a:spcBef>
        <a:buClr>
          <a:schemeClr val="accent2"/>
        </a:buClr>
        <a:buSzPct val="70000"/>
        <a:buFont typeface="Wingdings 2"/>
        <a:buChar char=""/>
        <a:defRPr kumimoji="0" sz="9600" kern="1200">
          <a:solidFill>
            <a:schemeClr val="tx1"/>
          </a:solidFill>
          <a:latin typeface="+mn-lt"/>
          <a:ea typeface="+mn-ea"/>
          <a:cs typeface="+mn-cs"/>
        </a:defRPr>
      </a:lvl3pPr>
      <a:lvl4pPr marL="5429360" indent="-960579" algn="l" rtl="0" eaLnBrk="1" latinLnBrk="0" hangingPunct="1">
        <a:spcBef>
          <a:spcPct val="20000"/>
        </a:spcBef>
        <a:buClr>
          <a:schemeClr val="accent3"/>
        </a:buClr>
        <a:buSzPct val="65000"/>
        <a:buFont typeface="Wingdings 2"/>
        <a:buChar char=""/>
        <a:defRPr kumimoji="0" sz="9100" kern="1200">
          <a:solidFill>
            <a:schemeClr val="tx1"/>
          </a:solidFill>
          <a:latin typeface="+mn-lt"/>
          <a:ea typeface="+mn-ea"/>
          <a:cs typeface="+mn-cs"/>
        </a:defRPr>
      </a:lvl4pPr>
      <a:lvl5pPr marL="6682289" indent="-960579" algn="l" rtl="0" eaLnBrk="1" latinLnBrk="0" hangingPunct="1">
        <a:spcBef>
          <a:spcPct val="20000"/>
        </a:spcBef>
        <a:buClr>
          <a:schemeClr val="accent4"/>
        </a:buClr>
        <a:buSzPct val="65000"/>
        <a:buFont typeface="Wingdings 2"/>
        <a:buChar char=""/>
        <a:defRPr kumimoji="0" sz="9100" kern="1200">
          <a:solidFill>
            <a:schemeClr val="tx1"/>
          </a:solidFill>
          <a:latin typeface="+mn-lt"/>
          <a:ea typeface="+mn-ea"/>
          <a:cs typeface="+mn-cs"/>
        </a:defRPr>
      </a:lvl5pPr>
      <a:lvl6pPr marL="7935218" indent="-960579" algn="l" rtl="0" eaLnBrk="1" latinLnBrk="0" hangingPunct="1">
        <a:spcBef>
          <a:spcPct val="20000"/>
        </a:spcBef>
        <a:buClr>
          <a:schemeClr val="accent5"/>
        </a:buClr>
        <a:buSzPct val="80000"/>
        <a:buFont typeface="Wingdings 2"/>
        <a:buChar char=""/>
        <a:defRPr kumimoji="0" sz="8200" kern="1200">
          <a:solidFill>
            <a:schemeClr val="tx1"/>
          </a:solidFill>
          <a:latin typeface="+mn-lt"/>
          <a:ea typeface="+mn-ea"/>
          <a:cs typeface="+mn-cs"/>
        </a:defRPr>
      </a:lvl6pPr>
      <a:lvl7pPr marL="8770504" indent="-835286" algn="l" rtl="0" eaLnBrk="1" latinLnBrk="0" hangingPunct="1">
        <a:spcBef>
          <a:spcPct val="20000"/>
        </a:spcBef>
        <a:buClr>
          <a:schemeClr val="accent6"/>
        </a:buClr>
        <a:buSzPct val="80000"/>
        <a:buFont typeface="Wingdings 2"/>
        <a:buChar char=""/>
        <a:defRPr kumimoji="0" sz="7300" kern="1200" baseline="0">
          <a:solidFill>
            <a:schemeClr val="tx1"/>
          </a:solidFill>
          <a:latin typeface="+mn-lt"/>
          <a:ea typeface="+mn-ea"/>
          <a:cs typeface="+mn-cs"/>
        </a:defRPr>
      </a:lvl7pPr>
      <a:lvl8pPr marL="10023433" indent="-835286" algn="l" rtl="0" eaLnBrk="1" latinLnBrk="0" hangingPunct="1">
        <a:spcBef>
          <a:spcPct val="20000"/>
        </a:spcBef>
        <a:buClr>
          <a:schemeClr val="tx2"/>
        </a:buClr>
        <a:buChar char="•"/>
        <a:defRPr kumimoji="0" sz="7300" kern="1200">
          <a:solidFill>
            <a:schemeClr val="tx1"/>
          </a:solidFill>
          <a:latin typeface="+mn-lt"/>
          <a:ea typeface="+mn-ea"/>
          <a:cs typeface="+mn-cs"/>
        </a:defRPr>
      </a:lvl8pPr>
      <a:lvl9pPr marL="11276363" indent="-835286" algn="l" rtl="0" eaLnBrk="1" latinLnBrk="0" hangingPunct="1">
        <a:spcBef>
          <a:spcPct val="20000"/>
        </a:spcBef>
        <a:buClr>
          <a:schemeClr val="tx2"/>
        </a:buClr>
        <a:buFontTx/>
        <a:buChar char="•"/>
        <a:defRPr kumimoji="0" sz="6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2088215" algn="l" rtl="0" eaLnBrk="1" latinLnBrk="0" hangingPunct="1">
        <a:defRPr kumimoji="0" kern="1200">
          <a:solidFill>
            <a:schemeClr val="tx1"/>
          </a:solidFill>
          <a:latin typeface="+mn-lt"/>
          <a:ea typeface="+mn-ea"/>
          <a:cs typeface="+mn-cs"/>
        </a:defRPr>
      </a:lvl2pPr>
      <a:lvl3pPr marL="4176431" algn="l" rtl="0" eaLnBrk="1" latinLnBrk="0" hangingPunct="1">
        <a:defRPr kumimoji="0" kern="1200">
          <a:solidFill>
            <a:schemeClr val="tx1"/>
          </a:solidFill>
          <a:latin typeface="+mn-lt"/>
          <a:ea typeface="+mn-ea"/>
          <a:cs typeface="+mn-cs"/>
        </a:defRPr>
      </a:lvl3pPr>
      <a:lvl4pPr marL="6264646" algn="l" rtl="0" eaLnBrk="1" latinLnBrk="0" hangingPunct="1">
        <a:defRPr kumimoji="0" kern="1200">
          <a:solidFill>
            <a:schemeClr val="tx1"/>
          </a:solidFill>
          <a:latin typeface="+mn-lt"/>
          <a:ea typeface="+mn-ea"/>
          <a:cs typeface="+mn-cs"/>
        </a:defRPr>
      </a:lvl4pPr>
      <a:lvl5pPr marL="8352861" algn="l" rtl="0" eaLnBrk="1" latinLnBrk="0" hangingPunct="1">
        <a:defRPr kumimoji="0" kern="1200">
          <a:solidFill>
            <a:schemeClr val="tx1"/>
          </a:solidFill>
          <a:latin typeface="+mn-lt"/>
          <a:ea typeface="+mn-ea"/>
          <a:cs typeface="+mn-cs"/>
        </a:defRPr>
      </a:lvl5pPr>
      <a:lvl6pPr marL="10441076" algn="l" rtl="0" eaLnBrk="1" latinLnBrk="0" hangingPunct="1">
        <a:defRPr kumimoji="0" kern="1200">
          <a:solidFill>
            <a:schemeClr val="tx1"/>
          </a:solidFill>
          <a:latin typeface="+mn-lt"/>
          <a:ea typeface="+mn-ea"/>
          <a:cs typeface="+mn-cs"/>
        </a:defRPr>
      </a:lvl6pPr>
      <a:lvl7pPr marL="12529292" algn="l" rtl="0" eaLnBrk="1" latinLnBrk="0" hangingPunct="1">
        <a:defRPr kumimoji="0" kern="1200">
          <a:solidFill>
            <a:schemeClr val="tx1"/>
          </a:solidFill>
          <a:latin typeface="+mn-lt"/>
          <a:ea typeface="+mn-ea"/>
          <a:cs typeface="+mn-cs"/>
        </a:defRPr>
      </a:lvl7pPr>
      <a:lvl8pPr marL="14617507" algn="l" rtl="0" eaLnBrk="1" latinLnBrk="0" hangingPunct="1">
        <a:defRPr kumimoji="0" kern="1200">
          <a:solidFill>
            <a:schemeClr val="tx1"/>
          </a:solidFill>
          <a:latin typeface="+mn-lt"/>
          <a:ea typeface="+mn-ea"/>
          <a:cs typeface="+mn-cs"/>
        </a:defRPr>
      </a:lvl8pPr>
      <a:lvl9pPr marL="16705722"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png"/><Relationship Id="rId7"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9" name="Image 128" descr="zakaaa.jpg"/>
          <p:cNvPicPr>
            <a:picLocks noChangeAspect="1"/>
          </p:cNvPicPr>
          <p:nvPr/>
        </p:nvPicPr>
        <p:blipFill>
          <a:blip r:embed="rId2"/>
          <a:stretch>
            <a:fillRect/>
          </a:stretch>
        </p:blipFill>
        <p:spPr>
          <a:xfrm>
            <a:off x="11496649" y="33262970"/>
            <a:ext cx="7786742" cy="5590481"/>
          </a:xfrm>
          <a:prstGeom prst="rect">
            <a:avLst/>
          </a:prstGeom>
          <a:effectLst>
            <a:reflection blurRad="6350" stA="50000" endA="300" endPos="55000" dir="5400000" sy="-100000" algn="bl" rotWithShape="0"/>
          </a:effectLst>
          <a:scene3d>
            <a:camera prst="orthographicFront">
              <a:rot lat="20399998" lon="21299978" rev="1500000"/>
            </a:camera>
            <a:lightRig rig="chilly" dir="t"/>
          </a:scene3d>
          <a:sp3d>
            <a:bevelT w="25400" h="82550"/>
            <a:bevelB/>
          </a:sp3d>
        </p:spPr>
      </p:pic>
      <p:pic>
        <p:nvPicPr>
          <p:cNvPr id="137" name="Image 136" descr="arriere_plan_abstrait1.png"/>
          <p:cNvPicPr>
            <a:picLocks noChangeAspect="1"/>
          </p:cNvPicPr>
          <p:nvPr/>
        </p:nvPicPr>
        <p:blipFill>
          <a:blip r:embed="rId3"/>
          <a:stretch>
            <a:fillRect/>
          </a:stretch>
        </p:blipFill>
        <p:spPr>
          <a:xfrm>
            <a:off x="-283988" y="0"/>
            <a:ext cx="30563963" cy="43210015"/>
          </a:xfrm>
          <a:prstGeom prst="rect">
            <a:avLst/>
          </a:prstGeom>
        </p:spPr>
      </p:pic>
      <p:sp>
        <p:nvSpPr>
          <p:cNvPr id="18" name="مربع نص 17"/>
          <p:cNvSpPr txBox="1"/>
          <p:nvPr/>
        </p:nvSpPr>
        <p:spPr>
          <a:xfrm>
            <a:off x="5995923" y="1544498"/>
            <a:ext cx="184731" cy="1354217"/>
          </a:xfrm>
          <a:prstGeom prst="rect">
            <a:avLst/>
          </a:prstGeom>
          <a:noFill/>
        </p:spPr>
        <p:txBody>
          <a:bodyPr wrap="none" rtlCol="0">
            <a:spAutoFit/>
          </a:bodyPr>
          <a:lstStyle/>
          <a:p>
            <a:endParaRPr lang="fr-FR" dirty="0"/>
          </a:p>
        </p:txBody>
      </p:sp>
      <p:sp>
        <p:nvSpPr>
          <p:cNvPr id="21" name="Rectangle 31"/>
          <p:cNvSpPr/>
          <p:nvPr/>
        </p:nvSpPr>
        <p:spPr>
          <a:xfrm>
            <a:off x="3830973" y="1"/>
            <a:ext cx="22381904" cy="3759076"/>
          </a:xfrm>
          <a:prstGeom prst="rect">
            <a:avLst/>
          </a:prstGeom>
          <a:ln/>
        </p:spPr>
        <p:style>
          <a:lnRef idx="1">
            <a:schemeClr val="accent1"/>
          </a:lnRef>
          <a:fillRef idx="2">
            <a:schemeClr val="accent1"/>
          </a:fillRef>
          <a:effectRef idx="1">
            <a:schemeClr val="accent1"/>
          </a:effectRef>
          <a:fontRef idx="minor">
            <a:schemeClr val="dk1"/>
          </a:fontRef>
        </p:style>
        <p:txBody>
          <a:bodyPr lIns="91413" tIns="45707" rIns="91413" bIns="45707" anchorCtr="1">
            <a:prstTxWarp prst="textPlain">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fontAlgn="auto">
              <a:spcBef>
                <a:spcPts val="0"/>
              </a:spcBef>
              <a:spcAft>
                <a:spcPts val="0"/>
              </a:spcAft>
              <a:defRPr/>
            </a:pPr>
            <a:r>
              <a:rPr lang="ar-DZ" sz="4100" b="1" dirty="0" smtClean="0">
                <a:ln w="11430"/>
                <a:solidFill>
                  <a:schemeClr val="tx1"/>
                </a:solidFill>
                <a:effectLst>
                  <a:outerShdw blurRad="50800" dist="39000" dir="5460000" algn="tl">
                    <a:srgbClr val="000000">
                      <a:alpha val="38000"/>
                    </a:srgbClr>
                  </a:outerShdw>
                </a:effectLst>
                <a:latin typeface="Arial" pitchFamily="34"/>
                <a:cs typeface="Arial" pitchFamily="34"/>
              </a:rPr>
              <a:t>الاتصال</a:t>
            </a:r>
            <a:r>
              <a:rPr lang="fr-FR" sz="4100" b="1" dirty="0" smtClean="0">
                <a:ln w="11430"/>
                <a:solidFill>
                  <a:schemeClr val="tx1"/>
                </a:solidFill>
                <a:effectLst>
                  <a:outerShdw blurRad="50800" dist="39000" dir="5460000" algn="tl">
                    <a:srgbClr val="000000">
                      <a:alpha val="38000"/>
                    </a:srgbClr>
                  </a:outerShdw>
                </a:effectLst>
                <a:latin typeface="Arial" pitchFamily="34"/>
                <a:cs typeface="Arial" pitchFamily="34"/>
              </a:rPr>
              <a:t> </a:t>
            </a:r>
            <a:r>
              <a:rPr lang="ar-DZ" sz="4100" b="1" dirty="0" smtClean="0">
                <a:ln w="11430"/>
                <a:solidFill>
                  <a:schemeClr val="tx1"/>
                </a:solidFill>
                <a:effectLst>
                  <a:outerShdw blurRad="50800" dist="39000" dir="5460000" algn="tl">
                    <a:srgbClr val="000000">
                      <a:alpha val="38000"/>
                    </a:srgbClr>
                  </a:outerShdw>
                </a:effectLst>
                <a:latin typeface="Arial" pitchFamily="34"/>
                <a:cs typeface="Arial" pitchFamily="34"/>
              </a:rPr>
              <a:t>التنظيمي </a:t>
            </a:r>
            <a:r>
              <a:rPr lang="ar-DZ" sz="4100" b="1" dirty="0">
                <a:ln w="11430"/>
                <a:solidFill>
                  <a:schemeClr val="tx1"/>
                </a:solidFill>
                <a:effectLst>
                  <a:outerShdw blurRad="50800" dist="39000" dir="5460000" algn="tl">
                    <a:srgbClr val="000000">
                      <a:alpha val="38000"/>
                    </a:srgbClr>
                  </a:outerShdw>
                </a:effectLst>
                <a:latin typeface="Arial" pitchFamily="34"/>
                <a:cs typeface="Arial" pitchFamily="34"/>
              </a:rPr>
              <a:t>و علاقته بالأداء </a:t>
            </a:r>
            <a:r>
              <a:rPr lang="ar-DZ" sz="4100" b="1" dirty="0" smtClean="0">
                <a:ln w="11430"/>
                <a:solidFill>
                  <a:schemeClr val="tx1"/>
                </a:solidFill>
                <a:effectLst>
                  <a:outerShdw blurRad="50800" dist="39000" dir="5460000" algn="tl">
                    <a:srgbClr val="000000">
                      <a:alpha val="38000"/>
                    </a:srgbClr>
                  </a:outerShdw>
                </a:effectLst>
                <a:latin typeface="Arial" pitchFamily="34"/>
                <a:cs typeface="Arial" pitchFamily="34"/>
              </a:rPr>
              <a:t>الوظيفي</a:t>
            </a:r>
          </a:p>
        </p:txBody>
      </p:sp>
      <p:pic>
        <p:nvPicPr>
          <p:cNvPr id="26" name="Picture 193" descr="Univ-Sigle"/>
          <p:cNvPicPr>
            <a:picLocks noChangeAspect="1"/>
          </p:cNvPicPr>
          <p:nvPr/>
        </p:nvPicPr>
        <p:blipFill>
          <a:blip r:embed="rId4" cstate="print"/>
          <a:stretch>
            <a:fillRect/>
          </a:stretch>
        </p:blipFill>
        <p:spPr>
          <a:xfrm>
            <a:off x="0" y="130430"/>
            <a:ext cx="3654178" cy="39019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7" name="Rectangle 30"/>
          <p:cNvSpPr>
            <a:spLocks noChangeArrowheads="1"/>
          </p:cNvSpPr>
          <p:nvPr/>
        </p:nvSpPr>
        <p:spPr bwMode="auto">
          <a:xfrm>
            <a:off x="881135" y="2714786"/>
            <a:ext cx="2686049" cy="923303"/>
          </a:xfrm>
          <a:prstGeom prst="rect">
            <a:avLst/>
          </a:prstGeom>
          <a:noFill/>
          <a:ln w="9525">
            <a:noFill/>
            <a:miter lim="800000"/>
            <a:headEnd/>
            <a:tailEnd/>
          </a:ln>
        </p:spPr>
        <p:txBody>
          <a:bodyPr lIns="91413" tIns="45707" rIns="91413" bIns="45707" anchorCtr="1">
            <a:spAutoFit/>
          </a:bodyPr>
          <a:lstStyle/>
          <a:p>
            <a:pPr algn="ctr"/>
            <a:r>
              <a:rPr lang="ar-DZ" sz="2700" b="1" dirty="0">
                <a:solidFill>
                  <a:srgbClr val="000000"/>
                </a:solidFill>
                <a:latin typeface="Engravers MT" pitchFamily="18" charset="0"/>
              </a:rPr>
              <a:t>جامعة قاصدي </a:t>
            </a:r>
            <a:r>
              <a:rPr lang="ar-DZ" sz="2700" b="1" dirty="0" err="1">
                <a:solidFill>
                  <a:srgbClr val="000000"/>
                </a:solidFill>
                <a:latin typeface="Engravers MT" pitchFamily="18" charset="0"/>
              </a:rPr>
              <a:t>مرباح</a:t>
            </a:r>
            <a:r>
              <a:rPr lang="ar-DZ" sz="2700" b="1" dirty="0">
                <a:solidFill>
                  <a:srgbClr val="000000"/>
                </a:solidFill>
                <a:latin typeface="Engravers MT" pitchFamily="18" charset="0"/>
              </a:rPr>
              <a:t> </a:t>
            </a:r>
            <a:r>
              <a:rPr lang="ar-DZ" sz="2700" b="1" dirty="0" err="1">
                <a:solidFill>
                  <a:srgbClr val="000000"/>
                </a:solidFill>
                <a:latin typeface="Engravers MT" pitchFamily="18" charset="0"/>
              </a:rPr>
              <a:t>ورقلة</a:t>
            </a:r>
            <a:endParaRPr lang="ar-DZ" sz="2700" b="1" dirty="0">
              <a:solidFill>
                <a:srgbClr val="000000"/>
              </a:solidFill>
              <a:latin typeface="Engravers MT" pitchFamily="18" charset="0"/>
            </a:endParaRPr>
          </a:p>
        </p:txBody>
      </p:sp>
      <p:sp>
        <p:nvSpPr>
          <p:cNvPr id="29" name="Text Box 23"/>
          <p:cNvSpPr txBox="1"/>
          <p:nvPr/>
        </p:nvSpPr>
        <p:spPr>
          <a:xfrm>
            <a:off x="23498233" y="23618840"/>
            <a:ext cx="5277235" cy="714376"/>
          </a:xfrm>
          <a:prstGeom prst="rect">
            <a:avLst/>
          </a:prstGeom>
          <a:solidFill>
            <a:schemeClr val="accent2">
              <a:lumMod val="40000"/>
              <a:lumOff val="60000"/>
            </a:schemeClr>
          </a:solidFill>
          <a:ln>
            <a:noFill/>
          </a:ln>
          <a:effectLst>
            <a:outerShdw dist="27944" dir="5400000" algn="tl">
              <a:srgbClr val="000000">
                <a:alpha val="32000"/>
              </a:srgbClr>
            </a:outerShdw>
          </a:effectLst>
        </p:spPr>
        <p:txBody>
          <a:bodyPr wrap="none" lIns="115142" tIns="45698" rIns="91395" bIns="45698" anchor="ctr" anchorCtr="1"/>
          <a:lstStyle/>
          <a:p>
            <a:pPr algn="ctr" defTabSz="4178633" fontAlgn="auto">
              <a:spcBef>
                <a:spcPts val="2601"/>
              </a:spcBef>
              <a:spcAft>
                <a:spcPts val="0"/>
              </a:spcAft>
              <a:defRPr sz="1800" b="0" i="0" u="none" strike="noStrike" kern="0" cap="none" spc="0" baseline="0">
                <a:solidFill>
                  <a:srgbClr val="000000"/>
                </a:solidFill>
                <a:uFillTx/>
              </a:defRPr>
            </a:pPr>
            <a:r>
              <a:rPr lang="ar-DZ" sz="6000" b="1" kern="0" dirty="0" smtClean="0">
                <a:solidFill>
                  <a:srgbClr val="000000"/>
                </a:solidFill>
                <a:latin typeface="Times New Roman" pitchFamily="18" charset="0"/>
                <a:cs typeface="Times New Roman" pitchFamily="18" charset="0"/>
              </a:rPr>
              <a:t>أهـداف الدراســة</a:t>
            </a:r>
            <a:endParaRPr lang="fr-FR" sz="6000" b="1" kern="0" dirty="0">
              <a:solidFill>
                <a:srgbClr val="000000"/>
              </a:solidFill>
              <a:latin typeface="Times New Roman" pitchFamily="18" charset="0"/>
              <a:cs typeface="Times New Roman" pitchFamily="18" charset="0"/>
            </a:endParaRPr>
          </a:p>
        </p:txBody>
      </p:sp>
      <p:sp>
        <p:nvSpPr>
          <p:cNvPr id="31" name="Text Box 23"/>
          <p:cNvSpPr txBox="1"/>
          <p:nvPr/>
        </p:nvSpPr>
        <p:spPr>
          <a:xfrm>
            <a:off x="23679821" y="11861067"/>
            <a:ext cx="4929186" cy="714376"/>
          </a:xfrm>
          <a:prstGeom prst="rect">
            <a:avLst/>
          </a:prstGeom>
          <a:solidFill>
            <a:schemeClr val="accent2">
              <a:lumMod val="40000"/>
              <a:lumOff val="60000"/>
            </a:schemeClr>
          </a:solidFill>
          <a:ln>
            <a:noFill/>
          </a:ln>
          <a:effectLst>
            <a:outerShdw dist="27944" dir="5400000" algn="tl">
              <a:srgbClr val="000000">
                <a:alpha val="32000"/>
              </a:srgbClr>
            </a:outerShdw>
          </a:effectLst>
        </p:spPr>
        <p:txBody>
          <a:bodyPr wrap="none" lIns="115142" tIns="45698" rIns="91395" bIns="45698" anchor="ctr" anchorCtr="1"/>
          <a:lstStyle/>
          <a:p>
            <a:pPr algn="ctr" defTabSz="4178633" fontAlgn="auto">
              <a:spcBef>
                <a:spcPts val="2601"/>
              </a:spcBef>
              <a:spcAft>
                <a:spcPts val="0"/>
              </a:spcAft>
              <a:defRPr sz="1800" b="0" i="0" u="none" strike="noStrike" kern="0" cap="none" spc="0" baseline="0">
                <a:solidFill>
                  <a:srgbClr val="000000"/>
                </a:solidFill>
                <a:uFillTx/>
              </a:defRPr>
            </a:pPr>
            <a:r>
              <a:rPr lang="ar-DZ" sz="6000" b="1" kern="0" dirty="0" smtClean="0">
                <a:solidFill>
                  <a:srgbClr val="000000"/>
                </a:solidFill>
                <a:latin typeface="Arial"/>
                <a:cs typeface="+mn-cs"/>
              </a:rPr>
              <a:t>المقدمـــــــة</a:t>
            </a:r>
            <a:endParaRPr lang="fr-FR" sz="6000" b="1" kern="0" dirty="0">
              <a:solidFill>
                <a:srgbClr val="000000"/>
              </a:solidFill>
              <a:latin typeface="Arial"/>
              <a:cs typeface="+mn-cs"/>
            </a:endParaRPr>
          </a:p>
        </p:txBody>
      </p:sp>
      <p:sp>
        <p:nvSpPr>
          <p:cNvPr id="32" name="Rectangle 1"/>
          <p:cNvSpPr>
            <a:spLocks noChangeArrowheads="1"/>
          </p:cNvSpPr>
          <p:nvPr/>
        </p:nvSpPr>
        <p:spPr bwMode="auto">
          <a:xfrm>
            <a:off x="3138403" y="13046016"/>
            <a:ext cx="25517452" cy="2000548"/>
          </a:xfrm>
          <a:prstGeom prst="rect">
            <a:avLst/>
          </a:prstGeom>
          <a:ln>
            <a:headEnd/>
            <a:tailEnd/>
          </a:ln>
        </p:spPr>
        <p:style>
          <a:lnRef idx="0">
            <a:schemeClr val="accent6"/>
          </a:lnRef>
          <a:fillRef idx="3">
            <a:schemeClr val="accent6"/>
          </a:fillRef>
          <a:effectRef idx="3">
            <a:schemeClr val="accent6"/>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388938" algn="r" defTabSz="914400" rtl="1" eaLnBrk="1" fontAlgn="base" latinLnBrk="0" hangingPunct="1">
              <a:spcBef>
                <a:spcPct val="0"/>
              </a:spcBef>
              <a:spcAft>
                <a:spcPct val="0"/>
              </a:spcAft>
              <a:buClrTx/>
              <a:buSzTx/>
              <a:buFontTx/>
              <a:buNone/>
              <a:tabLst/>
            </a:pPr>
            <a:r>
              <a:rPr kumimoji="0" lang="ar-DZ" sz="4400" b="0" i="0" u="none" strike="noStrike" cap="none" normalizeH="0" baseline="0" dirty="0" smtClean="0">
                <a:ln>
                  <a:noFill/>
                </a:ln>
                <a:solidFill>
                  <a:schemeClr val="tx1"/>
                </a:solidFill>
                <a:effectLst/>
                <a:latin typeface="Arabic Transparent"/>
                <a:ea typeface="Times New Roman" pitchFamily="18" charset="0"/>
                <a:cs typeface="Arial" pitchFamily="34" charset="0"/>
              </a:rPr>
              <a:t>	</a:t>
            </a:r>
            <a:r>
              <a:rPr kumimoji="0" lang="ar-DZ" sz="4000" b="0" i="0" u="none" strike="noStrike" cap="none" normalizeH="0" baseline="0" dirty="0" smtClean="0">
                <a:ln>
                  <a:noFill/>
                </a:ln>
                <a:solidFill>
                  <a:schemeClr val="tx1"/>
                </a:solidFill>
                <a:effectLst/>
                <a:latin typeface="Arabic Transparent"/>
                <a:ea typeface="Times New Roman" pitchFamily="18" charset="0"/>
                <a:cs typeface="Arial" pitchFamily="34" charset="0"/>
              </a:rPr>
              <a:t>ي</a:t>
            </a:r>
            <a:r>
              <a:rPr kumimoji="0" lang="ar-DZ" sz="4000" b="0" i="0" u="none" strike="noStrike" cap="none" normalizeH="0" baseline="0" dirty="0" smtClean="0" bmk="">
                <a:ln>
                  <a:noFill/>
                </a:ln>
                <a:solidFill>
                  <a:schemeClr val="tx1"/>
                </a:solidFill>
                <a:effectLst/>
                <a:latin typeface="Arabic Transparent"/>
                <a:ea typeface="Times New Roman" pitchFamily="18" charset="0"/>
                <a:cs typeface="Arial" pitchFamily="34" charset="0"/>
              </a:rPr>
              <a:t>عتبر الإنسان بمعزل عن المجتمع تجريدا، ولا نستطيع وصفه إلا إذا كان في علاقته الاجتماعية مع الآخرين وضمن إطار معين ومحدد، كما أنه لا يمكن دراسة سلوكياته خارج هذه العلاقات بعيدا عن مختلف تأثيرات التطورات التكنولوجية عليه وفي بحثنا هدا سنتطرق لأهمية الاتصال التنظيمي أو اتصال المؤسسة وتأثيره على خلق الأداء الوظيفي عند الموظفين</a:t>
            </a:r>
            <a:r>
              <a:rPr kumimoji="0" lang="ar-DZ" sz="4000" b="0" i="0" u="none" strike="noStrike" cap="none" normalizeH="0" baseline="0" dirty="0" smtClean="0" bmk="_GoBack">
                <a:ln>
                  <a:noFill/>
                </a:ln>
                <a:solidFill>
                  <a:schemeClr val="tx1"/>
                </a:solidFill>
                <a:effectLst/>
                <a:latin typeface="Arial" pitchFamily="34" charset="0"/>
                <a:ea typeface="Times New Roman" pitchFamily="18" charset="0"/>
                <a:cs typeface="Arial" pitchFamily="34" charset="0"/>
              </a:rPr>
              <a:t>.</a:t>
            </a:r>
            <a:endParaRPr kumimoji="0" lang="ar-DZ" sz="4000" b="0" i="0" u="none" strike="noStrike" cap="none" normalizeH="0" baseline="0" dirty="0" smtClean="0">
              <a:ln>
                <a:noFill/>
              </a:ln>
              <a:solidFill>
                <a:schemeClr val="tx1"/>
              </a:solidFill>
              <a:effectLst/>
              <a:latin typeface="Arial" pitchFamily="34" charset="0"/>
              <a:cs typeface="Arial" pitchFamily="34" charset="0"/>
            </a:endParaRPr>
          </a:p>
        </p:txBody>
      </p:sp>
      <p:sp>
        <p:nvSpPr>
          <p:cNvPr id="33" name="Text Box 23"/>
          <p:cNvSpPr txBox="1"/>
          <p:nvPr/>
        </p:nvSpPr>
        <p:spPr>
          <a:xfrm>
            <a:off x="23783985" y="15689222"/>
            <a:ext cx="4929186" cy="714376"/>
          </a:xfrm>
          <a:prstGeom prst="rect">
            <a:avLst/>
          </a:prstGeom>
          <a:solidFill>
            <a:schemeClr val="accent2">
              <a:lumMod val="40000"/>
              <a:lumOff val="60000"/>
            </a:schemeClr>
          </a:solidFill>
          <a:ln>
            <a:noFill/>
          </a:ln>
          <a:effectLst>
            <a:outerShdw dist="27944" dir="5400000" algn="tl">
              <a:srgbClr val="000000">
                <a:alpha val="32000"/>
              </a:srgbClr>
            </a:outerShdw>
          </a:effectLst>
        </p:spPr>
        <p:txBody>
          <a:bodyPr wrap="none" lIns="115142" tIns="45698" rIns="91395" bIns="45698" anchor="ctr" anchorCtr="1"/>
          <a:lstStyle/>
          <a:p>
            <a:pPr algn="ctr" defTabSz="4178633" fontAlgn="auto">
              <a:spcBef>
                <a:spcPts val="2601"/>
              </a:spcBef>
              <a:spcAft>
                <a:spcPts val="0"/>
              </a:spcAft>
              <a:defRPr sz="1800" b="0" i="0" u="none" strike="noStrike" kern="0" cap="none" spc="0" baseline="0">
                <a:solidFill>
                  <a:srgbClr val="000000"/>
                </a:solidFill>
                <a:uFillTx/>
              </a:defRPr>
            </a:pPr>
            <a:r>
              <a:rPr lang="ar-DZ" sz="6000" b="1" kern="0" dirty="0" smtClean="0">
                <a:solidFill>
                  <a:srgbClr val="000000"/>
                </a:solidFill>
                <a:latin typeface="Arial"/>
                <a:cs typeface="+mn-cs"/>
              </a:rPr>
              <a:t>الإشكاليــــــــــة</a:t>
            </a:r>
            <a:endParaRPr lang="fr-FR" sz="6000" b="1" kern="0" dirty="0">
              <a:solidFill>
                <a:srgbClr val="000000"/>
              </a:solidFill>
              <a:latin typeface="Arial"/>
              <a:cs typeface="+mn-cs"/>
            </a:endParaRPr>
          </a:p>
        </p:txBody>
      </p:sp>
      <p:sp>
        <p:nvSpPr>
          <p:cNvPr id="34" name="Rectangle 2"/>
          <p:cNvSpPr>
            <a:spLocks noChangeArrowheads="1"/>
          </p:cNvSpPr>
          <p:nvPr/>
        </p:nvSpPr>
        <p:spPr bwMode="auto">
          <a:xfrm>
            <a:off x="2638337" y="16760792"/>
            <a:ext cx="26088956" cy="6309420"/>
          </a:xfrm>
          <a:prstGeom prst="rect">
            <a:avLst/>
          </a:prstGeom>
          <a:ln>
            <a:headEnd/>
            <a:tailEnd/>
          </a:ln>
        </p:spPr>
        <p:style>
          <a:lnRef idx="0">
            <a:schemeClr val="accent6"/>
          </a:lnRef>
          <a:fillRef idx="3">
            <a:schemeClr val="accent6"/>
          </a:fillRef>
          <a:effectRef idx="3">
            <a:schemeClr val="accent6"/>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just" defTabSz="914400" rtl="1" eaLnBrk="1" fontAlgn="base" latinLnBrk="0" hangingPunct="1">
              <a:lnSpc>
                <a:spcPct val="100000"/>
              </a:lnSpc>
              <a:spcBef>
                <a:spcPct val="0"/>
              </a:spcBef>
              <a:spcAft>
                <a:spcPct val="0"/>
              </a:spcAft>
              <a:buClrTx/>
              <a:buSzTx/>
              <a:buFontTx/>
              <a:buNone/>
              <a:tabLst/>
            </a:pPr>
            <a:r>
              <a:rPr kumimoji="0" lang="ar-DZ" sz="4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ar-DZ" sz="4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مما لا شك فيه أن عملية الاتصال أساسية داخل المجتمع الإنساني لما توفره من معلومات تسمح بتأدية المهام وفهم البيئات المحيطة،فالبشر يتأثرون فيما بينهم عن طريق هده العملية الأساسية،مما أدى بالباحتين إلى التركيز عليها نظرا لأهميتها ما قاد إلى تقدم علوم الاتصال بخطوات سريعة وتنوعت الدراسات وموضوعاتها لتغطي كل المتغيرات التي تدخل في عملية الاتصال منها الحضارية والجماعية والتنظيمية وأنه انطلاقا من أن التنظيم بمختلف أشكاله يقوم على تبادل المعلومات بين مكوناته البشرية عن طريق الاتصال الذي يعتبر الشريان الأساسي لتحقيق الفعالية إذ ما كان هدا الأخير يتميز بالإيجابية والوضوح والسهولة بين مختلف المستويات المهنية،وإذا كان تحقيق الأهداف داخل المنظمات لا يكون إلا نتيجة لتدخل تأثير مجموعة من المتغيرات المتفاعلة التي يقود التنسيق بينها إلى جعل المنظمة تؤدي أدوارها بشكل إيجابي خاصة إدا ما تم التجاوب بين عناصرها،كالعلاقة بين الاتصال التنظيمي </a:t>
            </a:r>
            <a:r>
              <a:rPr kumimoji="0" lang="ar-DZ" sz="4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و</a:t>
            </a:r>
            <a:r>
              <a:rPr kumimoji="0" lang="ar-DZ" sz="4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الأداء الوظيفي.ومن خلال هدا نصل إلى طرح السؤال التالي.</a:t>
            </a:r>
            <a:endParaRPr kumimoji="0" lang="fr-FR" sz="4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ar-DZ" sz="4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إلى أي مدى يمكن القول أن هناك علاقة بين الاتصال التنظيمي </a:t>
            </a:r>
            <a:r>
              <a:rPr kumimoji="0" lang="ar-DZ" sz="4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و</a:t>
            </a:r>
            <a:r>
              <a:rPr kumimoji="0" lang="ar-DZ" sz="4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الأداء الوظيفي؟وقد اندرج تحت هدا السؤال تساؤلين فرعيين هما:</a:t>
            </a:r>
            <a:endParaRPr kumimoji="0" lang="fr-FR" sz="4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ar-DZ" sz="4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1 </a:t>
            </a:r>
            <a:r>
              <a:rPr kumimoji="0" lang="ar-DZ" sz="4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ـ</a:t>
            </a:r>
            <a:r>
              <a:rPr kumimoji="0" lang="ar-DZ" sz="4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هل طريقة الاتصال في المؤسسات له علاقة في نجاح الأداء الوظيفي للعامل؟</a:t>
            </a:r>
            <a:endParaRPr kumimoji="0" lang="fr-FR" sz="4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ar-DZ" sz="4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2 </a:t>
            </a:r>
            <a:r>
              <a:rPr kumimoji="0" lang="ar-DZ" sz="4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ـ</a:t>
            </a:r>
            <a:r>
              <a:rPr kumimoji="0" lang="ar-DZ" sz="4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هل وسائل الاتصال لها علاقة في نجاح الأداء الوظيفي للعامل؟        </a:t>
            </a:r>
            <a:endParaRPr kumimoji="0" lang="ar-DZ" sz="4000" b="0" i="0" u="none" strike="noStrike" cap="none" normalizeH="0" baseline="0" dirty="0" smtClean="0">
              <a:ln>
                <a:noFill/>
              </a:ln>
              <a:solidFill>
                <a:schemeClr val="tx1"/>
              </a:solidFill>
              <a:effectLst/>
              <a:latin typeface="Arial" pitchFamily="34" charset="0"/>
              <a:cs typeface="Arial" pitchFamily="34" charset="0"/>
            </a:endParaRPr>
          </a:p>
        </p:txBody>
      </p:sp>
      <p:sp>
        <p:nvSpPr>
          <p:cNvPr id="35" name="Text Box 23"/>
          <p:cNvSpPr txBox="1"/>
          <p:nvPr/>
        </p:nvSpPr>
        <p:spPr>
          <a:xfrm>
            <a:off x="23355357" y="28905252"/>
            <a:ext cx="5491549" cy="714376"/>
          </a:xfrm>
          <a:prstGeom prst="rect">
            <a:avLst/>
          </a:prstGeom>
          <a:solidFill>
            <a:schemeClr val="accent2">
              <a:lumMod val="40000"/>
              <a:lumOff val="60000"/>
            </a:schemeClr>
          </a:solidFill>
          <a:ln>
            <a:noFill/>
          </a:ln>
          <a:effectLst>
            <a:outerShdw dist="27944" dir="5400000" algn="tl">
              <a:srgbClr val="000000">
                <a:alpha val="32000"/>
              </a:srgbClr>
            </a:outerShdw>
          </a:effectLst>
        </p:spPr>
        <p:txBody>
          <a:bodyPr wrap="none" lIns="115142" tIns="45698" rIns="91395" bIns="45698" anchor="ctr" anchorCtr="1"/>
          <a:lstStyle/>
          <a:p>
            <a:pPr algn="ctr" defTabSz="4178633" fontAlgn="auto">
              <a:spcBef>
                <a:spcPts val="2601"/>
              </a:spcBef>
              <a:spcAft>
                <a:spcPts val="0"/>
              </a:spcAft>
              <a:defRPr sz="1800" b="0" i="0" u="none" strike="noStrike" kern="0" cap="none" spc="0" baseline="0">
                <a:solidFill>
                  <a:srgbClr val="000000"/>
                </a:solidFill>
                <a:uFillTx/>
              </a:defRPr>
            </a:pPr>
            <a:r>
              <a:rPr lang="ar-DZ" sz="6000" b="1" kern="0" dirty="0" smtClean="0">
                <a:solidFill>
                  <a:srgbClr val="000000"/>
                </a:solidFill>
                <a:latin typeface="Times New Roman" pitchFamily="18" charset="0"/>
                <a:cs typeface="Times New Roman" pitchFamily="18" charset="0"/>
              </a:rPr>
              <a:t>منهج الدراســة</a:t>
            </a:r>
            <a:endParaRPr lang="fr-FR" sz="6000" b="1" kern="0" dirty="0">
              <a:solidFill>
                <a:srgbClr val="000000"/>
              </a:solidFill>
              <a:latin typeface="Times New Roman" pitchFamily="18" charset="0"/>
              <a:cs typeface="Times New Roman" pitchFamily="18" charset="0"/>
            </a:endParaRPr>
          </a:p>
        </p:txBody>
      </p:sp>
      <p:sp>
        <p:nvSpPr>
          <p:cNvPr id="36" name="Rectangle 35"/>
          <p:cNvSpPr/>
          <p:nvPr/>
        </p:nvSpPr>
        <p:spPr>
          <a:xfrm>
            <a:off x="14211293" y="24690410"/>
            <a:ext cx="14473238" cy="3785652"/>
          </a:xfrm>
          <a:prstGeom prst="rect">
            <a:avLst/>
          </a:prstGeom>
        </p:spPr>
        <p:style>
          <a:lnRef idx="0">
            <a:schemeClr val="accent6"/>
          </a:lnRef>
          <a:fillRef idx="3">
            <a:schemeClr val="accent6"/>
          </a:fillRef>
          <a:effectRef idx="3">
            <a:schemeClr val="accent6"/>
          </a:effectRef>
          <a:fontRef idx="minor">
            <a:schemeClr val="lt1"/>
          </a:fontRef>
        </p:style>
        <p:txBody>
          <a:bodyPr wrap="square">
            <a:spAutoFit/>
          </a:bodyPr>
          <a:lstStyle/>
          <a:p>
            <a:pPr marL="742874" indent="-742874" algn="r" rtl="1">
              <a:lnSpc>
                <a:spcPct val="150000"/>
              </a:lnSpc>
              <a:buFont typeface="+mj-lt"/>
              <a:buAutoNum type="arabicPeriod"/>
            </a:pPr>
            <a:r>
              <a:rPr lang="ar-DZ" sz="4000" dirty="0" smtClean="0">
                <a:solidFill>
                  <a:srgbClr val="000000"/>
                </a:solidFill>
                <a:latin typeface="Times New Roman" pitchFamily="18" charset="0"/>
                <a:cs typeface="Times New Roman" pitchFamily="18" charset="0"/>
              </a:rPr>
              <a:t>إثراء المعرفة العلمية حول الاتصال التنظيمي والأداء الوظيفي   </a:t>
            </a:r>
          </a:p>
          <a:p>
            <a:pPr marL="742874" indent="-742874" algn="r" rtl="1">
              <a:lnSpc>
                <a:spcPct val="150000"/>
              </a:lnSpc>
              <a:buFont typeface="+mj-lt"/>
              <a:buAutoNum type="arabicPeriod"/>
            </a:pPr>
            <a:r>
              <a:rPr lang="ar-DZ" sz="4000" dirty="0" smtClean="0">
                <a:solidFill>
                  <a:srgbClr val="000000"/>
                </a:solidFill>
                <a:latin typeface="Times New Roman" pitchFamily="18" charset="0"/>
                <a:cs typeface="Times New Roman" pitchFamily="18" charset="0"/>
              </a:rPr>
              <a:t>تشخيص ومعرفة واقع الاتصال داخل المؤسسة                 </a:t>
            </a:r>
          </a:p>
          <a:p>
            <a:pPr marL="742874" indent="-742874" algn="r" rtl="1">
              <a:lnSpc>
                <a:spcPct val="150000"/>
              </a:lnSpc>
              <a:buFont typeface="+mj-lt"/>
              <a:buAutoNum type="arabicPeriod"/>
            </a:pPr>
            <a:r>
              <a:rPr lang="ar-DZ" sz="4000" dirty="0" smtClean="0">
                <a:solidFill>
                  <a:srgbClr val="000000"/>
                </a:solidFill>
                <a:latin typeface="Times New Roman" pitchFamily="18" charset="0"/>
                <a:cs typeface="Times New Roman" pitchFamily="18" charset="0"/>
              </a:rPr>
              <a:t>محاولة الكشف عن العلاقة الموجودة بين الاتصال التنظيمي والأداء لدى  العامل  </a:t>
            </a:r>
          </a:p>
          <a:p>
            <a:pPr marL="742874" indent="-742874" algn="r" rtl="1">
              <a:lnSpc>
                <a:spcPct val="150000"/>
              </a:lnSpc>
              <a:buFont typeface="+mj-lt"/>
              <a:buAutoNum type="arabicPeriod"/>
            </a:pPr>
            <a:r>
              <a:rPr lang="ar-DZ" sz="4000" dirty="0" smtClean="0">
                <a:solidFill>
                  <a:srgbClr val="000000"/>
                </a:solidFill>
                <a:latin typeface="Times New Roman" pitchFamily="18" charset="0"/>
                <a:cs typeface="Times New Roman" pitchFamily="18" charset="0"/>
              </a:rPr>
              <a:t>لنيل شهادة </a:t>
            </a:r>
            <a:r>
              <a:rPr lang="ar-DZ" sz="4000" dirty="0" err="1" smtClean="0">
                <a:solidFill>
                  <a:srgbClr val="000000"/>
                </a:solidFill>
                <a:latin typeface="Times New Roman" pitchFamily="18" charset="0"/>
                <a:cs typeface="Times New Roman" pitchFamily="18" charset="0"/>
              </a:rPr>
              <a:t>الماستر</a:t>
            </a:r>
            <a:r>
              <a:rPr lang="ar-DZ" sz="4000" dirty="0" smtClean="0">
                <a:solidFill>
                  <a:srgbClr val="000000"/>
                </a:solidFill>
                <a:latin typeface="Times New Roman" pitchFamily="18" charset="0"/>
                <a:cs typeface="Times New Roman" pitchFamily="18" charset="0"/>
              </a:rPr>
              <a:t> في علم اجتماع الاتصال</a:t>
            </a:r>
            <a:endParaRPr lang="en-US" sz="4000" dirty="0">
              <a:solidFill>
                <a:srgbClr val="000000"/>
              </a:solidFill>
              <a:latin typeface="Times New Roman" pitchFamily="18" charset="0"/>
              <a:cs typeface="Times New Roman" pitchFamily="18" charset="0"/>
            </a:endParaRPr>
          </a:p>
        </p:txBody>
      </p:sp>
      <p:sp>
        <p:nvSpPr>
          <p:cNvPr id="37" name="Rectangle 3"/>
          <p:cNvSpPr>
            <a:spLocks noChangeArrowheads="1"/>
          </p:cNvSpPr>
          <p:nvPr/>
        </p:nvSpPr>
        <p:spPr bwMode="auto">
          <a:xfrm>
            <a:off x="2424023" y="29905384"/>
            <a:ext cx="26689136" cy="1938992"/>
          </a:xfrm>
          <a:prstGeom prst="rect">
            <a:avLst/>
          </a:prstGeom>
          <a:ln>
            <a:headEnd/>
            <a:tailEnd/>
          </a:ln>
        </p:spPr>
        <p:style>
          <a:lnRef idx="0">
            <a:schemeClr val="accent6"/>
          </a:lnRef>
          <a:fillRef idx="3">
            <a:schemeClr val="accent6"/>
          </a:fillRef>
          <a:effectRef idx="3">
            <a:schemeClr val="accent6"/>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388938" algn="just" defTabSz="914400" rtl="1" eaLnBrk="1" fontAlgn="base" latinLnBrk="0" hangingPunct="1">
              <a:lnSpc>
                <a:spcPct val="100000"/>
              </a:lnSpc>
              <a:spcBef>
                <a:spcPct val="0"/>
              </a:spcBef>
              <a:spcAft>
                <a:spcPct val="0"/>
              </a:spcAft>
              <a:buClrTx/>
              <a:buSzTx/>
              <a:buFontTx/>
              <a:buNone/>
              <a:tabLst/>
            </a:pPr>
            <a:r>
              <a:rPr lang="ar-DZ" sz="4000" dirty="0" smtClean="0">
                <a:latin typeface="Arial" pitchFamily="34" charset="0"/>
                <a:ea typeface="Times New Roman" pitchFamily="18" charset="0"/>
                <a:cs typeface="Arial" pitchFamily="34" charset="0"/>
              </a:rPr>
              <a:t>	</a:t>
            </a:r>
            <a:r>
              <a:rPr lang="ar-DZ" sz="4000" dirty="0" smtClean="0">
                <a:solidFill>
                  <a:schemeClr val="tx1"/>
                </a:solidFill>
                <a:latin typeface="Arial" pitchFamily="34" charset="0"/>
                <a:ea typeface="Times New Roman" pitchFamily="18" charset="0"/>
                <a:cs typeface="Arial" pitchFamily="34" charset="0"/>
              </a:rPr>
              <a:t>ا</a:t>
            </a:r>
            <a:r>
              <a:rPr kumimoji="0" lang="ar-DZ" sz="4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لمنهج الوصفي، فقد تم استخدام المنهج الوصفي للدراسة وذلك للأهمية التي احتلها هذا المنهج من خلال </a:t>
            </a:r>
            <a:r>
              <a:rPr kumimoji="0" lang="ar-DZ" sz="4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ملائمته</a:t>
            </a:r>
            <a:r>
              <a:rPr kumimoji="0" lang="ar-DZ" sz="4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لدراسة الظواهر الاجتماعية لأنه يصف الظواهر وصفا موضوعيا من خلال البيانات المتحصل عليها باستخدام أدوات </a:t>
            </a:r>
            <a:r>
              <a:rPr kumimoji="0" lang="ar-DZ" sz="4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و</a:t>
            </a:r>
            <a:r>
              <a:rPr kumimoji="0" lang="ar-DZ" sz="4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تقنيات البحث العلمي، كما يقوم المنهج الوصفي على دراسة </a:t>
            </a:r>
            <a:r>
              <a:rPr kumimoji="0" lang="ar-DZ" sz="4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و</a:t>
            </a:r>
            <a:r>
              <a:rPr kumimoji="0" lang="ar-DZ" sz="4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تحليل </a:t>
            </a:r>
            <a:r>
              <a:rPr kumimoji="0" lang="ar-DZ" sz="4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و</a:t>
            </a:r>
            <a:r>
              <a:rPr kumimoji="0" lang="ar-DZ" sz="4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تفسير الظاهرة من خلال تحديد خصائصها </a:t>
            </a:r>
            <a:r>
              <a:rPr kumimoji="0" lang="ar-DZ" sz="4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و</a:t>
            </a:r>
            <a:r>
              <a:rPr kumimoji="0" lang="ar-DZ" sz="4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أبعادها للكشف عن العلاقات بينها بهدف الوصول إلى تحليل علمي متكامل لها</a:t>
            </a:r>
            <a:endParaRPr kumimoji="0" lang="ar-DZ" sz="4000" b="0" i="0" u="none" strike="noStrike" cap="none" normalizeH="0" baseline="0" dirty="0" smtClean="0">
              <a:ln>
                <a:noFill/>
              </a:ln>
              <a:solidFill>
                <a:schemeClr val="tx1"/>
              </a:solidFill>
              <a:effectLst/>
              <a:latin typeface="Arial" pitchFamily="34" charset="0"/>
              <a:cs typeface="Arial" pitchFamily="34" charset="0"/>
            </a:endParaRPr>
          </a:p>
        </p:txBody>
      </p:sp>
      <p:sp>
        <p:nvSpPr>
          <p:cNvPr id="38" name="Text Box 23"/>
          <p:cNvSpPr txBox="1"/>
          <p:nvPr/>
        </p:nvSpPr>
        <p:spPr>
          <a:xfrm>
            <a:off x="23783985" y="33691598"/>
            <a:ext cx="5205797" cy="714376"/>
          </a:xfrm>
          <a:prstGeom prst="rect">
            <a:avLst/>
          </a:prstGeom>
          <a:solidFill>
            <a:schemeClr val="accent2">
              <a:lumMod val="40000"/>
              <a:lumOff val="60000"/>
            </a:schemeClr>
          </a:solidFill>
          <a:ln>
            <a:noFill/>
          </a:ln>
          <a:effectLst>
            <a:outerShdw dist="27944" dir="5400000" algn="tl">
              <a:srgbClr val="000000">
                <a:alpha val="32000"/>
              </a:srgbClr>
            </a:outerShdw>
          </a:effectLst>
        </p:spPr>
        <p:txBody>
          <a:bodyPr wrap="none" lIns="115142" tIns="45698" rIns="91395" bIns="45698" anchor="ctr" anchorCtr="1"/>
          <a:lstStyle/>
          <a:p>
            <a:pPr algn="ctr" defTabSz="4178633" fontAlgn="auto">
              <a:spcBef>
                <a:spcPts val="2601"/>
              </a:spcBef>
              <a:spcAft>
                <a:spcPts val="0"/>
              </a:spcAft>
              <a:defRPr sz="1800" b="0" i="0" u="none" strike="noStrike" kern="0" cap="none" spc="0" baseline="0">
                <a:solidFill>
                  <a:srgbClr val="000000"/>
                </a:solidFill>
                <a:uFillTx/>
              </a:defRPr>
            </a:pPr>
            <a:r>
              <a:rPr lang="ar-DZ" sz="6000" b="1" kern="0" dirty="0" smtClean="0">
                <a:solidFill>
                  <a:srgbClr val="000000"/>
                </a:solidFill>
                <a:latin typeface="Times New Roman" pitchFamily="18" charset="0"/>
                <a:cs typeface="Times New Roman" pitchFamily="18" charset="0"/>
              </a:rPr>
              <a:t>أدوات البــحث</a:t>
            </a:r>
            <a:endParaRPr lang="fr-FR" sz="6000" b="1" kern="0" dirty="0">
              <a:solidFill>
                <a:srgbClr val="000000"/>
              </a:solidFill>
              <a:latin typeface="Times New Roman" pitchFamily="18" charset="0"/>
              <a:cs typeface="Times New Roman" pitchFamily="18" charset="0"/>
            </a:endParaRPr>
          </a:p>
        </p:txBody>
      </p:sp>
      <p:sp>
        <p:nvSpPr>
          <p:cNvPr id="39" name="Rectangle 4"/>
          <p:cNvSpPr>
            <a:spLocks noChangeArrowheads="1"/>
          </p:cNvSpPr>
          <p:nvPr/>
        </p:nvSpPr>
        <p:spPr bwMode="auto">
          <a:xfrm>
            <a:off x="22569539" y="35048920"/>
            <a:ext cx="6729258" cy="707886"/>
          </a:xfrm>
          <a:prstGeom prst="rect">
            <a:avLst/>
          </a:prstGeom>
          <a:ln>
            <a:headEnd/>
            <a:tailEnd/>
          </a:ln>
        </p:spPr>
        <p:style>
          <a:lnRef idx="0">
            <a:schemeClr val="accent6"/>
          </a:lnRef>
          <a:fillRef idx="3">
            <a:schemeClr val="accent6"/>
          </a:fillRef>
          <a:effectRef idx="3">
            <a:schemeClr val="accent6"/>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4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المقابلة – الاستمارة-الملاحظـــــــــــــة</a:t>
            </a:r>
            <a:endParaRPr kumimoji="0" lang="ar-SA" sz="4000" b="0" i="0" u="none" strike="noStrike" cap="none" normalizeH="0" baseline="0" dirty="0" smtClean="0">
              <a:ln>
                <a:noFill/>
              </a:ln>
              <a:solidFill>
                <a:schemeClr val="tx1"/>
              </a:solidFill>
              <a:effectLst/>
              <a:latin typeface="Arial" pitchFamily="34" charset="0"/>
              <a:cs typeface="Arial" pitchFamily="34" charset="0"/>
            </a:endParaRPr>
          </a:p>
        </p:txBody>
      </p:sp>
      <p:sp>
        <p:nvSpPr>
          <p:cNvPr id="40" name="Text Box 23"/>
          <p:cNvSpPr txBox="1"/>
          <p:nvPr/>
        </p:nvSpPr>
        <p:spPr>
          <a:xfrm>
            <a:off x="20855027" y="36477680"/>
            <a:ext cx="8706259" cy="714376"/>
          </a:xfrm>
          <a:prstGeom prst="rect">
            <a:avLst/>
          </a:prstGeom>
          <a:solidFill>
            <a:schemeClr val="accent2">
              <a:lumMod val="40000"/>
              <a:lumOff val="60000"/>
            </a:schemeClr>
          </a:solidFill>
          <a:ln>
            <a:noFill/>
          </a:ln>
          <a:effectLst>
            <a:outerShdw dist="27944" dir="5400000" algn="tl">
              <a:srgbClr val="000000">
                <a:alpha val="32000"/>
              </a:srgbClr>
            </a:outerShdw>
          </a:effectLst>
        </p:spPr>
        <p:txBody>
          <a:bodyPr wrap="none" lIns="115142" tIns="45698" rIns="91395" bIns="45698" anchor="ctr" anchorCtr="1"/>
          <a:lstStyle/>
          <a:p>
            <a:pPr algn="ctr" defTabSz="4178633" fontAlgn="auto">
              <a:spcBef>
                <a:spcPts val="2601"/>
              </a:spcBef>
              <a:spcAft>
                <a:spcPts val="0"/>
              </a:spcAft>
              <a:defRPr sz="1800" b="0" i="0" u="none" strike="noStrike" kern="0" cap="none" spc="0" baseline="0">
                <a:solidFill>
                  <a:srgbClr val="000000"/>
                </a:solidFill>
                <a:uFillTx/>
              </a:defRPr>
            </a:pPr>
            <a:r>
              <a:rPr lang="ar-DZ" sz="6000" b="1" kern="0" dirty="0" smtClean="0">
                <a:solidFill>
                  <a:srgbClr val="000000"/>
                </a:solidFill>
                <a:latin typeface="Times New Roman" pitchFamily="18" charset="0"/>
                <a:cs typeface="Times New Roman" pitchFamily="18" charset="0"/>
              </a:rPr>
              <a:t>مجتمع البـحث </a:t>
            </a:r>
            <a:r>
              <a:rPr lang="ar-DZ" sz="6000" b="1" kern="0" dirty="0" err="1" smtClean="0">
                <a:solidFill>
                  <a:srgbClr val="000000"/>
                </a:solidFill>
                <a:latin typeface="Times New Roman" pitchFamily="18" charset="0"/>
                <a:cs typeface="Times New Roman" pitchFamily="18" charset="0"/>
              </a:rPr>
              <a:t>و</a:t>
            </a:r>
            <a:r>
              <a:rPr lang="ar-DZ" sz="6000" b="1" kern="0" dirty="0" smtClean="0">
                <a:solidFill>
                  <a:srgbClr val="000000"/>
                </a:solidFill>
                <a:latin typeface="Times New Roman" pitchFamily="18" charset="0"/>
                <a:cs typeface="Times New Roman" pitchFamily="18" charset="0"/>
              </a:rPr>
              <a:t> عينـة الدراسـة</a:t>
            </a:r>
            <a:endParaRPr lang="fr-FR" sz="6000" b="1" kern="0" dirty="0">
              <a:solidFill>
                <a:srgbClr val="000000"/>
              </a:solidFill>
              <a:latin typeface="Times New Roman" pitchFamily="18" charset="0"/>
              <a:cs typeface="Times New Roman" pitchFamily="18" charset="0"/>
            </a:endParaRPr>
          </a:p>
        </p:txBody>
      </p:sp>
      <p:sp>
        <p:nvSpPr>
          <p:cNvPr id="41" name="Rectangle 5"/>
          <p:cNvSpPr>
            <a:spLocks noChangeArrowheads="1"/>
          </p:cNvSpPr>
          <p:nvPr/>
        </p:nvSpPr>
        <p:spPr bwMode="auto">
          <a:xfrm>
            <a:off x="20926465" y="37977878"/>
            <a:ext cx="8443770" cy="1938992"/>
          </a:xfrm>
          <a:prstGeom prst="rect">
            <a:avLst/>
          </a:prstGeom>
          <a:ln>
            <a:headEnd/>
            <a:tailEnd/>
          </a:ln>
        </p:spPr>
        <p:style>
          <a:lnRef idx="0">
            <a:schemeClr val="accent6"/>
          </a:lnRef>
          <a:fillRef idx="3">
            <a:schemeClr val="accent6"/>
          </a:fillRef>
          <a:effectRef idx="3">
            <a:schemeClr val="accent6"/>
          </a:effectRef>
          <a:fontRef idx="minor">
            <a:schemeClr val="lt1"/>
          </a:fontRef>
        </p:style>
        <p:txBody>
          <a:bodyPr vert="horz" wrap="square" lIns="91440" tIns="45720" rIns="91440" bIns="45720" numCol="1" anchor="ctr" anchorCtr="0" compatLnSpc="1">
            <a:prstTxWarp prst="textNoShape">
              <a:avLst/>
            </a:prstTxWarp>
            <a:spAutoFit/>
          </a:bodyPr>
          <a:lstStyle/>
          <a:p>
            <a:pPr lvl="0" algn="r"/>
            <a:r>
              <a:rPr kumimoji="0" lang="ar-DZ" sz="4000" b="1" i="0" u="none" strike="noStrike" cap="none" normalizeH="0" baseline="0" dirty="0" smtClean="0">
                <a:ln>
                  <a:noFill/>
                </a:ln>
                <a:solidFill>
                  <a:schemeClr val="tx1"/>
                </a:solidFill>
                <a:effectLst/>
                <a:latin typeface="Arial" pitchFamily="34" charset="0"/>
                <a:cs typeface="Arial" pitchFamily="34" charset="0"/>
              </a:rPr>
              <a:t>مجتمع</a:t>
            </a:r>
            <a:r>
              <a:rPr kumimoji="0" lang="ar-DZ" sz="4000" b="1" i="0" u="none" strike="noStrike" cap="none" normalizeH="0" dirty="0" smtClean="0">
                <a:ln>
                  <a:noFill/>
                </a:ln>
                <a:solidFill>
                  <a:schemeClr val="tx1"/>
                </a:solidFill>
                <a:effectLst/>
                <a:latin typeface="Arial" pitchFamily="34" charset="0"/>
                <a:cs typeface="Arial" pitchFamily="34" charset="0"/>
              </a:rPr>
              <a:t> البحث المؤسسة </a:t>
            </a:r>
            <a:r>
              <a:rPr kumimoji="0" lang="ar-DZ" sz="4000" b="1" i="0" u="none" strike="noStrike" cap="none" normalizeH="0" dirty="0" err="1" smtClean="0">
                <a:ln>
                  <a:noFill/>
                </a:ln>
                <a:solidFill>
                  <a:schemeClr val="tx1"/>
                </a:solidFill>
                <a:effectLst/>
                <a:latin typeface="Arial" pitchFamily="34" charset="0"/>
                <a:cs typeface="Arial" pitchFamily="34" charset="0"/>
              </a:rPr>
              <a:t>الاستشفائية</a:t>
            </a:r>
            <a:r>
              <a:rPr kumimoji="0" lang="ar-DZ" sz="4000" b="1" i="0" u="none" strike="noStrike" cap="none" normalizeH="0" dirty="0" smtClean="0">
                <a:ln>
                  <a:noFill/>
                </a:ln>
                <a:solidFill>
                  <a:schemeClr val="tx1"/>
                </a:solidFill>
                <a:effectLst/>
                <a:latin typeface="Arial" pitchFamily="34" charset="0"/>
                <a:cs typeface="Arial" pitchFamily="34" charset="0"/>
              </a:rPr>
              <a:t> </a:t>
            </a:r>
            <a:r>
              <a:rPr kumimoji="0" lang="ar-DZ" sz="4000" b="1" i="0" u="none" strike="noStrike" cap="none" normalizeH="0" dirty="0" err="1" smtClean="0">
                <a:ln>
                  <a:noFill/>
                </a:ln>
                <a:solidFill>
                  <a:schemeClr val="tx1"/>
                </a:solidFill>
                <a:effectLst/>
                <a:latin typeface="Arial" pitchFamily="34" charset="0"/>
                <a:cs typeface="Arial" pitchFamily="34" charset="0"/>
              </a:rPr>
              <a:t>بالقل</a:t>
            </a:r>
            <a:endParaRPr kumimoji="0" lang="fr-FR" sz="4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sz="4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لقد اعتمدنا في دراستنا لاختبار أفراد العيّنة عن طريق العيّنة العشوائية</a:t>
            </a:r>
            <a:endParaRPr kumimoji="0" lang="ar-DZ" sz="4000" b="0" i="0" u="none" strike="noStrike" cap="none" normalizeH="0" baseline="0" dirty="0" smtClean="0">
              <a:ln>
                <a:noFill/>
              </a:ln>
              <a:solidFill>
                <a:schemeClr val="tx1"/>
              </a:solidFill>
              <a:effectLst/>
              <a:latin typeface="Arial" pitchFamily="34" charset="0"/>
              <a:cs typeface="Arial" pitchFamily="34" charset="0"/>
            </a:endParaRPr>
          </a:p>
        </p:txBody>
      </p:sp>
      <p:sp>
        <p:nvSpPr>
          <p:cNvPr id="42" name="Rectangle 41"/>
          <p:cNvSpPr/>
          <p:nvPr/>
        </p:nvSpPr>
        <p:spPr>
          <a:xfrm>
            <a:off x="4852915" y="3903454"/>
            <a:ext cx="21359962" cy="2357454"/>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ar-DZ" sz="4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جامعــــــــة قاصـــدي </a:t>
            </a:r>
            <a:r>
              <a:rPr lang="ar-DZ" sz="4400"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مربـــــــــــــــــــــاح</a:t>
            </a:r>
            <a:r>
              <a:rPr lang="ar-DZ" sz="4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 </a:t>
            </a:r>
            <a:r>
              <a:rPr lang="ar-DZ" sz="4400"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ورقلـــــــــــــــــــــــة</a:t>
            </a:r>
            <a:endParaRPr lang="ar-DZ" sz="4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pPr algn="ctr"/>
            <a:r>
              <a:rPr lang="ar-DZ" sz="4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كليــــــــــة العلـــــــــــوم الإنسانيــــــة و الاجتماعيـــــــة</a:t>
            </a:r>
          </a:p>
          <a:p>
            <a:pPr algn="ctr"/>
            <a:r>
              <a:rPr lang="ar-DZ" sz="4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قســــــم علـــــــــــــم الاجتمـــاع </a:t>
            </a:r>
            <a:r>
              <a:rPr lang="ar-DZ" sz="4400"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و</a:t>
            </a:r>
            <a:r>
              <a:rPr lang="ar-DZ" sz="4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t>
            </a:r>
            <a:r>
              <a:rPr lang="ar-DZ" sz="4400"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الديموغرافيــــــــــــا</a:t>
            </a:r>
            <a:endParaRPr lang="fr-FR" sz="4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44" name="Rectangle 43"/>
          <p:cNvSpPr/>
          <p:nvPr/>
        </p:nvSpPr>
        <p:spPr>
          <a:xfrm>
            <a:off x="22973353" y="6472218"/>
            <a:ext cx="7210370" cy="2357454"/>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r"/>
            <a:r>
              <a:rPr lang="ar-DZ" sz="4400" dirty="0" smtClean="0"/>
              <a:t>إعداد الطالب:</a:t>
            </a:r>
            <a:r>
              <a:rPr lang="ar-DZ" sz="4400" dirty="0" err="1" smtClean="0"/>
              <a:t>العكايشي</a:t>
            </a:r>
            <a:r>
              <a:rPr lang="ar-DZ" sz="4400" dirty="0" smtClean="0"/>
              <a:t> محمد </a:t>
            </a:r>
            <a:r>
              <a:rPr lang="ar-DZ" sz="4400" dirty="0" err="1" smtClean="0"/>
              <a:t>لمين</a:t>
            </a:r>
            <a:r>
              <a:rPr lang="ar-DZ" sz="4400" dirty="0" smtClean="0"/>
              <a:t> </a:t>
            </a:r>
          </a:p>
          <a:p>
            <a:pPr algn="r"/>
            <a:r>
              <a:rPr lang="fr-FR" sz="4400" dirty="0" smtClean="0"/>
              <a:t>aminebois@hotmail.fr </a:t>
            </a:r>
            <a:r>
              <a:rPr lang="ar-DZ" sz="4400" dirty="0" err="1" smtClean="0"/>
              <a:t>الايمايل</a:t>
            </a:r>
            <a:r>
              <a:rPr lang="ar-DZ" sz="4400" dirty="0" smtClean="0"/>
              <a:t>:</a:t>
            </a:r>
          </a:p>
          <a:p>
            <a:pPr algn="r"/>
            <a:r>
              <a:rPr lang="ar-DZ" sz="4400" dirty="0" smtClean="0"/>
              <a:t>إشراف </a:t>
            </a:r>
            <a:r>
              <a:rPr lang="ar-DZ" sz="4400" dirty="0" err="1" smtClean="0"/>
              <a:t>الاستادة</a:t>
            </a:r>
            <a:r>
              <a:rPr lang="ar-DZ" sz="4400" dirty="0" smtClean="0"/>
              <a:t>: </a:t>
            </a:r>
            <a:r>
              <a:rPr lang="ar-DZ" sz="4400" dirty="0" err="1" smtClean="0"/>
              <a:t>زموري</a:t>
            </a:r>
            <a:r>
              <a:rPr lang="ar-DZ" sz="4400" dirty="0" smtClean="0"/>
              <a:t> زينب </a:t>
            </a:r>
            <a:endParaRPr lang="fr-FR" sz="4400" dirty="0"/>
          </a:p>
        </p:txBody>
      </p:sp>
      <p:pic>
        <p:nvPicPr>
          <p:cNvPr id="24" name="Image 23" descr="iiiii.jpg"/>
          <p:cNvPicPr>
            <a:picLocks noChangeAspect="1"/>
          </p:cNvPicPr>
          <p:nvPr/>
        </p:nvPicPr>
        <p:blipFill>
          <a:blip r:embed="rId5"/>
          <a:stretch>
            <a:fillRect/>
          </a:stretch>
        </p:blipFill>
        <p:spPr>
          <a:xfrm flipV="1">
            <a:off x="26460042" y="229294"/>
            <a:ext cx="3675555" cy="3500462"/>
          </a:xfrm>
          <a:prstGeom prst="rect">
            <a:avLst/>
          </a:prstGeom>
        </p:spPr>
      </p:pic>
      <p:pic>
        <p:nvPicPr>
          <p:cNvPr id="25" name="Image 24" descr="tttttt.jpg"/>
          <p:cNvPicPr>
            <a:picLocks noChangeAspect="1"/>
          </p:cNvPicPr>
          <p:nvPr/>
        </p:nvPicPr>
        <p:blipFill>
          <a:blip r:embed="rId6"/>
          <a:stretch>
            <a:fillRect/>
          </a:stretch>
        </p:blipFill>
        <p:spPr>
          <a:xfrm>
            <a:off x="277879" y="31905648"/>
            <a:ext cx="20434272" cy="9929882"/>
          </a:xfrm>
          <a:prstGeom prst="rect">
            <a:avLst/>
          </a:prstGeom>
        </p:spPr>
      </p:pic>
      <p:pic>
        <p:nvPicPr>
          <p:cNvPr id="30" name="Image 29" descr="images (1).jpg"/>
          <p:cNvPicPr>
            <a:picLocks noChangeAspect="1"/>
          </p:cNvPicPr>
          <p:nvPr/>
        </p:nvPicPr>
        <p:blipFill>
          <a:blip r:embed="rId7"/>
          <a:stretch>
            <a:fillRect/>
          </a:stretch>
        </p:blipFill>
        <p:spPr>
          <a:xfrm>
            <a:off x="298187" y="6377468"/>
            <a:ext cx="22557104" cy="6500857"/>
          </a:xfrm>
          <a:prstGeom prst="rect">
            <a:avLst/>
          </a:prstGeom>
        </p:spPr>
      </p:pic>
      <p:pic>
        <p:nvPicPr>
          <p:cNvPr id="43" name="Image 42" descr="hhh.jpg"/>
          <p:cNvPicPr>
            <a:picLocks noChangeAspect="1"/>
          </p:cNvPicPr>
          <p:nvPr/>
        </p:nvPicPr>
        <p:blipFill>
          <a:blip r:embed="rId8"/>
          <a:stretch>
            <a:fillRect/>
          </a:stretch>
        </p:blipFill>
        <p:spPr>
          <a:xfrm>
            <a:off x="323001" y="21904328"/>
            <a:ext cx="14073286" cy="7572428"/>
          </a:xfrm>
          <a:prstGeom prst="rect">
            <a:avLst/>
          </a:prstGeom>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ébit">
  <a:themeElements>
    <a:clrScheme name="Débit">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Débit">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Débit">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3417</TotalTime>
  <Words>101</Words>
  <Application>Microsoft Office PowerPoint</Application>
  <PresentationFormat>Personnalisé</PresentationFormat>
  <Paragraphs>27</Paragraphs>
  <Slides>1</Slides>
  <Notes>0</Notes>
  <HiddenSlides>0</HiddenSlides>
  <MMClips>0</MMClips>
  <ScaleCrop>false</ScaleCrop>
  <HeadingPairs>
    <vt:vector size="4" baseType="variant">
      <vt:variant>
        <vt:lpstr>Thème</vt:lpstr>
      </vt:variant>
      <vt:variant>
        <vt:i4>1</vt:i4>
      </vt:variant>
      <vt:variant>
        <vt:lpstr>Titres des diapositives</vt:lpstr>
      </vt:variant>
      <vt:variant>
        <vt:i4>1</vt:i4>
      </vt:variant>
    </vt:vector>
  </HeadingPairs>
  <TitlesOfParts>
    <vt:vector size="2" baseType="lpstr">
      <vt:lpstr>Débit</vt:lpstr>
      <vt:lpstr>Diapositive 1</vt:lpstr>
    </vt:vector>
  </TitlesOfParts>
  <Company>HP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الاضطرابات السلوكية و علاقتها ببعض المتغيرات لدى عمال المحروقات  دراسة ميدانية مقارنة بين بعض المؤسسات الحكومية و الخاصة بالجزائر</dc:title>
  <dc:creator>lahouma</dc:creator>
  <cp:lastModifiedBy>HP</cp:lastModifiedBy>
  <cp:revision>97</cp:revision>
  <dcterms:created xsi:type="dcterms:W3CDTF">2014-04-13T18:20:11Z</dcterms:created>
  <dcterms:modified xsi:type="dcterms:W3CDTF">2015-02-27T22:37:44Z</dcterms:modified>
</cp:coreProperties>
</file>