
<file path=[Content_Types].xml><?xml version="1.0" encoding="utf-8"?>
<Types xmlns="http://schemas.openxmlformats.org/package/2006/content-types">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diagrams/drawing18.xml" ContentType="application/vnd.ms-office.drawingml.diagramDrawing+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notesSlides/notesSlide23.xml" ContentType="application/vnd.openxmlformats-officedocument.presentationml.notesSlide+xml"/>
  <Override PartName="/ppt/notesSlides/notesSlide12.xml" ContentType="application/vnd.openxmlformats-officedocument.presentationml.notesSlide+xml"/>
  <Override PartName="/ppt/diagrams/colors8.xml" ContentType="application/vnd.openxmlformats-officedocument.drawingml.diagramColors+xml"/>
  <Override PartName="/ppt/diagrams/drawing14.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diagrams/colors6.xml" ContentType="application/vnd.openxmlformats-officedocument.drawingml.diagramColors+xml"/>
  <Override PartName="/ppt/notesSlides/notesSlide10.xml" ContentType="application/vnd.openxmlformats-officedocument.presentationml.notesSlide+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diagrams/drawing21.xml" ContentType="application/vnd.ms-office.drawingml.diagramDrawing+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colors4.xml" ContentType="application/vnd.openxmlformats-officedocument.drawingml.diagramColors+xml"/>
  <Override PartName="/ppt/diagrams/quickStyle7.xml" ContentType="application/vnd.openxmlformats-officedocument.drawingml.diagramStyle+xml"/>
  <Override PartName="/ppt/diagrams/layout11.xml" ContentType="application/vnd.openxmlformats-officedocument.drawingml.diagramLayout+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notesSlides/notesSlide19.xml" ContentType="application/vnd.openxmlformats-officedocument.presentationml.notesSlide+xml"/>
  <Override PartName="/ppt/diagrams/colors10.xml" ContentType="application/vnd.openxmlformats-officedocument.drawingml.diagramColor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diagrams/layout8.xml" ContentType="application/vnd.openxmlformats-officedocument.drawingml.diagramLayout+xml"/>
  <Override PartName="/ppt/notesSlides/notesSlide17.xml" ContentType="application/vnd.openxmlformats-officedocument.presentationml.notesSlide+xml"/>
  <Override PartName="/ppt/diagrams/drawing19.xml" ContentType="application/vnd.ms-office.drawingml.diagramDrawing+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notesSlides/notesSlide15.xml" ContentType="application/vnd.openxmlformats-officedocument.presentationml.notesSlide+xml"/>
  <Override PartName="/ppt/diagrams/data10.xml" ContentType="application/vnd.openxmlformats-officedocument.drawingml.diagramData+xml"/>
  <Override PartName="/docProps/app.xml" ContentType="application/vnd.openxmlformats-officedocument.extended-properties+xml"/>
  <Override PartName="/ppt/diagrams/drawing17.xml" ContentType="application/vnd.ms-office.drawingml.diagramDrawing+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notesSlides/notesSlide13.xml" ContentType="application/vnd.openxmlformats-officedocument.presentationml.notesSlide+xml"/>
  <Override PartName="/ppt/diagrams/colors9.xml" ContentType="application/vnd.openxmlformats-officedocument.drawingml.diagramColors+xml"/>
  <Override PartName="/ppt/notesSlides/notesSlide22.xml" ContentType="application/vnd.openxmlformats-officedocument.presentationml.notesSlide+xml"/>
  <Override PartName="/ppt/diagrams/drawing15.xml" ContentType="application/vnd.ms-office.drawingml.diagramDrawing+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data5.xml" ContentType="application/vnd.openxmlformats-officedocument.drawingml.diagramData+xml"/>
  <Override PartName="/ppt/notesSlides/notesSlide8.xml" ContentType="application/vnd.openxmlformats-officedocument.presentationml.notesSlide+xml"/>
  <Override PartName="/ppt/notesSlides/notesSlide11.xml" ContentType="application/vnd.openxmlformats-officedocument.presentationml.notesSlide+xml"/>
  <Override PartName="/ppt/diagrams/colors7.xml" ContentType="application/vnd.openxmlformats-officedocument.drawingml.diagramColors+xml"/>
  <Override PartName="/ppt/notesSlides/notesSlide20.xml" ContentType="application/vnd.openxmlformats-officedocument.presentationml.notesSlide+xml"/>
  <Override PartName="/ppt/diagrams/drawing13.xml" ContentType="application/vnd.ms-office.drawingml.diagramDrawing+xml"/>
  <Override PartName="/ppt/diagrams/data3.xml" ContentType="application/vnd.openxmlformats-officedocument.drawingml.diagramData+xml"/>
  <Override PartName="/ppt/notesSlides/notesSlide6.xml" ContentType="application/vnd.openxmlformats-officedocument.presentationml.notesSlide+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20.xml" ContentType="application/vnd.ms-office.drawingml.diagramDrawing+xml"/>
  <Override PartName="/ppt/diagrams/drawing22.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notesSlides/notesSlide4.xml" ContentType="application/vnd.openxmlformats-officedocument.presentationml.notesSlide+xml"/>
  <Override PartName="/ppt/diagrams/colors3.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notesSlides/notesSlide18.xml" ContentType="application/vnd.openxmlformats-officedocument.presentationml.notesSlide+xml"/>
  <Override PartName="/ppt/diagrams/data11.xml" ContentType="application/vnd.openxmlformats-officedocument.drawingml.diagramData+xml"/>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diagrams/drawing16.xml" ContentType="application/vnd.ms-office.drawingml.diagramDrawing+xml"/>
  <Override PartName="/ppt/diagrams/layout3.xml" ContentType="application/vnd.openxmlformats-officedocument.drawingml.diagramLayout+xml"/>
  <Override PartName="/ppt/diagrams/data4.xml" ContentType="application/vnd.openxmlformats-officedocument.drawingml.diagramData+xml"/>
  <Override PartName="/ppt/notesSlides/notesSlide9.xml" ContentType="application/vnd.openxmlformats-officedocument.presentationml.notesSlide+xml"/>
  <Override PartName="/ppt/notesSlides/notesSlide2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334" r:id="rId2"/>
    <p:sldId id="370" r:id="rId3"/>
    <p:sldId id="336" r:id="rId4"/>
    <p:sldId id="337" r:id="rId5"/>
    <p:sldId id="338" r:id="rId6"/>
    <p:sldId id="339" r:id="rId7"/>
    <p:sldId id="340" r:id="rId8"/>
    <p:sldId id="341" r:id="rId9"/>
    <p:sldId id="342" r:id="rId10"/>
    <p:sldId id="371" r:id="rId11"/>
    <p:sldId id="345" r:id="rId12"/>
    <p:sldId id="346" r:id="rId13"/>
    <p:sldId id="347" r:id="rId14"/>
    <p:sldId id="348" r:id="rId15"/>
    <p:sldId id="349" r:id="rId16"/>
    <p:sldId id="350" r:id="rId17"/>
    <p:sldId id="351" r:id="rId18"/>
    <p:sldId id="352" r:id="rId19"/>
    <p:sldId id="365" r:id="rId20"/>
    <p:sldId id="366" r:id="rId21"/>
    <p:sldId id="367" r:id="rId22"/>
    <p:sldId id="368" r:id="rId23"/>
    <p:sldId id="369" r:id="rId24"/>
  </p:sldIdLst>
  <p:sldSz cx="9144000" cy="6858000" type="screen4x3"/>
  <p:notesSz cx="6858000"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298F35"/>
    <a:srgbClr val="005392"/>
    <a:srgbClr val="C8D7B1"/>
    <a:srgbClr val="0072C8"/>
    <a:srgbClr val="6D1F1D"/>
    <a:srgbClr val="003054"/>
    <a:srgbClr val="00233E"/>
    <a:srgbClr val="199CFF"/>
    <a:srgbClr val="69BFFF"/>
    <a:srgbClr val="0065B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FECB4D8-DB02-4DC6-A0A2-4F2EBAE1DC90}" styleName="Style moyen 1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912" autoAdjust="0"/>
    <p:restoredTop sz="94434" autoAdjust="0"/>
  </p:normalViewPr>
  <p:slideViewPr>
    <p:cSldViewPr>
      <p:cViewPr>
        <p:scale>
          <a:sx n="50" d="100"/>
          <a:sy n="50" d="100"/>
        </p:scale>
        <p:origin x="-1902" y="-498"/>
      </p:cViewPr>
      <p:guideLst>
        <p:guide orient="horz" pos="2160"/>
        <p:guide pos="2880"/>
      </p:guideLst>
    </p:cSldViewPr>
  </p:slideViewPr>
  <p:outlineViewPr>
    <p:cViewPr>
      <p:scale>
        <a:sx n="33" d="100"/>
        <a:sy n="33" d="100"/>
      </p:scale>
      <p:origin x="0" y="-81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_rels/data1.xml.rels><?xml version="1.0" encoding="UTF-8" standalone="yes"?>
<Relationships xmlns="http://schemas.openxmlformats.org/package/2006/relationships"><Relationship Id="rId8" Type="http://schemas.openxmlformats.org/officeDocument/2006/relationships/slide" Target="../slides/slide13.xml"/><Relationship Id="rId3" Type="http://schemas.openxmlformats.org/officeDocument/2006/relationships/slide" Target="../slides/slide10.xml"/><Relationship Id="rId7" Type="http://schemas.openxmlformats.org/officeDocument/2006/relationships/slide" Target="../slides/slide13.xml"/><Relationship Id="rId2" Type="http://schemas.openxmlformats.org/officeDocument/2006/relationships/slide" Target="../slides/slide11.xml"/><Relationship Id="rId1" Type="http://schemas.openxmlformats.org/officeDocument/2006/relationships/slide" Target="../slides/slide11.xml"/><Relationship Id="rId6" Type="http://schemas.openxmlformats.org/officeDocument/2006/relationships/slide" Target="../slides/slide12.xml"/><Relationship Id="rId5" Type="http://schemas.openxmlformats.org/officeDocument/2006/relationships/slide" Target="../slides/slide12.xml"/><Relationship Id="rId10" Type="http://schemas.openxmlformats.org/officeDocument/2006/relationships/slide" Target="../slides/slide4.xml"/><Relationship Id="rId4" Type="http://schemas.openxmlformats.org/officeDocument/2006/relationships/slide" Target="../slides/slide10.xml"/><Relationship Id="rId9" Type="http://schemas.openxmlformats.org/officeDocument/2006/relationships/slide" Target="../slides/slide4.xml"/></Relationships>
</file>

<file path=ppt/diagrams/_rels/data7.xml.rels><?xml version="1.0" encoding="UTF-8" standalone="yes"?>
<Relationships xmlns="http://schemas.openxmlformats.org/package/2006/relationships"><Relationship Id="rId2" Type="http://schemas.openxmlformats.org/officeDocument/2006/relationships/hyperlink" Target="https://bac2019.mesrs.dz/" TargetMode="External"/><Relationship Id="rId1" Type="http://schemas.openxmlformats.org/officeDocument/2006/relationships/hyperlink" Target="http://www.mesrs.dz/" TargetMode="External"/></Relationships>
</file>

<file path=ppt/diagrams/_rels/drawing18.xml.rels><?xml version="1.0" encoding="UTF-8" standalone="yes"?>
<Relationships xmlns="http://schemas.openxmlformats.org/package/2006/relationships"><Relationship Id="rId2" Type="http://schemas.openxmlformats.org/officeDocument/2006/relationships/hyperlink" Target="https://bac2019.mesrs.dz/" TargetMode="External"/><Relationship Id="rId1" Type="http://schemas.openxmlformats.org/officeDocument/2006/relationships/hyperlink" Target="http://www.mesrs.dz/" TargetMode="External"/></Relationships>
</file>

<file path=ppt/diagrams/colors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E11DD4-05FB-49EF-A93C-F8B57536A179}" type="doc">
      <dgm:prSet loTypeId="urn:microsoft.com/office/officeart/2005/8/layout/matrix1" loCatId="matrix" qsTypeId="urn:microsoft.com/office/officeart/2005/8/quickstyle/3d2" qsCatId="3D" csTypeId="urn:microsoft.com/office/officeart/2005/8/colors/accent5_1" csCatId="accent5" phldr="1"/>
      <dgm:spPr/>
      <dgm:t>
        <a:bodyPr/>
        <a:lstStyle/>
        <a:p>
          <a:endParaRPr lang="fr-FR"/>
        </a:p>
      </dgm:t>
    </dgm:pt>
    <dgm:pt modelId="{36980172-CF6C-4892-AE5A-46DAB10AE7A6}">
      <dgm:prSet phldrT="[Texte]" custT="1"/>
      <dgm:spPr/>
      <dgm:t>
        <a:bodyPr/>
        <a:lstStyle/>
        <a:p>
          <a:pPr>
            <a:spcAft>
              <a:spcPts val="0"/>
            </a:spcAft>
          </a:pPr>
          <a:r>
            <a:rPr lang="ar-DZ" sz="2600" dirty="0" smtClean="0">
              <a:hlinkClick xmlns:r="http://schemas.openxmlformats.org/officeDocument/2006/relationships" r:id="rId1" action="ppaction://hlinksldjump"/>
            </a:rPr>
            <a:t>حاملا لـشهادة  بكالوريا  خاصة عام 2019</a:t>
          </a:r>
          <a:br>
            <a:rPr lang="ar-DZ" sz="2600" dirty="0" smtClean="0">
              <a:hlinkClick xmlns:r="http://schemas.openxmlformats.org/officeDocument/2006/relationships" r:id="rId1" action="ppaction://hlinksldjump"/>
            </a:rPr>
          </a:br>
          <a:r>
            <a:rPr lang="ar-DZ" sz="2600" dirty="0" smtClean="0">
              <a:hlinkClick xmlns:r="http://schemas.openxmlformats.org/officeDocument/2006/relationships" r:id="rId1" action="ppaction://hlinksldjump"/>
            </a:rPr>
            <a:t>(ثانوية بوعمامة)</a:t>
          </a:r>
          <a:endParaRPr lang="fr-FR" sz="2600" dirty="0"/>
        </a:p>
      </dgm:t>
      <dgm:extLst>
        <a:ext uri="{E40237B7-FDA0-4F09-8148-C483321AD2D9}">
          <dgm14:cNvPr xmlns="" xmlns:dgm14="http://schemas.microsoft.com/office/drawing/2010/diagram" id="0" name="">
            <a:hlinkClick xmlns:r="http://schemas.openxmlformats.org/officeDocument/2006/relationships" r:id="rId2" action="ppaction://hlinksldjump"/>
          </dgm14:cNvPr>
        </a:ext>
      </dgm:extLst>
    </dgm:pt>
    <dgm:pt modelId="{468C541B-B9C2-4284-B8C5-AE9C8C6D844C}" type="parTrans" cxnId="{9CA1A4AC-4FBE-4AE8-A59E-DEC1828C8CDD}">
      <dgm:prSet/>
      <dgm:spPr/>
      <dgm:t>
        <a:bodyPr/>
        <a:lstStyle/>
        <a:p>
          <a:endParaRPr lang="fr-FR"/>
        </a:p>
      </dgm:t>
    </dgm:pt>
    <dgm:pt modelId="{E4E0DAB1-64E0-40C1-BC3F-1CEA3C750A1F}" type="sibTrans" cxnId="{9CA1A4AC-4FBE-4AE8-A59E-DEC1828C8CDD}">
      <dgm:prSet/>
      <dgm:spPr/>
      <dgm:t>
        <a:bodyPr/>
        <a:lstStyle/>
        <a:p>
          <a:endParaRPr lang="fr-FR"/>
        </a:p>
      </dgm:t>
    </dgm:pt>
    <dgm:pt modelId="{E6197646-D7E3-4CD9-BD7F-8A5DF5ADBD58}">
      <dgm:prSet phldrT="[Texte]" custT="1"/>
      <dgm:spPr/>
      <dgm:t>
        <a:bodyPr/>
        <a:lstStyle/>
        <a:p>
          <a:pPr rtl="1">
            <a:lnSpc>
              <a:spcPct val="100000"/>
            </a:lnSpc>
            <a:spcAft>
              <a:spcPts val="0"/>
            </a:spcAft>
          </a:pPr>
          <a:r>
            <a:rPr lang="ar-DZ" sz="2600" dirty="0" smtClean="0">
              <a:hlinkClick xmlns:r="http://schemas.openxmlformats.org/officeDocument/2006/relationships" r:id="rId3" action="ppaction://hlinksldjump"/>
            </a:rPr>
            <a:t>حاملا لـشهادة  بكالوريا عام 2019 الممــنوحــة مـن وزارة التربية الوطنية</a:t>
          </a:r>
          <a:endParaRPr lang="fr-FR" sz="2600" dirty="0"/>
        </a:p>
      </dgm:t>
      <dgm:extLst>
        <a:ext uri="{E40237B7-FDA0-4F09-8148-C483321AD2D9}">
          <dgm14:cNvPr xmlns="" xmlns:dgm14="http://schemas.microsoft.com/office/drawing/2010/diagram" id="0" name="">
            <a:hlinkClick xmlns:r="http://schemas.openxmlformats.org/officeDocument/2006/relationships" r:id="rId4" action="ppaction://hlinksldjump"/>
          </dgm14:cNvPr>
        </a:ext>
      </dgm:extLst>
    </dgm:pt>
    <dgm:pt modelId="{A33D591B-324B-459C-B2E3-4C2591812042}" type="parTrans" cxnId="{AF91E363-D559-45E3-A275-54673EEFF6E4}">
      <dgm:prSet/>
      <dgm:spPr/>
      <dgm:t>
        <a:bodyPr/>
        <a:lstStyle/>
        <a:p>
          <a:endParaRPr lang="fr-FR"/>
        </a:p>
      </dgm:t>
    </dgm:pt>
    <dgm:pt modelId="{5786B174-8C35-4708-A10E-86F9D58094CD}" type="sibTrans" cxnId="{AF91E363-D559-45E3-A275-54673EEFF6E4}">
      <dgm:prSet/>
      <dgm:spPr/>
      <dgm:t>
        <a:bodyPr/>
        <a:lstStyle/>
        <a:p>
          <a:endParaRPr lang="fr-FR"/>
        </a:p>
      </dgm:t>
    </dgm:pt>
    <dgm:pt modelId="{AB41D9AF-62A0-484C-9E22-3E9CFED755B5}">
      <dgm:prSet phldrT="[Texte]" custT="1"/>
      <dgm:spPr/>
      <dgm:t>
        <a:bodyPr/>
        <a:lstStyle/>
        <a:p>
          <a:pPr>
            <a:spcAft>
              <a:spcPts val="0"/>
            </a:spcAft>
          </a:pPr>
          <a:r>
            <a:rPr lang="ar-DZ" sz="2600" dirty="0" smtClean="0">
              <a:hlinkClick xmlns:r="http://schemas.openxmlformats.org/officeDocument/2006/relationships" r:id="rId5" action="ppaction://hlinksldjump"/>
            </a:rPr>
            <a:t>حاملا لـشهادة  بكالوريا أجنبية عام 2019، تخضع لمـعــادلــة</a:t>
          </a:r>
          <a:endParaRPr lang="fr-FR" sz="2600" dirty="0"/>
        </a:p>
      </dgm:t>
      <dgm:extLst>
        <a:ext uri="{E40237B7-FDA0-4F09-8148-C483321AD2D9}">
          <dgm14:cNvPr xmlns="" xmlns:dgm14="http://schemas.microsoft.com/office/drawing/2010/diagram" id="0" name="">
            <a:hlinkClick xmlns:r="http://schemas.openxmlformats.org/officeDocument/2006/relationships" r:id="rId6" action="ppaction://hlinksldjump"/>
          </dgm14:cNvPr>
        </a:ext>
      </dgm:extLst>
    </dgm:pt>
    <dgm:pt modelId="{8995A234-E66B-46CA-8EA2-F6F39B986DFD}" type="parTrans" cxnId="{1D210F62-D61C-44A3-9357-D7906D0B72ED}">
      <dgm:prSet/>
      <dgm:spPr/>
      <dgm:t>
        <a:bodyPr/>
        <a:lstStyle/>
        <a:p>
          <a:endParaRPr lang="fr-FR"/>
        </a:p>
      </dgm:t>
    </dgm:pt>
    <dgm:pt modelId="{D8DD8554-14F0-42AB-ABAD-195FAFA3D6AE}" type="sibTrans" cxnId="{1D210F62-D61C-44A3-9357-D7906D0B72ED}">
      <dgm:prSet/>
      <dgm:spPr/>
      <dgm:t>
        <a:bodyPr/>
        <a:lstStyle/>
        <a:p>
          <a:endParaRPr lang="fr-FR"/>
        </a:p>
      </dgm:t>
    </dgm:pt>
    <dgm:pt modelId="{C2D35B39-3088-4931-AE7F-E49B7ED766A8}">
      <dgm:prSet phldrT="[Texte]" custT="1"/>
      <dgm:spPr/>
      <dgm:t>
        <a:bodyPr/>
        <a:lstStyle/>
        <a:p>
          <a:pPr>
            <a:spcAft>
              <a:spcPts val="0"/>
            </a:spcAft>
          </a:pPr>
          <a:r>
            <a:rPr lang="ar-DZ" sz="2600" dirty="0" smtClean="0">
              <a:hlinkClick xmlns:r="http://schemas.openxmlformats.org/officeDocument/2006/relationships" r:id="rId7" action="ppaction://hlinksldjump"/>
            </a:rPr>
            <a:t>حاملا لـشهادة  بكالوريا قبل عام 2019</a:t>
          </a:r>
          <a:endParaRPr lang="fr-FR" sz="2600" dirty="0"/>
        </a:p>
      </dgm:t>
      <dgm:extLst>
        <a:ext uri="{E40237B7-FDA0-4F09-8148-C483321AD2D9}">
          <dgm14:cNvPr xmlns="" xmlns:dgm14="http://schemas.microsoft.com/office/drawing/2010/diagram" id="0" name="">
            <a:hlinkClick xmlns:r="http://schemas.openxmlformats.org/officeDocument/2006/relationships" r:id="rId8" action="ppaction://hlinksldjump"/>
          </dgm14:cNvPr>
        </a:ext>
      </dgm:extLst>
    </dgm:pt>
    <dgm:pt modelId="{CE7C4378-9A8E-45D4-81E3-B6DE6004588D}" type="parTrans" cxnId="{C1734743-3BF6-47B7-95C5-AC15AEF47CEA}">
      <dgm:prSet/>
      <dgm:spPr/>
      <dgm:t>
        <a:bodyPr/>
        <a:lstStyle/>
        <a:p>
          <a:endParaRPr lang="fr-FR"/>
        </a:p>
      </dgm:t>
    </dgm:pt>
    <dgm:pt modelId="{BF8EB5AD-D43E-4FAB-9A6F-C48F3759FD1C}" type="sibTrans" cxnId="{C1734743-3BF6-47B7-95C5-AC15AEF47CEA}">
      <dgm:prSet/>
      <dgm:spPr/>
      <dgm:t>
        <a:bodyPr/>
        <a:lstStyle/>
        <a:p>
          <a:endParaRPr lang="fr-FR"/>
        </a:p>
      </dgm:t>
    </dgm:pt>
    <dgm:pt modelId="{2D9F0D09-C10A-4AAB-8863-26CDA4CE0216}">
      <dgm:prSet phldrT="[Texte]"/>
      <dgm:spPr/>
      <dgm:t>
        <a:bodyPr/>
        <a:lstStyle/>
        <a:p>
          <a:r>
            <a:rPr lang="ar-DZ" b="1" dirty="0" smtClean="0">
              <a:hlinkClick xmlns:r="http://schemas.openxmlformats.org/officeDocument/2006/relationships" r:id="rId9" action="ppaction://hlinksldjump"/>
            </a:rPr>
            <a:t>فـرص التسجيـل</a:t>
          </a:r>
          <a:endParaRPr lang="fr-FR" dirty="0">
            <a:latin typeface="Aharoni" pitchFamily="2" charset="-79"/>
            <a:cs typeface="Aharoni" pitchFamily="2" charset="-79"/>
          </a:endParaRPr>
        </a:p>
      </dgm:t>
      <dgm:extLst>
        <a:ext uri="{E40237B7-FDA0-4F09-8148-C483321AD2D9}">
          <dgm14:cNvPr xmlns="" xmlns:dgm14="http://schemas.microsoft.com/office/drawing/2010/diagram" id="0" name="">
            <a:hlinkClick xmlns:r="http://schemas.openxmlformats.org/officeDocument/2006/relationships" r:id="rId10" action="ppaction://hlinksldjump"/>
          </dgm14:cNvPr>
        </a:ext>
      </dgm:extLst>
    </dgm:pt>
    <dgm:pt modelId="{8DCD85F7-F402-4D80-A44A-D8E6C0307F29}" type="sibTrans" cxnId="{292E6BC6-EBFB-4DDD-BC98-47BD9E247C10}">
      <dgm:prSet/>
      <dgm:spPr/>
      <dgm:t>
        <a:bodyPr/>
        <a:lstStyle/>
        <a:p>
          <a:endParaRPr lang="fr-FR"/>
        </a:p>
      </dgm:t>
    </dgm:pt>
    <dgm:pt modelId="{ED1CA3D0-F5B2-4757-B55D-B93BB9D74AD8}" type="parTrans" cxnId="{292E6BC6-EBFB-4DDD-BC98-47BD9E247C10}">
      <dgm:prSet/>
      <dgm:spPr/>
      <dgm:t>
        <a:bodyPr/>
        <a:lstStyle/>
        <a:p>
          <a:endParaRPr lang="fr-FR"/>
        </a:p>
      </dgm:t>
    </dgm:pt>
    <dgm:pt modelId="{3FC162B7-0503-48DB-8977-3CB3E2BE431F}" type="pres">
      <dgm:prSet presAssocID="{84E11DD4-05FB-49EF-A93C-F8B57536A179}" presName="diagram" presStyleCnt="0">
        <dgm:presLayoutVars>
          <dgm:chMax val="1"/>
          <dgm:dir/>
          <dgm:animLvl val="ctr"/>
          <dgm:resizeHandles val="exact"/>
        </dgm:presLayoutVars>
      </dgm:prSet>
      <dgm:spPr/>
      <dgm:t>
        <a:bodyPr/>
        <a:lstStyle/>
        <a:p>
          <a:endParaRPr lang="fr-FR"/>
        </a:p>
      </dgm:t>
    </dgm:pt>
    <dgm:pt modelId="{C77967E4-0F66-43DC-82A4-0E84DABF676E}" type="pres">
      <dgm:prSet presAssocID="{84E11DD4-05FB-49EF-A93C-F8B57536A179}" presName="matrix" presStyleCnt="0"/>
      <dgm:spPr/>
      <dgm:t>
        <a:bodyPr/>
        <a:lstStyle/>
        <a:p>
          <a:endParaRPr lang="fr-FR"/>
        </a:p>
      </dgm:t>
    </dgm:pt>
    <dgm:pt modelId="{2C3E0EAB-4F3D-4E3B-8B60-64308268F3C8}" type="pres">
      <dgm:prSet presAssocID="{84E11DD4-05FB-49EF-A93C-F8B57536A179}" presName="tile1" presStyleLbl="node1" presStyleIdx="0" presStyleCnt="4" custScaleX="75979" custLinFactNeighborX="35391"/>
      <dgm:spPr/>
      <dgm:t>
        <a:bodyPr/>
        <a:lstStyle/>
        <a:p>
          <a:endParaRPr lang="fr-FR"/>
        </a:p>
      </dgm:t>
    </dgm:pt>
    <dgm:pt modelId="{CEBA9989-B2FA-4744-A5E4-DA067D9D4B88}" type="pres">
      <dgm:prSet presAssocID="{84E11DD4-05FB-49EF-A93C-F8B57536A179}" presName="tile1text" presStyleLbl="node1" presStyleIdx="0" presStyleCnt="4">
        <dgm:presLayoutVars>
          <dgm:chMax val="0"/>
          <dgm:chPref val="0"/>
          <dgm:bulletEnabled val="1"/>
        </dgm:presLayoutVars>
      </dgm:prSet>
      <dgm:spPr/>
      <dgm:t>
        <a:bodyPr/>
        <a:lstStyle/>
        <a:p>
          <a:endParaRPr lang="fr-FR"/>
        </a:p>
      </dgm:t>
    </dgm:pt>
    <dgm:pt modelId="{74C4BAA6-FBF8-4906-B453-5D7725E51AEF}" type="pres">
      <dgm:prSet presAssocID="{84E11DD4-05FB-49EF-A93C-F8B57536A179}" presName="tile2" presStyleLbl="node1" presStyleIdx="1" presStyleCnt="4" custScaleX="74801" custScaleY="96541" custLinFactNeighborX="12305" custLinFactNeighborY="-1872"/>
      <dgm:spPr/>
      <dgm:t>
        <a:bodyPr/>
        <a:lstStyle/>
        <a:p>
          <a:endParaRPr lang="fr-FR"/>
        </a:p>
      </dgm:t>
    </dgm:pt>
    <dgm:pt modelId="{E3008A83-37D0-4884-BD25-16A1E5464C21}" type="pres">
      <dgm:prSet presAssocID="{84E11DD4-05FB-49EF-A93C-F8B57536A179}" presName="tile2text" presStyleLbl="node1" presStyleIdx="1" presStyleCnt="4">
        <dgm:presLayoutVars>
          <dgm:chMax val="0"/>
          <dgm:chPref val="0"/>
          <dgm:bulletEnabled val="1"/>
        </dgm:presLayoutVars>
      </dgm:prSet>
      <dgm:spPr/>
      <dgm:t>
        <a:bodyPr/>
        <a:lstStyle/>
        <a:p>
          <a:endParaRPr lang="fr-FR"/>
        </a:p>
      </dgm:t>
    </dgm:pt>
    <dgm:pt modelId="{11CBDE92-0C18-4640-9C44-06D5E516730D}" type="pres">
      <dgm:prSet presAssocID="{84E11DD4-05FB-49EF-A93C-F8B57536A179}" presName="tile3" presStyleLbl="node1" presStyleIdx="2" presStyleCnt="4" custScaleX="75776" custScaleY="97048" custLinFactNeighborX="35362" custLinFactNeighborY="2485"/>
      <dgm:spPr/>
      <dgm:t>
        <a:bodyPr/>
        <a:lstStyle/>
        <a:p>
          <a:endParaRPr lang="fr-FR"/>
        </a:p>
      </dgm:t>
    </dgm:pt>
    <dgm:pt modelId="{DEE206C3-AE61-4C67-BE4B-1916F6F6FDA9}" type="pres">
      <dgm:prSet presAssocID="{84E11DD4-05FB-49EF-A93C-F8B57536A179}" presName="tile3text" presStyleLbl="node1" presStyleIdx="2" presStyleCnt="4">
        <dgm:presLayoutVars>
          <dgm:chMax val="0"/>
          <dgm:chPref val="0"/>
          <dgm:bulletEnabled val="1"/>
        </dgm:presLayoutVars>
      </dgm:prSet>
      <dgm:spPr/>
      <dgm:t>
        <a:bodyPr/>
        <a:lstStyle/>
        <a:p>
          <a:endParaRPr lang="fr-FR"/>
        </a:p>
      </dgm:t>
    </dgm:pt>
    <dgm:pt modelId="{C0EED98A-EFF9-42F6-9E2E-2B9A2EF96170}" type="pres">
      <dgm:prSet presAssocID="{84E11DD4-05FB-49EF-A93C-F8B57536A179}" presName="tile4" presStyleLbl="node1" presStyleIdx="3" presStyleCnt="4" custScaleX="74498" custLinFactNeighborX="12839" custLinFactNeighborY="0"/>
      <dgm:spPr/>
      <dgm:t>
        <a:bodyPr/>
        <a:lstStyle/>
        <a:p>
          <a:endParaRPr lang="fr-FR"/>
        </a:p>
      </dgm:t>
    </dgm:pt>
    <dgm:pt modelId="{81C6834D-D27F-4285-9578-1B1FA8044ED3}" type="pres">
      <dgm:prSet presAssocID="{84E11DD4-05FB-49EF-A93C-F8B57536A179}" presName="tile4text" presStyleLbl="node1" presStyleIdx="3" presStyleCnt="4">
        <dgm:presLayoutVars>
          <dgm:chMax val="0"/>
          <dgm:chPref val="0"/>
          <dgm:bulletEnabled val="1"/>
        </dgm:presLayoutVars>
      </dgm:prSet>
      <dgm:spPr/>
      <dgm:t>
        <a:bodyPr/>
        <a:lstStyle/>
        <a:p>
          <a:endParaRPr lang="fr-FR"/>
        </a:p>
      </dgm:t>
    </dgm:pt>
    <dgm:pt modelId="{D2CA34F9-3EF9-457A-8B73-615EBC0C2AE9}" type="pres">
      <dgm:prSet presAssocID="{84E11DD4-05FB-49EF-A93C-F8B57536A179}" presName="centerTile" presStyleLbl="fgShp" presStyleIdx="0" presStyleCnt="1" custScaleX="67996" custLinFactNeighborX="35328" custLinFactNeighborY="14083">
        <dgm:presLayoutVars>
          <dgm:chMax val="0"/>
          <dgm:chPref val="0"/>
        </dgm:presLayoutVars>
      </dgm:prSet>
      <dgm:spPr/>
      <dgm:t>
        <a:bodyPr/>
        <a:lstStyle/>
        <a:p>
          <a:endParaRPr lang="fr-FR"/>
        </a:p>
      </dgm:t>
    </dgm:pt>
  </dgm:ptLst>
  <dgm:cxnLst>
    <dgm:cxn modelId="{9CA1A4AC-4FBE-4AE8-A59E-DEC1828C8CDD}" srcId="{2D9F0D09-C10A-4AAB-8863-26CDA4CE0216}" destId="{36980172-CF6C-4892-AE5A-46DAB10AE7A6}" srcOrd="0" destOrd="0" parTransId="{468C541B-B9C2-4284-B8C5-AE9C8C6D844C}" sibTransId="{E4E0DAB1-64E0-40C1-BC3F-1CEA3C750A1F}"/>
    <dgm:cxn modelId="{AF91E363-D559-45E3-A275-54673EEFF6E4}" srcId="{2D9F0D09-C10A-4AAB-8863-26CDA4CE0216}" destId="{E6197646-D7E3-4CD9-BD7F-8A5DF5ADBD58}" srcOrd="1" destOrd="0" parTransId="{A33D591B-324B-459C-B2E3-4C2591812042}" sibTransId="{5786B174-8C35-4708-A10E-86F9D58094CD}"/>
    <dgm:cxn modelId="{1979A7F5-CDAA-4AD2-BAA1-055FD8A67A36}" type="presOf" srcId="{36980172-CF6C-4892-AE5A-46DAB10AE7A6}" destId="{CEBA9989-B2FA-4744-A5E4-DA067D9D4B88}" srcOrd="1" destOrd="0" presId="urn:microsoft.com/office/officeart/2005/8/layout/matrix1"/>
    <dgm:cxn modelId="{1D210F62-D61C-44A3-9357-D7906D0B72ED}" srcId="{2D9F0D09-C10A-4AAB-8863-26CDA4CE0216}" destId="{AB41D9AF-62A0-484C-9E22-3E9CFED755B5}" srcOrd="2" destOrd="0" parTransId="{8995A234-E66B-46CA-8EA2-F6F39B986DFD}" sibTransId="{D8DD8554-14F0-42AB-ABAD-195FAFA3D6AE}"/>
    <dgm:cxn modelId="{4E6B29C2-2DE4-4F2A-A88B-5ADA8BA6F95F}" type="presOf" srcId="{C2D35B39-3088-4931-AE7F-E49B7ED766A8}" destId="{81C6834D-D27F-4285-9578-1B1FA8044ED3}" srcOrd="1" destOrd="0" presId="urn:microsoft.com/office/officeart/2005/8/layout/matrix1"/>
    <dgm:cxn modelId="{7DEF441E-1F0F-4BBE-887C-1974E5A98513}" type="presOf" srcId="{36980172-CF6C-4892-AE5A-46DAB10AE7A6}" destId="{2C3E0EAB-4F3D-4E3B-8B60-64308268F3C8}" srcOrd="0" destOrd="0" presId="urn:microsoft.com/office/officeart/2005/8/layout/matrix1"/>
    <dgm:cxn modelId="{B622B2EE-5E43-42D1-8C98-DD63AC93A640}" type="presOf" srcId="{E6197646-D7E3-4CD9-BD7F-8A5DF5ADBD58}" destId="{E3008A83-37D0-4884-BD25-16A1E5464C21}" srcOrd="1" destOrd="0" presId="urn:microsoft.com/office/officeart/2005/8/layout/matrix1"/>
    <dgm:cxn modelId="{05FE7D18-29DD-4A88-B632-44F705CFACD2}" type="presOf" srcId="{84E11DD4-05FB-49EF-A93C-F8B57536A179}" destId="{3FC162B7-0503-48DB-8977-3CB3E2BE431F}" srcOrd="0" destOrd="0" presId="urn:microsoft.com/office/officeart/2005/8/layout/matrix1"/>
    <dgm:cxn modelId="{A3BD26F0-D16C-4470-89C3-FFED76804F19}" type="presOf" srcId="{E6197646-D7E3-4CD9-BD7F-8A5DF5ADBD58}" destId="{74C4BAA6-FBF8-4906-B453-5D7725E51AEF}" srcOrd="0" destOrd="0" presId="urn:microsoft.com/office/officeart/2005/8/layout/matrix1"/>
    <dgm:cxn modelId="{06E75E8A-DD5F-4C04-B4B8-F29A81CA9F3B}" type="presOf" srcId="{AB41D9AF-62A0-484C-9E22-3E9CFED755B5}" destId="{11CBDE92-0C18-4640-9C44-06D5E516730D}" srcOrd="0" destOrd="0" presId="urn:microsoft.com/office/officeart/2005/8/layout/matrix1"/>
    <dgm:cxn modelId="{292E6BC6-EBFB-4DDD-BC98-47BD9E247C10}" srcId="{84E11DD4-05FB-49EF-A93C-F8B57536A179}" destId="{2D9F0D09-C10A-4AAB-8863-26CDA4CE0216}" srcOrd="0" destOrd="0" parTransId="{ED1CA3D0-F5B2-4757-B55D-B93BB9D74AD8}" sibTransId="{8DCD85F7-F402-4D80-A44A-D8E6C0307F29}"/>
    <dgm:cxn modelId="{DB07F4A2-0287-403E-AD9A-7256388147D2}" type="presOf" srcId="{AB41D9AF-62A0-484C-9E22-3E9CFED755B5}" destId="{DEE206C3-AE61-4C67-BE4B-1916F6F6FDA9}" srcOrd="1" destOrd="0" presId="urn:microsoft.com/office/officeart/2005/8/layout/matrix1"/>
    <dgm:cxn modelId="{C1734743-3BF6-47B7-95C5-AC15AEF47CEA}" srcId="{2D9F0D09-C10A-4AAB-8863-26CDA4CE0216}" destId="{C2D35B39-3088-4931-AE7F-E49B7ED766A8}" srcOrd="3" destOrd="0" parTransId="{CE7C4378-9A8E-45D4-81E3-B6DE6004588D}" sibTransId="{BF8EB5AD-D43E-4FAB-9A6F-C48F3759FD1C}"/>
    <dgm:cxn modelId="{AAAB47E6-395D-4E78-AAC1-6EB22B3D7056}" type="presOf" srcId="{C2D35B39-3088-4931-AE7F-E49B7ED766A8}" destId="{C0EED98A-EFF9-42F6-9E2E-2B9A2EF96170}" srcOrd="0" destOrd="0" presId="urn:microsoft.com/office/officeart/2005/8/layout/matrix1"/>
    <dgm:cxn modelId="{48C8FC34-D4F3-4B0B-80FF-AFE077C7E291}" type="presOf" srcId="{2D9F0D09-C10A-4AAB-8863-26CDA4CE0216}" destId="{D2CA34F9-3EF9-457A-8B73-615EBC0C2AE9}" srcOrd="0" destOrd="0" presId="urn:microsoft.com/office/officeart/2005/8/layout/matrix1"/>
    <dgm:cxn modelId="{AB7155DD-40A6-4296-BB92-AEC57CB98B97}" type="presParOf" srcId="{3FC162B7-0503-48DB-8977-3CB3E2BE431F}" destId="{C77967E4-0F66-43DC-82A4-0E84DABF676E}" srcOrd="0" destOrd="0" presId="urn:microsoft.com/office/officeart/2005/8/layout/matrix1"/>
    <dgm:cxn modelId="{7ED60593-DA19-421C-9E74-F17E5B2C2F1A}" type="presParOf" srcId="{C77967E4-0F66-43DC-82A4-0E84DABF676E}" destId="{2C3E0EAB-4F3D-4E3B-8B60-64308268F3C8}" srcOrd="0" destOrd="0" presId="urn:microsoft.com/office/officeart/2005/8/layout/matrix1"/>
    <dgm:cxn modelId="{B55B0622-1E8F-4D2C-82ED-10F0AEAD370C}" type="presParOf" srcId="{C77967E4-0F66-43DC-82A4-0E84DABF676E}" destId="{CEBA9989-B2FA-4744-A5E4-DA067D9D4B88}" srcOrd="1" destOrd="0" presId="urn:microsoft.com/office/officeart/2005/8/layout/matrix1"/>
    <dgm:cxn modelId="{A67079E8-D5AD-436E-A071-573E68E3E586}" type="presParOf" srcId="{C77967E4-0F66-43DC-82A4-0E84DABF676E}" destId="{74C4BAA6-FBF8-4906-B453-5D7725E51AEF}" srcOrd="2" destOrd="0" presId="urn:microsoft.com/office/officeart/2005/8/layout/matrix1"/>
    <dgm:cxn modelId="{57CBB250-E916-4C90-AA78-8A17DB42C50C}" type="presParOf" srcId="{C77967E4-0F66-43DC-82A4-0E84DABF676E}" destId="{E3008A83-37D0-4884-BD25-16A1E5464C21}" srcOrd="3" destOrd="0" presId="urn:microsoft.com/office/officeart/2005/8/layout/matrix1"/>
    <dgm:cxn modelId="{EF35D5B4-71DB-44C0-ABEF-F57825E4A553}" type="presParOf" srcId="{C77967E4-0F66-43DC-82A4-0E84DABF676E}" destId="{11CBDE92-0C18-4640-9C44-06D5E516730D}" srcOrd="4" destOrd="0" presId="urn:microsoft.com/office/officeart/2005/8/layout/matrix1"/>
    <dgm:cxn modelId="{AC20B6D4-FD68-475C-8EEA-26641D90BAB7}" type="presParOf" srcId="{C77967E4-0F66-43DC-82A4-0E84DABF676E}" destId="{DEE206C3-AE61-4C67-BE4B-1916F6F6FDA9}" srcOrd="5" destOrd="0" presId="urn:microsoft.com/office/officeart/2005/8/layout/matrix1"/>
    <dgm:cxn modelId="{3609C289-784C-442D-A837-535D5949D7BE}" type="presParOf" srcId="{C77967E4-0F66-43DC-82A4-0E84DABF676E}" destId="{C0EED98A-EFF9-42F6-9E2E-2B9A2EF96170}" srcOrd="6" destOrd="0" presId="urn:microsoft.com/office/officeart/2005/8/layout/matrix1"/>
    <dgm:cxn modelId="{3F7D3365-30D8-42B4-A1BB-918845F3554D}" type="presParOf" srcId="{C77967E4-0F66-43DC-82A4-0E84DABF676E}" destId="{81C6834D-D27F-4285-9578-1B1FA8044ED3}" srcOrd="7" destOrd="0" presId="urn:microsoft.com/office/officeart/2005/8/layout/matrix1"/>
    <dgm:cxn modelId="{7CD127E2-5E71-4E4D-B5EC-95666EEEEE2C}" type="presParOf" srcId="{3FC162B7-0503-48DB-8977-3CB3E2BE431F}" destId="{D2CA34F9-3EF9-457A-8B73-615EBC0C2AE9}" srcOrd="1" destOrd="0" presId="urn:microsoft.com/office/officeart/2005/8/layout/matrix1"/>
  </dgm:cxnLst>
  <dgm:bg/>
  <dgm:whole/>
  <dgm:extLst>
    <a:ext uri="http://schemas.microsoft.com/office/drawing/2008/diagram">
      <dsp:dataModelExt xmlns="" xmlns:dsp="http://schemas.microsoft.com/office/drawing/2008/diagram" relId="rId7" minVer="http://schemas.openxmlformats.org/drawingml/2006/diagram"/>
    </a:ext>
    <a:ext uri="{C62137D5-CB1D-491B-B009-E17868A290BF}">
      <dgm14:recolorImg xmlns="" xmlns:dgm14="http://schemas.microsoft.com/office/drawing/2010/diagram" val="1"/>
    </a:ext>
  </dgm:extLst>
</dgm:dataModel>
</file>

<file path=ppt/diagrams/data10.xml><?xml version="1.0" encoding="utf-8"?>
<dgm:dataModel xmlns:dgm="http://schemas.openxmlformats.org/drawingml/2006/diagram" xmlns:a="http://schemas.openxmlformats.org/drawingml/2006/main">
  <dgm:ptLst>
    <dgm:pt modelId="{1D584562-FBDB-4FD2-8812-664AD661F562}"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fr-FR"/>
        </a:p>
      </dgm:t>
    </dgm:pt>
    <dgm:pt modelId="{F854F386-BBB5-4274-B768-47A1EBD41716}">
      <dgm:prSet/>
      <dgm:spPr/>
      <dgm:t>
        <a:bodyPr/>
        <a:lstStyle/>
        <a:p>
          <a:pPr rtl="1"/>
          <a:r>
            <a:rPr lang="ar-DZ" b="1" dirty="0" smtClean="0"/>
            <a:t>المنحة</a:t>
          </a:r>
          <a:endParaRPr lang="fr-FR" dirty="0"/>
        </a:p>
      </dgm:t>
    </dgm:pt>
    <dgm:pt modelId="{7EFD59F5-0CCD-4B5E-B4E6-64DCBB366987}" type="parTrans" cxnId="{F82FE615-2B6B-4CDB-9019-264D41161083}">
      <dgm:prSet/>
      <dgm:spPr/>
      <dgm:t>
        <a:bodyPr/>
        <a:lstStyle/>
        <a:p>
          <a:endParaRPr lang="fr-FR"/>
        </a:p>
      </dgm:t>
    </dgm:pt>
    <dgm:pt modelId="{2EBD7590-C0EA-4708-B7BE-CDD35DECA5BF}" type="sibTrans" cxnId="{F82FE615-2B6B-4CDB-9019-264D41161083}">
      <dgm:prSet/>
      <dgm:spPr/>
      <dgm:t>
        <a:bodyPr/>
        <a:lstStyle/>
        <a:p>
          <a:endParaRPr lang="fr-FR"/>
        </a:p>
      </dgm:t>
    </dgm:pt>
    <dgm:pt modelId="{78B9F102-7915-47C2-BB97-263783A7C8FF}">
      <dgm:prSet/>
      <dgm:spPr/>
      <dgm:t>
        <a:bodyPr/>
        <a:lstStyle/>
        <a:p>
          <a:pPr rtl="1"/>
          <a:r>
            <a:rPr lang="ar-DZ" b="1" dirty="0" smtClean="0"/>
            <a:t>الإيــواء</a:t>
          </a:r>
          <a:endParaRPr lang="fr-FR" dirty="0"/>
        </a:p>
      </dgm:t>
    </dgm:pt>
    <dgm:pt modelId="{D7871B14-50FB-4287-9C85-38780DCA1899}" type="parTrans" cxnId="{2671F4B1-F605-45D6-8BDC-C759BAC1212A}">
      <dgm:prSet/>
      <dgm:spPr/>
      <dgm:t>
        <a:bodyPr/>
        <a:lstStyle/>
        <a:p>
          <a:endParaRPr lang="fr-FR"/>
        </a:p>
      </dgm:t>
    </dgm:pt>
    <dgm:pt modelId="{64A7492E-1A38-45E7-9BCB-57D056B877DC}" type="sibTrans" cxnId="{2671F4B1-F605-45D6-8BDC-C759BAC1212A}">
      <dgm:prSet/>
      <dgm:spPr/>
      <dgm:t>
        <a:bodyPr/>
        <a:lstStyle/>
        <a:p>
          <a:endParaRPr lang="fr-FR"/>
        </a:p>
      </dgm:t>
    </dgm:pt>
    <dgm:pt modelId="{BA3EFB55-F377-476A-AD47-3E9AFC2C69B6}">
      <dgm:prSet/>
      <dgm:spPr/>
      <dgm:t>
        <a:bodyPr/>
        <a:lstStyle/>
        <a:p>
          <a:pPr rtl="1"/>
          <a:r>
            <a:rPr lang="ar-DZ" b="1" dirty="0" smtClean="0"/>
            <a:t>الإطعام</a:t>
          </a:r>
          <a:endParaRPr lang="fr-FR" dirty="0"/>
        </a:p>
      </dgm:t>
    </dgm:pt>
    <dgm:pt modelId="{57A205AB-551C-42D0-8B5E-CDAB92603046}" type="parTrans" cxnId="{3E268250-5145-4585-8936-E27F3BCF37F5}">
      <dgm:prSet/>
      <dgm:spPr/>
      <dgm:t>
        <a:bodyPr/>
        <a:lstStyle/>
        <a:p>
          <a:endParaRPr lang="fr-FR"/>
        </a:p>
      </dgm:t>
    </dgm:pt>
    <dgm:pt modelId="{B2862E54-F805-4612-BDAE-99DCAE40A1A7}" type="sibTrans" cxnId="{3E268250-5145-4585-8936-E27F3BCF37F5}">
      <dgm:prSet/>
      <dgm:spPr/>
      <dgm:t>
        <a:bodyPr/>
        <a:lstStyle/>
        <a:p>
          <a:endParaRPr lang="fr-FR"/>
        </a:p>
      </dgm:t>
    </dgm:pt>
    <dgm:pt modelId="{8FA81A5C-8D8C-4C32-B9B7-122E3F117B71}">
      <dgm:prSet/>
      <dgm:spPr/>
      <dgm:t>
        <a:bodyPr/>
        <a:lstStyle/>
        <a:p>
          <a:pPr rtl="1"/>
          <a:r>
            <a:rPr lang="ar-DZ" b="1" dirty="0" smtClean="0"/>
            <a:t>النقل</a:t>
          </a:r>
          <a:endParaRPr lang="fr-FR" dirty="0"/>
        </a:p>
      </dgm:t>
    </dgm:pt>
    <dgm:pt modelId="{B3EC9F6D-960F-4587-9DC6-23035BFE6C73}" type="parTrans" cxnId="{1146FE09-3341-4844-98D7-CCA2BE167A8A}">
      <dgm:prSet/>
      <dgm:spPr/>
      <dgm:t>
        <a:bodyPr/>
        <a:lstStyle/>
        <a:p>
          <a:endParaRPr lang="fr-FR"/>
        </a:p>
      </dgm:t>
    </dgm:pt>
    <dgm:pt modelId="{844D9B3B-36C3-472E-A7EF-A8DAFCB6C038}" type="sibTrans" cxnId="{1146FE09-3341-4844-98D7-CCA2BE167A8A}">
      <dgm:prSet/>
      <dgm:spPr/>
      <dgm:t>
        <a:bodyPr/>
        <a:lstStyle/>
        <a:p>
          <a:endParaRPr lang="fr-FR"/>
        </a:p>
      </dgm:t>
    </dgm:pt>
    <dgm:pt modelId="{298B009B-D771-4FFF-BD7E-F4058FC048D5}">
      <dgm:prSet/>
      <dgm:spPr/>
      <dgm:t>
        <a:bodyPr/>
        <a:lstStyle/>
        <a:p>
          <a:pPr rtl="1"/>
          <a:r>
            <a:rPr lang="ar-DZ" b="1" dirty="0" smtClean="0"/>
            <a:t>النشاطات العلميـة، والثقافية، والرياضية</a:t>
          </a:r>
          <a:endParaRPr lang="fr-FR" dirty="0"/>
        </a:p>
      </dgm:t>
    </dgm:pt>
    <dgm:pt modelId="{F9C9A916-411B-4471-8FBC-688458DDBAE7}" type="parTrans" cxnId="{035ED13B-B0EF-40E1-AA2A-2981C1E7E461}">
      <dgm:prSet/>
      <dgm:spPr/>
      <dgm:t>
        <a:bodyPr/>
        <a:lstStyle/>
        <a:p>
          <a:endParaRPr lang="fr-FR"/>
        </a:p>
      </dgm:t>
    </dgm:pt>
    <dgm:pt modelId="{AE08896C-7907-4B92-8D7F-0E919A07F894}" type="sibTrans" cxnId="{035ED13B-B0EF-40E1-AA2A-2981C1E7E461}">
      <dgm:prSet/>
      <dgm:spPr/>
      <dgm:t>
        <a:bodyPr/>
        <a:lstStyle/>
        <a:p>
          <a:endParaRPr lang="fr-FR"/>
        </a:p>
      </dgm:t>
    </dgm:pt>
    <dgm:pt modelId="{345FAFB6-4C0C-4850-B356-8FC6046636C2}">
      <dgm:prSet/>
      <dgm:spPr/>
      <dgm:t>
        <a:bodyPr/>
        <a:lstStyle/>
        <a:p>
          <a:pPr rtl="1"/>
          <a:r>
            <a:rPr lang="ar-DZ" b="1" dirty="0" smtClean="0"/>
            <a:t>الوقاية الصحية</a:t>
          </a:r>
          <a:endParaRPr lang="ar-DZ" b="1" dirty="0"/>
        </a:p>
      </dgm:t>
    </dgm:pt>
    <dgm:pt modelId="{9395C9DD-EB70-4AF6-94A2-734D35B25591}" type="parTrans" cxnId="{96F56B9F-A324-4764-97A8-35289D3E49C8}">
      <dgm:prSet/>
      <dgm:spPr/>
      <dgm:t>
        <a:bodyPr/>
        <a:lstStyle/>
        <a:p>
          <a:endParaRPr lang="fr-FR"/>
        </a:p>
      </dgm:t>
    </dgm:pt>
    <dgm:pt modelId="{5ED49ABB-C049-45F4-8402-297CACB6D5DA}" type="sibTrans" cxnId="{96F56B9F-A324-4764-97A8-35289D3E49C8}">
      <dgm:prSet/>
      <dgm:spPr/>
      <dgm:t>
        <a:bodyPr/>
        <a:lstStyle/>
        <a:p>
          <a:endParaRPr lang="fr-FR"/>
        </a:p>
      </dgm:t>
    </dgm:pt>
    <dgm:pt modelId="{8F58F2F3-1E10-4D04-A1D1-9A15D5E20E76}" type="pres">
      <dgm:prSet presAssocID="{1D584562-FBDB-4FD2-8812-664AD661F562}" presName="linear" presStyleCnt="0">
        <dgm:presLayoutVars>
          <dgm:animLvl val="lvl"/>
          <dgm:resizeHandles val="exact"/>
        </dgm:presLayoutVars>
      </dgm:prSet>
      <dgm:spPr/>
      <dgm:t>
        <a:bodyPr/>
        <a:lstStyle/>
        <a:p>
          <a:endParaRPr lang="fr-FR"/>
        </a:p>
      </dgm:t>
    </dgm:pt>
    <dgm:pt modelId="{6E88780F-7260-4410-872A-818AA571F8D8}" type="pres">
      <dgm:prSet presAssocID="{F854F386-BBB5-4274-B768-47A1EBD41716}" presName="parentText" presStyleLbl="node1" presStyleIdx="0" presStyleCnt="6" custLinFactY="-5459" custLinFactNeighborY="-100000">
        <dgm:presLayoutVars>
          <dgm:chMax val="0"/>
          <dgm:bulletEnabled val="1"/>
        </dgm:presLayoutVars>
      </dgm:prSet>
      <dgm:spPr/>
      <dgm:t>
        <a:bodyPr/>
        <a:lstStyle/>
        <a:p>
          <a:endParaRPr lang="fr-FR"/>
        </a:p>
      </dgm:t>
    </dgm:pt>
    <dgm:pt modelId="{23411964-D154-401A-BDAA-FCA1D5A8EE82}" type="pres">
      <dgm:prSet presAssocID="{2EBD7590-C0EA-4708-B7BE-CDD35DECA5BF}" presName="spacer" presStyleCnt="0"/>
      <dgm:spPr/>
    </dgm:pt>
    <dgm:pt modelId="{846C61F2-1C80-401A-936D-1183CF01411F}" type="pres">
      <dgm:prSet presAssocID="{78B9F102-7915-47C2-BB97-263783A7C8FF}" presName="parentText" presStyleLbl="node1" presStyleIdx="1" presStyleCnt="6" custLinFactNeighborY="24163">
        <dgm:presLayoutVars>
          <dgm:chMax val="0"/>
          <dgm:bulletEnabled val="1"/>
        </dgm:presLayoutVars>
      </dgm:prSet>
      <dgm:spPr/>
      <dgm:t>
        <a:bodyPr/>
        <a:lstStyle/>
        <a:p>
          <a:endParaRPr lang="fr-FR"/>
        </a:p>
      </dgm:t>
    </dgm:pt>
    <dgm:pt modelId="{92777E4F-FD37-46F1-B8B1-B88EC3FC4EBB}" type="pres">
      <dgm:prSet presAssocID="{64A7492E-1A38-45E7-9BCB-57D056B877DC}" presName="spacer" presStyleCnt="0"/>
      <dgm:spPr/>
    </dgm:pt>
    <dgm:pt modelId="{AF009A4B-FB1F-446F-B431-E094F04BE9DA}" type="pres">
      <dgm:prSet presAssocID="{BA3EFB55-F377-476A-AD47-3E9AFC2C69B6}" presName="parentText" presStyleLbl="node1" presStyleIdx="2" presStyleCnt="6">
        <dgm:presLayoutVars>
          <dgm:chMax val="0"/>
          <dgm:bulletEnabled val="1"/>
        </dgm:presLayoutVars>
      </dgm:prSet>
      <dgm:spPr/>
      <dgm:t>
        <a:bodyPr/>
        <a:lstStyle/>
        <a:p>
          <a:endParaRPr lang="fr-FR"/>
        </a:p>
      </dgm:t>
    </dgm:pt>
    <dgm:pt modelId="{8C280D74-A478-46B2-9FEA-261832689260}" type="pres">
      <dgm:prSet presAssocID="{B2862E54-F805-4612-BDAE-99DCAE40A1A7}" presName="spacer" presStyleCnt="0"/>
      <dgm:spPr/>
    </dgm:pt>
    <dgm:pt modelId="{76E21A5E-0CCA-44D8-AE96-5C8B7BEA75B5}" type="pres">
      <dgm:prSet presAssocID="{8FA81A5C-8D8C-4C32-B9B7-122E3F117B71}" presName="parentText" presStyleLbl="node1" presStyleIdx="3" presStyleCnt="6">
        <dgm:presLayoutVars>
          <dgm:chMax val="0"/>
          <dgm:bulletEnabled val="1"/>
        </dgm:presLayoutVars>
      </dgm:prSet>
      <dgm:spPr/>
      <dgm:t>
        <a:bodyPr/>
        <a:lstStyle/>
        <a:p>
          <a:endParaRPr lang="fr-FR"/>
        </a:p>
      </dgm:t>
    </dgm:pt>
    <dgm:pt modelId="{DF7F9384-DA26-4AB4-A74C-21D8908CE579}" type="pres">
      <dgm:prSet presAssocID="{844D9B3B-36C3-472E-A7EF-A8DAFCB6C038}" presName="spacer" presStyleCnt="0"/>
      <dgm:spPr/>
    </dgm:pt>
    <dgm:pt modelId="{D8601386-4509-4913-930A-56433F00939C}" type="pres">
      <dgm:prSet presAssocID="{298B009B-D771-4FFF-BD7E-F4058FC048D5}" presName="parentText" presStyleLbl="node1" presStyleIdx="4" presStyleCnt="6">
        <dgm:presLayoutVars>
          <dgm:chMax val="0"/>
          <dgm:bulletEnabled val="1"/>
        </dgm:presLayoutVars>
      </dgm:prSet>
      <dgm:spPr/>
      <dgm:t>
        <a:bodyPr/>
        <a:lstStyle/>
        <a:p>
          <a:endParaRPr lang="fr-FR"/>
        </a:p>
      </dgm:t>
    </dgm:pt>
    <dgm:pt modelId="{AAB707BC-DD36-4A3E-BB19-C15FFB3990B2}" type="pres">
      <dgm:prSet presAssocID="{AE08896C-7907-4B92-8D7F-0E919A07F894}" presName="spacer" presStyleCnt="0"/>
      <dgm:spPr/>
    </dgm:pt>
    <dgm:pt modelId="{730D36BF-77B1-4DCA-A006-A17ACFE2898E}" type="pres">
      <dgm:prSet presAssocID="{345FAFB6-4C0C-4850-B356-8FC6046636C2}" presName="parentText" presStyleLbl="node1" presStyleIdx="5" presStyleCnt="6">
        <dgm:presLayoutVars>
          <dgm:chMax val="0"/>
          <dgm:bulletEnabled val="1"/>
        </dgm:presLayoutVars>
      </dgm:prSet>
      <dgm:spPr/>
      <dgm:t>
        <a:bodyPr/>
        <a:lstStyle/>
        <a:p>
          <a:endParaRPr lang="fr-FR"/>
        </a:p>
      </dgm:t>
    </dgm:pt>
  </dgm:ptLst>
  <dgm:cxnLst>
    <dgm:cxn modelId="{93F00A8F-DADE-49F8-810D-B0018FE6DC6F}" type="presOf" srcId="{345FAFB6-4C0C-4850-B356-8FC6046636C2}" destId="{730D36BF-77B1-4DCA-A006-A17ACFE2898E}" srcOrd="0" destOrd="0" presId="urn:microsoft.com/office/officeart/2005/8/layout/vList2"/>
    <dgm:cxn modelId="{25709661-4465-490A-B376-BD95F1D02EB5}" type="presOf" srcId="{BA3EFB55-F377-476A-AD47-3E9AFC2C69B6}" destId="{AF009A4B-FB1F-446F-B431-E094F04BE9DA}" srcOrd="0" destOrd="0" presId="urn:microsoft.com/office/officeart/2005/8/layout/vList2"/>
    <dgm:cxn modelId="{DE8E9B6C-DFB8-471F-92D2-F66BA95057D4}" type="presOf" srcId="{8FA81A5C-8D8C-4C32-B9B7-122E3F117B71}" destId="{76E21A5E-0CCA-44D8-AE96-5C8B7BEA75B5}" srcOrd="0" destOrd="0" presId="urn:microsoft.com/office/officeart/2005/8/layout/vList2"/>
    <dgm:cxn modelId="{96E86A09-E7C7-4715-8AF6-88EF2C33BF03}" type="presOf" srcId="{1D584562-FBDB-4FD2-8812-664AD661F562}" destId="{8F58F2F3-1E10-4D04-A1D1-9A15D5E20E76}" srcOrd="0" destOrd="0" presId="urn:microsoft.com/office/officeart/2005/8/layout/vList2"/>
    <dgm:cxn modelId="{3E268250-5145-4585-8936-E27F3BCF37F5}" srcId="{1D584562-FBDB-4FD2-8812-664AD661F562}" destId="{BA3EFB55-F377-476A-AD47-3E9AFC2C69B6}" srcOrd="2" destOrd="0" parTransId="{57A205AB-551C-42D0-8B5E-CDAB92603046}" sibTransId="{B2862E54-F805-4612-BDAE-99DCAE40A1A7}"/>
    <dgm:cxn modelId="{035ED13B-B0EF-40E1-AA2A-2981C1E7E461}" srcId="{1D584562-FBDB-4FD2-8812-664AD661F562}" destId="{298B009B-D771-4FFF-BD7E-F4058FC048D5}" srcOrd="4" destOrd="0" parTransId="{F9C9A916-411B-4471-8FBC-688458DDBAE7}" sibTransId="{AE08896C-7907-4B92-8D7F-0E919A07F894}"/>
    <dgm:cxn modelId="{2671F4B1-F605-45D6-8BDC-C759BAC1212A}" srcId="{1D584562-FBDB-4FD2-8812-664AD661F562}" destId="{78B9F102-7915-47C2-BB97-263783A7C8FF}" srcOrd="1" destOrd="0" parTransId="{D7871B14-50FB-4287-9C85-38780DCA1899}" sibTransId="{64A7492E-1A38-45E7-9BCB-57D056B877DC}"/>
    <dgm:cxn modelId="{F82FE615-2B6B-4CDB-9019-264D41161083}" srcId="{1D584562-FBDB-4FD2-8812-664AD661F562}" destId="{F854F386-BBB5-4274-B768-47A1EBD41716}" srcOrd="0" destOrd="0" parTransId="{7EFD59F5-0CCD-4B5E-B4E6-64DCBB366987}" sibTransId="{2EBD7590-C0EA-4708-B7BE-CDD35DECA5BF}"/>
    <dgm:cxn modelId="{6514CCD9-9257-4BB1-AF98-6D62834A6755}" type="presOf" srcId="{298B009B-D771-4FFF-BD7E-F4058FC048D5}" destId="{D8601386-4509-4913-930A-56433F00939C}" srcOrd="0" destOrd="0" presId="urn:microsoft.com/office/officeart/2005/8/layout/vList2"/>
    <dgm:cxn modelId="{2AA2B128-F640-4096-96AD-47187F4CCEB9}" type="presOf" srcId="{F854F386-BBB5-4274-B768-47A1EBD41716}" destId="{6E88780F-7260-4410-872A-818AA571F8D8}" srcOrd="0" destOrd="0" presId="urn:microsoft.com/office/officeart/2005/8/layout/vList2"/>
    <dgm:cxn modelId="{96F56B9F-A324-4764-97A8-35289D3E49C8}" srcId="{1D584562-FBDB-4FD2-8812-664AD661F562}" destId="{345FAFB6-4C0C-4850-B356-8FC6046636C2}" srcOrd="5" destOrd="0" parTransId="{9395C9DD-EB70-4AF6-94A2-734D35B25591}" sibTransId="{5ED49ABB-C049-45F4-8402-297CACB6D5DA}"/>
    <dgm:cxn modelId="{1146FE09-3341-4844-98D7-CCA2BE167A8A}" srcId="{1D584562-FBDB-4FD2-8812-664AD661F562}" destId="{8FA81A5C-8D8C-4C32-B9B7-122E3F117B71}" srcOrd="3" destOrd="0" parTransId="{B3EC9F6D-960F-4587-9DC6-23035BFE6C73}" sibTransId="{844D9B3B-36C3-472E-A7EF-A8DAFCB6C038}"/>
    <dgm:cxn modelId="{34514492-39F1-4ED9-B001-3B67C7916B88}" type="presOf" srcId="{78B9F102-7915-47C2-BB97-263783A7C8FF}" destId="{846C61F2-1C80-401A-936D-1183CF01411F}" srcOrd="0" destOrd="0" presId="urn:microsoft.com/office/officeart/2005/8/layout/vList2"/>
    <dgm:cxn modelId="{B1422D64-6611-4F73-8EC4-FB067DEA6855}" type="presParOf" srcId="{8F58F2F3-1E10-4D04-A1D1-9A15D5E20E76}" destId="{6E88780F-7260-4410-872A-818AA571F8D8}" srcOrd="0" destOrd="0" presId="urn:microsoft.com/office/officeart/2005/8/layout/vList2"/>
    <dgm:cxn modelId="{8AFB861B-7A5E-42E8-82CE-531A0D7F9D6C}" type="presParOf" srcId="{8F58F2F3-1E10-4D04-A1D1-9A15D5E20E76}" destId="{23411964-D154-401A-BDAA-FCA1D5A8EE82}" srcOrd="1" destOrd="0" presId="urn:microsoft.com/office/officeart/2005/8/layout/vList2"/>
    <dgm:cxn modelId="{EAD95FBE-DE61-4E67-AEFA-69248BD03EF0}" type="presParOf" srcId="{8F58F2F3-1E10-4D04-A1D1-9A15D5E20E76}" destId="{846C61F2-1C80-401A-936D-1183CF01411F}" srcOrd="2" destOrd="0" presId="urn:microsoft.com/office/officeart/2005/8/layout/vList2"/>
    <dgm:cxn modelId="{2EEB2462-5A6E-434A-800E-B5B84F0CC2D3}" type="presParOf" srcId="{8F58F2F3-1E10-4D04-A1D1-9A15D5E20E76}" destId="{92777E4F-FD37-46F1-B8B1-B88EC3FC4EBB}" srcOrd="3" destOrd="0" presId="urn:microsoft.com/office/officeart/2005/8/layout/vList2"/>
    <dgm:cxn modelId="{1D78F905-AEA2-4542-A323-033023D3FAEC}" type="presParOf" srcId="{8F58F2F3-1E10-4D04-A1D1-9A15D5E20E76}" destId="{AF009A4B-FB1F-446F-B431-E094F04BE9DA}" srcOrd="4" destOrd="0" presId="urn:microsoft.com/office/officeart/2005/8/layout/vList2"/>
    <dgm:cxn modelId="{0A4A798A-A48E-4783-BCC9-12EF8FB35656}" type="presParOf" srcId="{8F58F2F3-1E10-4D04-A1D1-9A15D5E20E76}" destId="{8C280D74-A478-46B2-9FEA-261832689260}" srcOrd="5" destOrd="0" presId="urn:microsoft.com/office/officeart/2005/8/layout/vList2"/>
    <dgm:cxn modelId="{FD7D9777-3FD2-425D-8FAF-38F03A6B1A61}" type="presParOf" srcId="{8F58F2F3-1E10-4D04-A1D1-9A15D5E20E76}" destId="{76E21A5E-0CCA-44D8-AE96-5C8B7BEA75B5}" srcOrd="6" destOrd="0" presId="urn:microsoft.com/office/officeart/2005/8/layout/vList2"/>
    <dgm:cxn modelId="{C7FD75DE-B71D-49EF-AE63-6E49B7206FC7}" type="presParOf" srcId="{8F58F2F3-1E10-4D04-A1D1-9A15D5E20E76}" destId="{DF7F9384-DA26-4AB4-A74C-21D8908CE579}" srcOrd="7" destOrd="0" presId="urn:microsoft.com/office/officeart/2005/8/layout/vList2"/>
    <dgm:cxn modelId="{2707AA99-3CAA-4EEE-AA17-CD969FEB7DEB}" type="presParOf" srcId="{8F58F2F3-1E10-4D04-A1D1-9A15D5E20E76}" destId="{D8601386-4509-4913-930A-56433F00939C}" srcOrd="8" destOrd="0" presId="urn:microsoft.com/office/officeart/2005/8/layout/vList2"/>
    <dgm:cxn modelId="{9A71B176-D173-4972-9AED-55A1F44D10A0}" type="presParOf" srcId="{8F58F2F3-1E10-4D04-A1D1-9A15D5E20E76}" destId="{AAB707BC-DD36-4A3E-BB19-C15FFB3990B2}" srcOrd="9" destOrd="0" presId="urn:microsoft.com/office/officeart/2005/8/layout/vList2"/>
    <dgm:cxn modelId="{F7E6F12E-E0D5-42DE-9D57-4EAB9EF6CDE1}" type="presParOf" srcId="{8F58F2F3-1E10-4D04-A1D1-9A15D5E20E76}" destId="{730D36BF-77B1-4DCA-A006-A17ACFE2898E}" srcOrd="10" destOrd="0" presId="urn:microsoft.com/office/officeart/2005/8/layout/vList2"/>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BF6C9AE-9CF5-41D9-AEFC-85D39B75124E}"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DD960F17-5CBA-4E2F-B393-EA08DFD941F1}">
      <dgm:prSet phldrT="[Texte]" custT="1"/>
      <dgm:spPr>
        <a:solidFill>
          <a:schemeClr val="accent4">
            <a:lumMod val="40000"/>
            <a:lumOff val="60000"/>
          </a:schemeClr>
        </a:solidFill>
      </dgm:spPr>
      <dgm:t>
        <a:bodyPr/>
        <a:lstStyle/>
        <a:p>
          <a:pPr rtl="1"/>
          <a:r>
            <a:rPr lang="fr-FR" sz="1600" b="0" i="0" dirty="0" smtClean="0">
              <a:solidFill>
                <a:schemeClr val="tx1"/>
              </a:solidFill>
            </a:rPr>
            <a:t> </a:t>
          </a:r>
          <a:r>
            <a:rPr lang="ar-DZ" sz="1600" b="1" i="0" dirty="0" smtClean="0">
              <a:solidFill>
                <a:schemeClr val="tx1"/>
              </a:solidFill>
            </a:rPr>
            <a:t>النــــقـل</a:t>
          </a:r>
          <a:endParaRPr lang="fr-FR" sz="1600" dirty="0">
            <a:solidFill>
              <a:schemeClr val="tx1"/>
            </a:solidFill>
          </a:endParaRPr>
        </a:p>
      </dgm:t>
    </dgm:pt>
    <dgm:pt modelId="{1E259DC2-D2E8-4BE5-B879-BC8FE4390744}" type="parTrans" cxnId="{B0EA49B9-5B47-4ACE-990A-AC9977508E00}">
      <dgm:prSet/>
      <dgm:spPr/>
      <dgm:t>
        <a:bodyPr/>
        <a:lstStyle/>
        <a:p>
          <a:endParaRPr lang="fr-FR">
            <a:solidFill>
              <a:schemeClr val="tx1"/>
            </a:solidFill>
          </a:endParaRPr>
        </a:p>
      </dgm:t>
    </dgm:pt>
    <dgm:pt modelId="{B421D324-A73E-4D2B-B1E6-BDC377584540}" type="sibTrans" cxnId="{B0EA49B9-5B47-4ACE-990A-AC9977508E00}">
      <dgm:prSet/>
      <dgm:spPr/>
      <dgm:t>
        <a:bodyPr/>
        <a:lstStyle/>
        <a:p>
          <a:endParaRPr lang="fr-FR">
            <a:solidFill>
              <a:schemeClr val="tx1"/>
            </a:solidFill>
          </a:endParaRPr>
        </a:p>
      </dgm:t>
    </dgm:pt>
    <dgm:pt modelId="{4A4A15A0-E4C1-450A-8B88-B9909AF96376}">
      <dgm:prSet phldrT="[Texte]" custT="1"/>
      <dgm:spPr>
        <a:solidFill>
          <a:schemeClr val="accent4">
            <a:lumMod val="40000"/>
            <a:lumOff val="60000"/>
          </a:schemeClr>
        </a:solidFill>
      </dgm:spPr>
      <dgm:t>
        <a:bodyPr/>
        <a:lstStyle/>
        <a:p>
          <a:pPr rtl="1"/>
          <a:r>
            <a:rPr lang="fr-FR" sz="1600" b="0" i="0" dirty="0" smtClean="0">
              <a:solidFill>
                <a:schemeClr val="tx1"/>
              </a:solidFill>
            </a:rPr>
            <a:t> </a:t>
          </a:r>
          <a:r>
            <a:rPr lang="ar-DZ" sz="1600" b="1" i="0" dirty="0" smtClean="0">
              <a:solidFill>
                <a:schemeClr val="tx1"/>
              </a:solidFill>
            </a:rPr>
            <a:t>الوقايــة الصحيــة</a:t>
          </a:r>
          <a:r>
            <a:rPr lang="fr-FR" sz="1600" b="0" i="0" dirty="0" smtClean="0">
              <a:solidFill>
                <a:schemeClr val="tx1"/>
              </a:solidFill>
            </a:rPr>
            <a:t> </a:t>
          </a:r>
          <a:endParaRPr lang="fr-FR" sz="1600" dirty="0">
            <a:solidFill>
              <a:schemeClr val="tx1"/>
            </a:solidFill>
          </a:endParaRPr>
        </a:p>
      </dgm:t>
    </dgm:pt>
    <dgm:pt modelId="{FD71BF1E-3AC6-49B5-B7EF-E22E70EB5098}" type="parTrans" cxnId="{D7F8F52E-7EC3-4AE8-B777-0B111E1F12E4}">
      <dgm:prSet/>
      <dgm:spPr/>
      <dgm:t>
        <a:bodyPr/>
        <a:lstStyle/>
        <a:p>
          <a:endParaRPr lang="fr-FR">
            <a:solidFill>
              <a:schemeClr val="tx1"/>
            </a:solidFill>
          </a:endParaRPr>
        </a:p>
      </dgm:t>
    </dgm:pt>
    <dgm:pt modelId="{39E88933-52FD-431F-83D6-9DA81DDE1C34}" type="sibTrans" cxnId="{D7F8F52E-7EC3-4AE8-B777-0B111E1F12E4}">
      <dgm:prSet/>
      <dgm:spPr/>
      <dgm:t>
        <a:bodyPr/>
        <a:lstStyle/>
        <a:p>
          <a:endParaRPr lang="fr-FR">
            <a:solidFill>
              <a:schemeClr val="tx1"/>
            </a:solidFill>
          </a:endParaRPr>
        </a:p>
      </dgm:t>
    </dgm:pt>
    <dgm:pt modelId="{68D6B5A8-482A-4B25-A9C3-D4EB3EE97A71}">
      <dgm:prSet phldrT="[Texte]" custT="1"/>
      <dgm:spPr>
        <a:solidFill>
          <a:schemeClr val="accent4">
            <a:lumMod val="40000"/>
            <a:lumOff val="60000"/>
          </a:schemeClr>
        </a:solidFill>
      </dgm:spPr>
      <dgm:t>
        <a:bodyPr/>
        <a:lstStyle/>
        <a:p>
          <a:pPr rtl="1"/>
          <a:r>
            <a:rPr lang="fr-FR" sz="1600" b="0" i="0" dirty="0" smtClean="0">
              <a:solidFill>
                <a:schemeClr val="tx1"/>
              </a:solidFill>
            </a:rPr>
            <a:t> </a:t>
          </a:r>
          <a:r>
            <a:rPr lang="ar-DZ" sz="1600" b="1" i="0" dirty="0" smtClean="0">
              <a:solidFill>
                <a:schemeClr val="tx1"/>
              </a:solidFill>
            </a:rPr>
            <a:t>النشــاطات العلميــة، والثقــافية </a:t>
          </a:r>
          <a:r>
            <a:rPr lang="ar-DZ" sz="1600" b="1" i="0" dirty="0" err="1" smtClean="0">
              <a:solidFill>
                <a:schemeClr val="tx1"/>
              </a:solidFill>
            </a:rPr>
            <a:t>و</a:t>
          </a:r>
          <a:r>
            <a:rPr lang="ar-DZ" sz="1600" b="1" i="0" dirty="0" smtClean="0">
              <a:solidFill>
                <a:schemeClr val="tx1"/>
              </a:solidFill>
            </a:rPr>
            <a:t> الريــاضيــة </a:t>
          </a:r>
          <a:endParaRPr lang="fr-FR" sz="1600" dirty="0">
            <a:solidFill>
              <a:schemeClr val="tx1"/>
            </a:solidFill>
          </a:endParaRPr>
        </a:p>
      </dgm:t>
    </dgm:pt>
    <dgm:pt modelId="{63865174-356F-4337-9B9C-E2EA1DD1D50C}" type="parTrans" cxnId="{13E4D148-5DB7-49AB-AD98-D22182A1ED49}">
      <dgm:prSet/>
      <dgm:spPr/>
      <dgm:t>
        <a:bodyPr/>
        <a:lstStyle/>
        <a:p>
          <a:endParaRPr lang="fr-FR">
            <a:solidFill>
              <a:schemeClr val="tx1"/>
            </a:solidFill>
          </a:endParaRPr>
        </a:p>
      </dgm:t>
    </dgm:pt>
    <dgm:pt modelId="{E41F89E5-3734-4531-A384-4794BB46BA12}" type="sibTrans" cxnId="{13E4D148-5DB7-49AB-AD98-D22182A1ED49}">
      <dgm:prSet/>
      <dgm:spPr/>
      <dgm:t>
        <a:bodyPr/>
        <a:lstStyle/>
        <a:p>
          <a:endParaRPr lang="fr-FR">
            <a:solidFill>
              <a:schemeClr val="tx1"/>
            </a:solidFill>
          </a:endParaRPr>
        </a:p>
      </dgm:t>
    </dgm:pt>
    <dgm:pt modelId="{3A09AEBE-B75D-4F85-8E6D-B9EA4DFAE931}">
      <dgm:prSet phldrT="[Texte]" custT="1"/>
      <dgm:spPr>
        <a:solidFill>
          <a:schemeClr val="accent4">
            <a:lumMod val="40000"/>
            <a:lumOff val="60000"/>
          </a:schemeClr>
        </a:solidFill>
      </dgm:spPr>
      <dgm:t>
        <a:bodyPr/>
        <a:lstStyle/>
        <a:p>
          <a:pPr rtl="1"/>
          <a:r>
            <a:rPr lang="ar-DZ" sz="1600" b="1" i="0" dirty="0" smtClean="0">
              <a:solidFill>
                <a:schemeClr val="tx1"/>
              </a:solidFill>
            </a:rPr>
            <a:t>الإطــعـــام</a:t>
          </a:r>
          <a:endParaRPr lang="fr-FR" sz="1600" dirty="0">
            <a:solidFill>
              <a:schemeClr val="tx1"/>
            </a:solidFill>
          </a:endParaRPr>
        </a:p>
      </dgm:t>
    </dgm:pt>
    <dgm:pt modelId="{23F469F7-2E77-4D2A-8A4D-0D399AB131C1}" type="parTrans" cxnId="{A0E751F5-0C0E-45C2-8ACC-3D2C85E533DA}">
      <dgm:prSet/>
      <dgm:spPr/>
      <dgm:t>
        <a:bodyPr/>
        <a:lstStyle/>
        <a:p>
          <a:endParaRPr lang="fr-FR">
            <a:solidFill>
              <a:schemeClr val="tx1"/>
            </a:solidFill>
          </a:endParaRPr>
        </a:p>
      </dgm:t>
    </dgm:pt>
    <dgm:pt modelId="{46645879-43CC-4B79-A421-B9409C4B5D84}" type="sibTrans" cxnId="{A0E751F5-0C0E-45C2-8ACC-3D2C85E533DA}">
      <dgm:prSet/>
      <dgm:spPr/>
      <dgm:t>
        <a:bodyPr/>
        <a:lstStyle/>
        <a:p>
          <a:endParaRPr lang="fr-FR">
            <a:solidFill>
              <a:schemeClr val="tx1"/>
            </a:solidFill>
          </a:endParaRPr>
        </a:p>
      </dgm:t>
    </dgm:pt>
    <dgm:pt modelId="{D2D59EB5-06A8-4DF5-A155-B9367379DFAA}">
      <dgm:prSet custT="1"/>
      <dgm:spPr/>
      <dgm:t>
        <a:bodyPr anchor="ctr"/>
        <a:lstStyle/>
        <a:p>
          <a:pPr algn="just" rtl="1"/>
          <a:r>
            <a:rPr lang="ar-DZ" sz="1400" b="1" dirty="0" smtClean="0"/>
            <a:t>يمكن لكل طالب مقيــم أو خارجــي أن يستفيــد من وجبــة بالمطعــم الجامعـي شــرط استظــهار بطاقة الطالب أو بطاقة الإقامة. المطــاعم الجامعية موزعة على مؤسسات التعليم العالي </a:t>
          </a:r>
          <a:r>
            <a:rPr lang="ar-DZ" sz="1400" b="1" dirty="0" err="1" smtClean="0"/>
            <a:t>والإقامات</a:t>
          </a:r>
          <a:r>
            <a:rPr lang="ar-DZ" sz="1400" b="1" dirty="0" smtClean="0"/>
            <a:t> الجامعية.</a:t>
          </a:r>
          <a:r>
            <a:rPr lang="fr-FR" sz="1400" b="0" i="0" dirty="0" smtClean="0">
              <a:solidFill>
                <a:schemeClr val="tx1"/>
              </a:solidFill>
            </a:rPr>
            <a:t> </a:t>
          </a:r>
          <a:endParaRPr lang="fr-FR" sz="1400" dirty="0">
            <a:solidFill>
              <a:schemeClr val="tx1"/>
            </a:solidFill>
          </a:endParaRPr>
        </a:p>
      </dgm:t>
    </dgm:pt>
    <dgm:pt modelId="{97FB936C-9615-4297-B616-8FC1B3228136}" type="parTrans" cxnId="{E2C77E91-8AF9-451A-BF86-73EDCED8B04B}">
      <dgm:prSet/>
      <dgm:spPr/>
      <dgm:t>
        <a:bodyPr/>
        <a:lstStyle/>
        <a:p>
          <a:endParaRPr lang="fr-FR">
            <a:solidFill>
              <a:schemeClr val="tx1"/>
            </a:solidFill>
          </a:endParaRPr>
        </a:p>
      </dgm:t>
    </dgm:pt>
    <dgm:pt modelId="{EABEE58F-0FF0-4994-8ACC-1728C293E002}" type="sibTrans" cxnId="{E2C77E91-8AF9-451A-BF86-73EDCED8B04B}">
      <dgm:prSet/>
      <dgm:spPr/>
      <dgm:t>
        <a:bodyPr/>
        <a:lstStyle/>
        <a:p>
          <a:endParaRPr lang="fr-FR">
            <a:solidFill>
              <a:schemeClr val="tx1"/>
            </a:solidFill>
          </a:endParaRPr>
        </a:p>
      </dgm:t>
    </dgm:pt>
    <dgm:pt modelId="{0DC50DC8-99F8-4308-9AD2-04489B057C6B}">
      <dgm:prSet custT="1"/>
      <dgm:spPr/>
      <dgm:t>
        <a:bodyPr anchor="ctr"/>
        <a:lstStyle/>
        <a:p>
          <a:pPr algn="just" rtl="1"/>
          <a:r>
            <a:rPr lang="ar-DZ" sz="1400" b="0" i="0" dirty="0" smtClean="0">
              <a:solidFill>
                <a:schemeClr val="tx1"/>
              </a:solidFill>
            </a:rPr>
            <a:t> </a:t>
          </a:r>
          <a:r>
            <a:rPr lang="ar-DZ" sz="1400" b="1" dirty="0" smtClean="0"/>
            <a:t>يعتبــر النقــل الجامعي من المهـام الملقــاة على عاتــق الديـوان الوطنــي للخدمــات الجامعيــة، وهو مضمــون لكــل الطلبة بيــن الإقامات الجامعيــة ومؤسســات التعليــم العالـي، مقابــل دفــع اشتــراك سنــوي رمــزي.</a:t>
          </a:r>
          <a:endParaRPr lang="fr-FR" sz="1400" dirty="0">
            <a:solidFill>
              <a:schemeClr val="tx1"/>
            </a:solidFill>
          </a:endParaRPr>
        </a:p>
      </dgm:t>
    </dgm:pt>
    <dgm:pt modelId="{EDF8B1B7-722F-4A7F-B7B8-7ED1CEC495B6}" type="parTrans" cxnId="{267B9BBF-E9C8-43A3-BD14-DD6B498D6F04}">
      <dgm:prSet/>
      <dgm:spPr/>
      <dgm:t>
        <a:bodyPr/>
        <a:lstStyle/>
        <a:p>
          <a:endParaRPr lang="fr-FR">
            <a:solidFill>
              <a:schemeClr val="tx1"/>
            </a:solidFill>
          </a:endParaRPr>
        </a:p>
      </dgm:t>
    </dgm:pt>
    <dgm:pt modelId="{BFCE311D-40AF-4E5B-A3F1-357FCAEE9296}" type="sibTrans" cxnId="{267B9BBF-E9C8-43A3-BD14-DD6B498D6F04}">
      <dgm:prSet/>
      <dgm:spPr/>
      <dgm:t>
        <a:bodyPr/>
        <a:lstStyle/>
        <a:p>
          <a:endParaRPr lang="fr-FR">
            <a:solidFill>
              <a:schemeClr val="tx1"/>
            </a:solidFill>
          </a:endParaRPr>
        </a:p>
      </dgm:t>
    </dgm:pt>
    <dgm:pt modelId="{DD41FB7F-A0A1-48E5-9959-5F6CD60381A4}">
      <dgm:prSet custT="1"/>
      <dgm:spPr/>
      <dgm:t>
        <a:bodyPr anchor="ctr"/>
        <a:lstStyle/>
        <a:p>
          <a:pPr algn="just" rtl="1"/>
          <a:r>
            <a:rPr lang="ar-DZ" sz="1400" b="1" dirty="0" smtClean="0"/>
            <a:t>تتوفــر </a:t>
          </a:r>
          <a:r>
            <a:rPr lang="ar-DZ" sz="1400" b="1" dirty="0" err="1" smtClean="0"/>
            <a:t>الإقامــات</a:t>
          </a:r>
          <a:r>
            <a:rPr lang="ar-DZ" sz="1400" b="1" dirty="0" smtClean="0"/>
            <a:t> الجامعيــة على الهيــاكل والوسائــل والإمكانيــات الضــرورية لإنــشاء النــوادي والجمعيــات لممارسة النشاطات العلمية، الثقافية والرياضية</a:t>
          </a:r>
          <a:r>
            <a:rPr lang="ar-DZ" sz="1400" b="1" smtClean="0"/>
            <a:t>، كمـا تم وضـع مكتبـات</a:t>
          </a:r>
          <a:r>
            <a:rPr lang="ar-DZ" sz="1400" b="1" dirty="0" smtClean="0"/>
            <a:t>، قاعات </a:t>
          </a:r>
          <a:r>
            <a:rPr lang="ar-DZ" sz="1400" b="1" smtClean="0"/>
            <a:t>للمطالعة وقاعــات للانتــرنت مجانا تحــت تصــرف الطلبــة المقيميــن</a:t>
          </a:r>
          <a:r>
            <a:rPr lang="ar-DZ" sz="1400" b="1" dirty="0" smtClean="0"/>
            <a:t>.</a:t>
          </a:r>
          <a:endParaRPr lang="fr-FR" sz="1400" dirty="0">
            <a:solidFill>
              <a:schemeClr val="tx1"/>
            </a:solidFill>
          </a:endParaRPr>
        </a:p>
      </dgm:t>
    </dgm:pt>
    <dgm:pt modelId="{38688B80-9CD7-4107-AFF9-A3ADFF276005}" type="parTrans" cxnId="{AC0BD007-FB28-4781-8B37-0C3EAF1ACAD8}">
      <dgm:prSet/>
      <dgm:spPr/>
      <dgm:t>
        <a:bodyPr/>
        <a:lstStyle/>
        <a:p>
          <a:endParaRPr lang="fr-FR">
            <a:solidFill>
              <a:schemeClr val="tx1"/>
            </a:solidFill>
          </a:endParaRPr>
        </a:p>
      </dgm:t>
    </dgm:pt>
    <dgm:pt modelId="{C02C070C-FE73-4648-89FC-5D2D4FB84A7C}" type="sibTrans" cxnId="{AC0BD007-FB28-4781-8B37-0C3EAF1ACAD8}">
      <dgm:prSet/>
      <dgm:spPr/>
      <dgm:t>
        <a:bodyPr/>
        <a:lstStyle/>
        <a:p>
          <a:endParaRPr lang="fr-FR">
            <a:solidFill>
              <a:schemeClr val="tx1"/>
            </a:solidFill>
          </a:endParaRPr>
        </a:p>
      </dgm:t>
    </dgm:pt>
    <dgm:pt modelId="{99268736-C85B-4820-ABA4-54ECD6146530}">
      <dgm:prSet custT="1"/>
      <dgm:spPr/>
      <dgm:t>
        <a:bodyPr anchor="ctr"/>
        <a:lstStyle/>
        <a:p>
          <a:pPr rtl="1"/>
          <a:r>
            <a:rPr lang="ar-DZ" sz="1400" b="1" dirty="0" smtClean="0"/>
            <a:t>تتوفــر </a:t>
          </a:r>
          <a:r>
            <a:rPr lang="ar-DZ" sz="1400" b="1" dirty="0" err="1" smtClean="0"/>
            <a:t>الإقامات</a:t>
          </a:r>
          <a:r>
            <a:rPr lang="ar-DZ" sz="1400" b="1" dirty="0" smtClean="0"/>
            <a:t> الجامعيــة على الهيــاكل والوسائــل الصحيــة الضروريــة من أجــل حمايــة ووقايــة الطلبــة المقيميــن من جميــع الأخطــار الصحيــة.</a:t>
          </a:r>
          <a:endParaRPr lang="fr-FR" sz="1400" dirty="0">
            <a:solidFill>
              <a:schemeClr val="tx1"/>
            </a:solidFill>
          </a:endParaRPr>
        </a:p>
      </dgm:t>
    </dgm:pt>
    <dgm:pt modelId="{E8615968-712F-4374-8DD7-4365B826255B}" type="parTrans" cxnId="{FE80E4BE-2E56-4880-B614-75292131FCF1}">
      <dgm:prSet/>
      <dgm:spPr/>
      <dgm:t>
        <a:bodyPr/>
        <a:lstStyle/>
        <a:p>
          <a:endParaRPr lang="fr-FR">
            <a:solidFill>
              <a:schemeClr val="tx1"/>
            </a:solidFill>
          </a:endParaRPr>
        </a:p>
      </dgm:t>
    </dgm:pt>
    <dgm:pt modelId="{5C8E134B-52F3-40A3-B94F-1CF37E3BBC2D}" type="sibTrans" cxnId="{FE80E4BE-2E56-4880-B614-75292131FCF1}">
      <dgm:prSet/>
      <dgm:spPr/>
      <dgm:t>
        <a:bodyPr/>
        <a:lstStyle/>
        <a:p>
          <a:endParaRPr lang="fr-FR">
            <a:solidFill>
              <a:schemeClr val="tx1"/>
            </a:solidFill>
          </a:endParaRPr>
        </a:p>
      </dgm:t>
    </dgm:pt>
    <dgm:pt modelId="{7819B59E-3AC8-491A-BFB8-D61EFA32AC7C}" type="pres">
      <dgm:prSet presAssocID="{9BF6C9AE-9CF5-41D9-AEFC-85D39B75124E}" presName="Name0" presStyleCnt="0">
        <dgm:presLayoutVars>
          <dgm:dir/>
          <dgm:animLvl val="lvl"/>
          <dgm:resizeHandles/>
        </dgm:presLayoutVars>
      </dgm:prSet>
      <dgm:spPr/>
      <dgm:t>
        <a:bodyPr/>
        <a:lstStyle/>
        <a:p>
          <a:endParaRPr lang="fr-FR"/>
        </a:p>
      </dgm:t>
    </dgm:pt>
    <dgm:pt modelId="{E33C52F2-98E4-412E-A3C4-F37922EDC697}" type="pres">
      <dgm:prSet presAssocID="{3A09AEBE-B75D-4F85-8E6D-B9EA4DFAE931}" presName="linNode" presStyleCnt="0"/>
      <dgm:spPr/>
    </dgm:pt>
    <dgm:pt modelId="{F152100E-9E42-4B92-988B-923A3096737B}" type="pres">
      <dgm:prSet presAssocID="{3A09AEBE-B75D-4F85-8E6D-B9EA4DFAE931}" presName="parentShp" presStyleLbl="node1" presStyleIdx="0" presStyleCnt="4" custScaleX="64062" custLinFactX="39510" custLinFactNeighborX="100000" custLinFactNeighborY="-126">
        <dgm:presLayoutVars>
          <dgm:bulletEnabled val="1"/>
        </dgm:presLayoutVars>
      </dgm:prSet>
      <dgm:spPr/>
      <dgm:t>
        <a:bodyPr/>
        <a:lstStyle/>
        <a:p>
          <a:endParaRPr lang="fr-FR"/>
        </a:p>
      </dgm:t>
    </dgm:pt>
    <dgm:pt modelId="{55F3ACD8-A119-46DD-9A72-6C7B050E6F86}" type="pres">
      <dgm:prSet presAssocID="{3A09AEBE-B75D-4F85-8E6D-B9EA4DFAE931}" presName="childShp" presStyleLbl="bgAccFollowNode1" presStyleIdx="0" presStyleCnt="4" custFlipHor="1" custScaleX="121898" custLinFactNeighborX="-64509">
        <dgm:presLayoutVars>
          <dgm:bulletEnabled val="1"/>
        </dgm:presLayoutVars>
      </dgm:prSet>
      <dgm:spPr/>
      <dgm:t>
        <a:bodyPr/>
        <a:lstStyle/>
        <a:p>
          <a:endParaRPr lang="fr-FR"/>
        </a:p>
      </dgm:t>
    </dgm:pt>
    <dgm:pt modelId="{77134A52-8F6A-4AE5-B6CB-73327DF6E49C}" type="pres">
      <dgm:prSet presAssocID="{46645879-43CC-4B79-A421-B9409C4B5D84}" presName="spacing" presStyleCnt="0"/>
      <dgm:spPr/>
    </dgm:pt>
    <dgm:pt modelId="{35BFB034-5BD0-490C-B2D6-527B7B782CCF}" type="pres">
      <dgm:prSet presAssocID="{DD960F17-5CBA-4E2F-B393-EA08DFD941F1}" presName="linNode" presStyleCnt="0"/>
      <dgm:spPr/>
    </dgm:pt>
    <dgm:pt modelId="{830AD4AF-0802-436B-BF6C-64FBB371BB82}" type="pres">
      <dgm:prSet presAssocID="{DD960F17-5CBA-4E2F-B393-EA08DFD941F1}" presName="parentShp" presStyleLbl="node1" presStyleIdx="1" presStyleCnt="4" custScaleX="64062" custLinFactX="39510" custLinFactNeighborX="100000" custLinFactNeighborY="-687">
        <dgm:presLayoutVars>
          <dgm:bulletEnabled val="1"/>
        </dgm:presLayoutVars>
      </dgm:prSet>
      <dgm:spPr/>
      <dgm:t>
        <a:bodyPr/>
        <a:lstStyle/>
        <a:p>
          <a:endParaRPr lang="fr-FR"/>
        </a:p>
      </dgm:t>
    </dgm:pt>
    <dgm:pt modelId="{695712D2-94B2-4B2B-89EA-36945FB30D26}" type="pres">
      <dgm:prSet presAssocID="{DD960F17-5CBA-4E2F-B393-EA08DFD941F1}" presName="childShp" presStyleLbl="bgAccFollowNode1" presStyleIdx="1" presStyleCnt="4" custFlipHor="1" custScaleX="121898" custLinFactNeighborX="-64509">
        <dgm:presLayoutVars>
          <dgm:bulletEnabled val="1"/>
        </dgm:presLayoutVars>
      </dgm:prSet>
      <dgm:spPr/>
      <dgm:t>
        <a:bodyPr/>
        <a:lstStyle/>
        <a:p>
          <a:endParaRPr lang="fr-FR"/>
        </a:p>
      </dgm:t>
    </dgm:pt>
    <dgm:pt modelId="{1245E834-BC18-4ACF-B089-916FC33FBB88}" type="pres">
      <dgm:prSet presAssocID="{B421D324-A73E-4D2B-B1E6-BDC377584540}" presName="spacing" presStyleCnt="0"/>
      <dgm:spPr/>
    </dgm:pt>
    <dgm:pt modelId="{BA168CC4-E0A9-4ADE-9785-CBEBE09BDAE3}" type="pres">
      <dgm:prSet presAssocID="{68D6B5A8-482A-4B25-A9C3-D4EB3EE97A71}" presName="linNode" presStyleCnt="0"/>
      <dgm:spPr/>
    </dgm:pt>
    <dgm:pt modelId="{C6819594-69C6-4C77-A65B-9BBA74B20888}" type="pres">
      <dgm:prSet presAssocID="{68D6B5A8-482A-4B25-A9C3-D4EB3EE97A71}" presName="parentShp" presStyleLbl="node1" presStyleIdx="2" presStyleCnt="4" custScaleX="64062" custLinFactX="35944" custLinFactNeighborX="100000" custLinFactNeighborY="-3749">
        <dgm:presLayoutVars>
          <dgm:bulletEnabled val="1"/>
        </dgm:presLayoutVars>
      </dgm:prSet>
      <dgm:spPr/>
      <dgm:t>
        <a:bodyPr/>
        <a:lstStyle/>
        <a:p>
          <a:endParaRPr lang="fr-FR"/>
        </a:p>
      </dgm:t>
    </dgm:pt>
    <dgm:pt modelId="{203DBA44-C9AA-40BD-9EBA-0CAAC199A1A0}" type="pres">
      <dgm:prSet presAssocID="{68D6B5A8-482A-4B25-A9C3-D4EB3EE97A71}" presName="childShp" presStyleLbl="bgAccFollowNode1" presStyleIdx="2" presStyleCnt="4" custFlipHor="1" custScaleX="121354" custScaleY="100000" custLinFactNeighborX="-66015" custLinFactNeighborY="-2276">
        <dgm:presLayoutVars>
          <dgm:bulletEnabled val="1"/>
        </dgm:presLayoutVars>
      </dgm:prSet>
      <dgm:spPr/>
      <dgm:t>
        <a:bodyPr/>
        <a:lstStyle/>
        <a:p>
          <a:endParaRPr lang="fr-FR"/>
        </a:p>
      </dgm:t>
    </dgm:pt>
    <dgm:pt modelId="{392E4406-A75A-4BC3-B05E-61C7078C330C}" type="pres">
      <dgm:prSet presAssocID="{E41F89E5-3734-4531-A384-4794BB46BA12}" presName="spacing" presStyleCnt="0"/>
      <dgm:spPr/>
    </dgm:pt>
    <dgm:pt modelId="{70D684B6-BB4B-4D85-ACC9-76344F2668F6}" type="pres">
      <dgm:prSet presAssocID="{4A4A15A0-E4C1-450A-8B88-B9909AF96376}" presName="linNode" presStyleCnt="0"/>
      <dgm:spPr/>
    </dgm:pt>
    <dgm:pt modelId="{E8D027C9-E7F6-4721-BEFA-B8353450D7D5}" type="pres">
      <dgm:prSet presAssocID="{4A4A15A0-E4C1-450A-8B88-B9909AF96376}" presName="parentShp" presStyleLbl="node1" presStyleIdx="3" presStyleCnt="4" custScaleX="64062" custLinFactX="33985" custLinFactNeighborX="100000" custLinFactNeighborY="-6748">
        <dgm:presLayoutVars>
          <dgm:bulletEnabled val="1"/>
        </dgm:presLayoutVars>
      </dgm:prSet>
      <dgm:spPr/>
      <dgm:t>
        <a:bodyPr/>
        <a:lstStyle/>
        <a:p>
          <a:endParaRPr lang="fr-FR"/>
        </a:p>
      </dgm:t>
    </dgm:pt>
    <dgm:pt modelId="{1348383D-C09B-49CA-9FD1-56BE8DA72633}" type="pres">
      <dgm:prSet presAssocID="{4A4A15A0-E4C1-450A-8B88-B9909AF96376}" presName="childShp" presStyleLbl="bgAccFollowNode1" presStyleIdx="3" presStyleCnt="4" custFlipHor="1" custScaleX="121354" custLinFactNeighborX="-66015" custLinFactNeighborY="12988">
        <dgm:presLayoutVars>
          <dgm:bulletEnabled val="1"/>
        </dgm:presLayoutVars>
      </dgm:prSet>
      <dgm:spPr/>
      <dgm:t>
        <a:bodyPr/>
        <a:lstStyle/>
        <a:p>
          <a:endParaRPr lang="fr-FR"/>
        </a:p>
      </dgm:t>
    </dgm:pt>
  </dgm:ptLst>
  <dgm:cxnLst>
    <dgm:cxn modelId="{C3B9998B-4F48-4F19-AAE3-23F533AC2BBE}" type="presOf" srcId="{68D6B5A8-482A-4B25-A9C3-D4EB3EE97A71}" destId="{C6819594-69C6-4C77-A65B-9BBA74B20888}" srcOrd="0" destOrd="0" presId="urn:microsoft.com/office/officeart/2005/8/layout/vList6"/>
    <dgm:cxn modelId="{8DF8B553-FCDE-46FD-A77B-9C0195E96037}" type="presOf" srcId="{99268736-C85B-4820-ABA4-54ECD6146530}" destId="{1348383D-C09B-49CA-9FD1-56BE8DA72633}" srcOrd="0" destOrd="0" presId="urn:microsoft.com/office/officeart/2005/8/layout/vList6"/>
    <dgm:cxn modelId="{6947EDB0-66F8-4EBC-8591-CAE4BE132B4A}" type="presOf" srcId="{9BF6C9AE-9CF5-41D9-AEFC-85D39B75124E}" destId="{7819B59E-3AC8-491A-BFB8-D61EFA32AC7C}" srcOrd="0" destOrd="0" presId="urn:microsoft.com/office/officeart/2005/8/layout/vList6"/>
    <dgm:cxn modelId="{13E4D148-5DB7-49AB-AD98-D22182A1ED49}" srcId="{9BF6C9AE-9CF5-41D9-AEFC-85D39B75124E}" destId="{68D6B5A8-482A-4B25-A9C3-D4EB3EE97A71}" srcOrd="2" destOrd="0" parTransId="{63865174-356F-4337-9B9C-E2EA1DD1D50C}" sibTransId="{E41F89E5-3734-4531-A384-4794BB46BA12}"/>
    <dgm:cxn modelId="{267B9BBF-E9C8-43A3-BD14-DD6B498D6F04}" srcId="{DD960F17-5CBA-4E2F-B393-EA08DFD941F1}" destId="{0DC50DC8-99F8-4308-9AD2-04489B057C6B}" srcOrd="0" destOrd="0" parTransId="{EDF8B1B7-722F-4A7F-B7B8-7ED1CEC495B6}" sibTransId="{BFCE311D-40AF-4E5B-A3F1-357FCAEE9296}"/>
    <dgm:cxn modelId="{B85EF2FF-A0AB-4FC1-A1EA-3FDD26C79CC7}" type="presOf" srcId="{DD41FB7F-A0A1-48E5-9959-5F6CD60381A4}" destId="{203DBA44-C9AA-40BD-9EBA-0CAAC199A1A0}" srcOrd="0" destOrd="0" presId="urn:microsoft.com/office/officeart/2005/8/layout/vList6"/>
    <dgm:cxn modelId="{C722664D-6486-4818-862D-E6DB23ED8716}" type="presOf" srcId="{3A09AEBE-B75D-4F85-8E6D-B9EA4DFAE931}" destId="{F152100E-9E42-4B92-988B-923A3096737B}" srcOrd="0" destOrd="0" presId="urn:microsoft.com/office/officeart/2005/8/layout/vList6"/>
    <dgm:cxn modelId="{4B04D1B4-AB65-41CC-AEF6-156EF5659B1C}" type="presOf" srcId="{D2D59EB5-06A8-4DF5-A155-B9367379DFAA}" destId="{55F3ACD8-A119-46DD-9A72-6C7B050E6F86}" srcOrd="0" destOrd="0" presId="urn:microsoft.com/office/officeart/2005/8/layout/vList6"/>
    <dgm:cxn modelId="{FE80E4BE-2E56-4880-B614-75292131FCF1}" srcId="{4A4A15A0-E4C1-450A-8B88-B9909AF96376}" destId="{99268736-C85B-4820-ABA4-54ECD6146530}" srcOrd="0" destOrd="0" parTransId="{E8615968-712F-4374-8DD7-4365B826255B}" sibTransId="{5C8E134B-52F3-40A3-B94F-1CF37E3BBC2D}"/>
    <dgm:cxn modelId="{A0E751F5-0C0E-45C2-8ACC-3D2C85E533DA}" srcId="{9BF6C9AE-9CF5-41D9-AEFC-85D39B75124E}" destId="{3A09AEBE-B75D-4F85-8E6D-B9EA4DFAE931}" srcOrd="0" destOrd="0" parTransId="{23F469F7-2E77-4D2A-8A4D-0D399AB131C1}" sibTransId="{46645879-43CC-4B79-A421-B9409C4B5D84}"/>
    <dgm:cxn modelId="{0AF49A01-54A4-4989-8E15-13A910B3586F}" type="presOf" srcId="{4A4A15A0-E4C1-450A-8B88-B9909AF96376}" destId="{E8D027C9-E7F6-4721-BEFA-B8353450D7D5}" srcOrd="0" destOrd="0" presId="urn:microsoft.com/office/officeart/2005/8/layout/vList6"/>
    <dgm:cxn modelId="{D94E96A9-CC62-4157-BA84-3FB09E91BFC4}" type="presOf" srcId="{0DC50DC8-99F8-4308-9AD2-04489B057C6B}" destId="{695712D2-94B2-4B2B-89EA-36945FB30D26}" srcOrd="0" destOrd="0" presId="urn:microsoft.com/office/officeart/2005/8/layout/vList6"/>
    <dgm:cxn modelId="{D7F8F52E-7EC3-4AE8-B777-0B111E1F12E4}" srcId="{9BF6C9AE-9CF5-41D9-AEFC-85D39B75124E}" destId="{4A4A15A0-E4C1-450A-8B88-B9909AF96376}" srcOrd="3" destOrd="0" parTransId="{FD71BF1E-3AC6-49B5-B7EF-E22E70EB5098}" sibTransId="{39E88933-52FD-431F-83D6-9DA81DDE1C34}"/>
    <dgm:cxn modelId="{B0EA49B9-5B47-4ACE-990A-AC9977508E00}" srcId="{9BF6C9AE-9CF5-41D9-AEFC-85D39B75124E}" destId="{DD960F17-5CBA-4E2F-B393-EA08DFD941F1}" srcOrd="1" destOrd="0" parTransId="{1E259DC2-D2E8-4BE5-B879-BC8FE4390744}" sibTransId="{B421D324-A73E-4D2B-B1E6-BDC377584540}"/>
    <dgm:cxn modelId="{DEA45AAA-52B5-4740-8BD1-2F12EEC10986}" type="presOf" srcId="{DD960F17-5CBA-4E2F-B393-EA08DFD941F1}" destId="{830AD4AF-0802-436B-BF6C-64FBB371BB82}" srcOrd="0" destOrd="0" presId="urn:microsoft.com/office/officeart/2005/8/layout/vList6"/>
    <dgm:cxn modelId="{E2C77E91-8AF9-451A-BF86-73EDCED8B04B}" srcId="{3A09AEBE-B75D-4F85-8E6D-B9EA4DFAE931}" destId="{D2D59EB5-06A8-4DF5-A155-B9367379DFAA}" srcOrd="0" destOrd="0" parTransId="{97FB936C-9615-4297-B616-8FC1B3228136}" sibTransId="{EABEE58F-0FF0-4994-8ACC-1728C293E002}"/>
    <dgm:cxn modelId="{AC0BD007-FB28-4781-8B37-0C3EAF1ACAD8}" srcId="{68D6B5A8-482A-4B25-A9C3-D4EB3EE97A71}" destId="{DD41FB7F-A0A1-48E5-9959-5F6CD60381A4}" srcOrd="0" destOrd="0" parTransId="{38688B80-9CD7-4107-AFF9-A3ADFF276005}" sibTransId="{C02C070C-FE73-4648-89FC-5D2D4FB84A7C}"/>
    <dgm:cxn modelId="{0549A24D-E331-4123-8007-F059FFABF998}" type="presParOf" srcId="{7819B59E-3AC8-491A-BFB8-D61EFA32AC7C}" destId="{E33C52F2-98E4-412E-A3C4-F37922EDC697}" srcOrd="0" destOrd="0" presId="urn:microsoft.com/office/officeart/2005/8/layout/vList6"/>
    <dgm:cxn modelId="{A40D453F-DB76-4924-AB2B-C36B63A6D0E7}" type="presParOf" srcId="{E33C52F2-98E4-412E-A3C4-F37922EDC697}" destId="{F152100E-9E42-4B92-988B-923A3096737B}" srcOrd="0" destOrd="0" presId="urn:microsoft.com/office/officeart/2005/8/layout/vList6"/>
    <dgm:cxn modelId="{6EA64C82-FB51-4AA2-800E-076588381357}" type="presParOf" srcId="{E33C52F2-98E4-412E-A3C4-F37922EDC697}" destId="{55F3ACD8-A119-46DD-9A72-6C7B050E6F86}" srcOrd="1" destOrd="0" presId="urn:microsoft.com/office/officeart/2005/8/layout/vList6"/>
    <dgm:cxn modelId="{2D048620-E29A-43A4-A55E-F4B85B1D7619}" type="presParOf" srcId="{7819B59E-3AC8-491A-BFB8-D61EFA32AC7C}" destId="{77134A52-8F6A-4AE5-B6CB-73327DF6E49C}" srcOrd="1" destOrd="0" presId="urn:microsoft.com/office/officeart/2005/8/layout/vList6"/>
    <dgm:cxn modelId="{0A6A8B31-CDB6-448A-9599-1A9CD11DC837}" type="presParOf" srcId="{7819B59E-3AC8-491A-BFB8-D61EFA32AC7C}" destId="{35BFB034-5BD0-490C-B2D6-527B7B782CCF}" srcOrd="2" destOrd="0" presId="urn:microsoft.com/office/officeart/2005/8/layout/vList6"/>
    <dgm:cxn modelId="{196B5240-E39B-4955-9D88-221770EF2FF2}" type="presParOf" srcId="{35BFB034-5BD0-490C-B2D6-527B7B782CCF}" destId="{830AD4AF-0802-436B-BF6C-64FBB371BB82}" srcOrd="0" destOrd="0" presId="urn:microsoft.com/office/officeart/2005/8/layout/vList6"/>
    <dgm:cxn modelId="{EB6D96E7-C342-47A1-8E9D-EC797DAEDB7B}" type="presParOf" srcId="{35BFB034-5BD0-490C-B2D6-527B7B782CCF}" destId="{695712D2-94B2-4B2B-89EA-36945FB30D26}" srcOrd="1" destOrd="0" presId="urn:microsoft.com/office/officeart/2005/8/layout/vList6"/>
    <dgm:cxn modelId="{C2B5615A-54A3-4155-A208-038DD94B119E}" type="presParOf" srcId="{7819B59E-3AC8-491A-BFB8-D61EFA32AC7C}" destId="{1245E834-BC18-4ACF-B089-916FC33FBB88}" srcOrd="3" destOrd="0" presId="urn:microsoft.com/office/officeart/2005/8/layout/vList6"/>
    <dgm:cxn modelId="{56FADDCA-C4B8-4EC1-9375-CC2A8239DB59}" type="presParOf" srcId="{7819B59E-3AC8-491A-BFB8-D61EFA32AC7C}" destId="{BA168CC4-E0A9-4ADE-9785-CBEBE09BDAE3}" srcOrd="4" destOrd="0" presId="urn:microsoft.com/office/officeart/2005/8/layout/vList6"/>
    <dgm:cxn modelId="{207909F8-B420-4BDC-AFCF-190C2D524890}" type="presParOf" srcId="{BA168CC4-E0A9-4ADE-9785-CBEBE09BDAE3}" destId="{C6819594-69C6-4C77-A65B-9BBA74B20888}" srcOrd="0" destOrd="0" presId="urn:microsoft.com/office/officeart/2005/8/layout/vList6"/>
    <dgm:cxn modelId="{4D17CEC1-BBA9-4ED5-8F14-D056AF93AE1D}" type="presParOf" srcId="{BA168CC4-E0A9-4ADE-9785-CBEBE09BDAE3}" destId="{203DBA44-C9AA-40BD-9EBA-0CAAC199A1A0}" srcOrd="1" destOrd="0" presId="urn:microsoft.com/office/officeart/2005/8/layout/vList6"/>
    <dgm:cxn modelId="{FB5754D2-E9DB-4D2D-8342-DEF70973A1EF}" type="presParOf" srcId="{7819B59E-3AC8-491A-BFB8-D61EFA32AC7C}" destId="{392E4406-A75A-4BC3-B05E-61C7078C330C}" srcOrd="5" destOrd="0" presId="urn:microsoft.com/office/officeart/2005/8/layout/vList6"/>
    <dgm:cxn modelId="{C75C62AB-785E-41A5-85BE-ABBA77E3D6E4}" type="presParOf" srcId="{7819B59E-3AC8-491A-BFB8-D61EFA32AC7C}" destId="{70D684B6-BB4B-4D85-ACC9-76344F2668F6}" srcOrd="6" destOrd="0" presId="urn:microsoft.com/office/officeart/2005/8/layout/vList6"/>
    <dgm:cxn modelId="{A19A01D6-9DDE-42CF-955C-2B5E0A5C013F}" type="presParOf" srcId="{70D684B6-BB4B-4D85-ACC9-76344F2668F6}" destId="{E8D027C9-E7F6-4721-BEFA-B8353450D7D5}" srcOrd="0" destOrd="0" presId="urn:microsoft.com/office/officeart/2005/8/layout/vList6"/>
    <dgm:cxn modelId="{854B4EE6-0AE0-4AAB-BA65-F09EBA15B27D}" type="presParOf" srcId="{70D684B6-BB4B-4D85-ACC9-76344F2668F6}" destId="{1348383D-C09B-49CA-9FD1-56BE8DA72633}" srcOrd="1" destOrd="0" presId="urn:microsoft.com/office/officeart/2005/8/layout/vList6"/>
  </dgm:cxnLst>
  <dgm:bg>
    <a:solidFill>
      <a:schemeClr val="accent4">
        <a:lumMod val="20000"/>
        <a:lumOff val="80000"/>
      </a:schemeClr>
    </a:solid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37A330-6BDB-49E7-A987-FCD0963A9EE0}" type="doc">
      <dgm:prSet loTypeId="urn:microsoft.com/office/officeart/2005/8/layout/pyramid2" loCatId="pyramid" qsTypeId="urn:microsoft.com/office/officeart/2005/8/quickstyle/simple1" qsCatId="simple" csTypeId="urn:microsoft.com/office/officeart/2005/8/colors/accent1_2" csCatId="accent1" phldr="1"/>
      <dgm:spPr/>
    </dgm:pt>
    <dgm:pt modelId="{E3B9138A-4BC1-46A4-B56B-8005D4C59B0C}">
      <dgm:prSet phldrT="[Texte]" custT="1"/>
      <dgm:spPr/>
      <dgm:t>
        <a:bodyPr/>
        <a:lstStyle/>
        <a:p>
          <a:pPr algn="just" rtl="1">
            <a:spcAft>
              <a:spcPts val="0"/>
            </a:spcAft>
          </a:pPr>
          <a:r>
            <a:rPr lang="ar-DZ" sz="2400" b="1" dirty="0" smtClean="0">
              <a:solidFill>
                <a:srgbClr val="FF0000"/>
              </a:solidFill>
            </a:rPr>
            <a:t>المدرسة العليا: </a:t>
          </a:r>
          <a:r>
            <a:rPr lang="ar-DZ" sz="2400" dirty="0" smtClean="0"/>
            <a:t>يتفرع التكوين في المدارس العليا حسب الميدان إلى مرحلتين. الأولى تتميز بتكوين لمدة سنتين في قسم تحضيري.  المرحلة الثانية تمثل الطور الثاني للمدارس العليا يحضر في ثلاث (03) سنوات. يشترط للالتحاق بهذا الطور النجاح في مسابقة وطنية.</a:t>
          </a:r>
          <a:endParaRPr lang="fr-FR" sz="2400" b="1" dirty="0"/>
        </a:p>
      </dgm:t>
    </dgm:pt>
    <dgm:pt modelId="{1B874B00-FDCE-4F15-A52E-B849B678858A}" type="parTrans" cxnId="{F23FEDDF-A991-49F7-BD2D-F902EDA4CD54}">
      <dgm:prSet/>
      <dgm:spPr/>
      <dgm:t>
        <a:bodyPr/>
        <a:lstStyle/>
        <a:p>
          <a:endParaRPr lang="fr-FR"/>
        </a:p>
      </dgm:t>
    </dgm:pt>
    <dgm:pt modelId="{A0A1A08E-7E8D-4C39-A06E-67583179F00C}" type="sibTrans" cxnId="{F23FEDDF-A991-49F7-BD2D-F902EDA4CD54}">
      <dgm:prSet/>
      <dgm:spPr/>
      <dgm:t>
        <a:bodyPr/>
        <a:lstStyle/>
        <a:p>
          <a:endParaRPr lang="fr-FR"/>
        </a:p>
      </dgm:t>
    </dgm:pt>
    <dgm:pt modelId="{96A65E37-7F82-4FCE-843C-71A5D0D7371F}">
      <dgm:prSet phldrT="[Texte]" custT="1"/>
      <dgm:spPr/>
      <dgm:t>
        <a:bodyPr/>
        <a:lstStyle/>
        <a:p>
          <a:pPr algn="just" rtl="1"/>
          <a:r>
            <a:rPr lang="ar-DZ" sz="2400" b="1" dirty="0" smtClean="0">
              <a:solidFill>
                <a:srgbClr val="FF0000"/>
              </a:solidFill>
            </a:rPr>
            <a:t>المركز الجامعي: </a:t>
          </a:r>
          <a:r>
            <a:rPr lang="ar-DZ" sz="2400" dirty="0" smtClean="0"/>
            <a:t>مؤسسة تضمــن تكويـنات متعـددة، بتعـدادات طلابية مهـمة</a:t>
          </a:r>
          <a:r>
            <a:rPr lang="fr-FR" sz="2400" dirty="0" smtClean="0"/>
            <a:t>،</a:t>
          </a:r>
          <a:r>
            <a:rPr lang="ar-DZ" sz="2400" dirty="0" smtClean="0"/>
            <a:t> موزعيـن على معــاهد وأقسام.  </a:t>
          </a:r>
          <a:endParaRPr lang="fr-FR" sz="2400" b="1" dirty="0"/>
        </a:p>
      </dgm:t>
    </dgm:pt>
    <dgm:pt modelId="{B1994408-F608-419D-9C05-FD52B4DA4A05}" type="parTrans" cxnId="{D9073DB7-19D9-431D-A720-8FD5D2077060}">
      <dgm:prSet/>
      <dgm:spPr/>
      <dgm:t>
        <a:bodyPr/>
        <a:lstStyle/>
        <a:p>
          <a:endParaRPr lang="fr-FR"/>
        </a:p>
      </dgm:t>
    </dgm:pt>
    <dgm:pt modelId="{8237E94C-75D1-4257-9C90-B74D4C3DB11D}" type="sibTrans" cxnId="{D9073DB7-19D9-431D-A720-8FD5D2077060}">
      <dgm:prSet/>
      <dgm:spPr/>
      <dgm:t>
        <a:bodyPr/>
        <a:lstStyle/>
        <a:p>
          <a:endParaRPr lang="fr-FR"/>
        </a:p>
      </dgm:t>
    </dgm:pt>
    <dgm:pt modelId="{3D8F37BD-A09F-4255-9C11-7DAE303B741E}">
      <dgm:prSet phldrT="[Texte]" custT="1"/>
      <dgm:spPr/>
      <dgm:t>
        <a:bodyPr anchor="ctr"/>
        <a:lstStyle/>
        <a:p>
          <a:pPr algn="just" defTabSz="889000" rtl="1">
            <a:lnSpc>
              <a:spcPct val="90000"/>
            </a:lnSpc>
            <a:spcBef>
              <a:spcPct val="0"/>
            </a:spcBef>
            <a:spcAft>
              <a:spcPts val="0"/>
            </a:spcAft>
          </a:pPr>
          <a:r>
            <a:rPr lang="ar-DZ" sz="2400" b="1" dirty="0" smtClean="0">
              <a:solidFill>
                <a:srgbClr val="FF0000"/>
              </a:solidFill>
            </a:rPr>
            <a:t>الجامعة: </a:t>
          </a:r>
          <a:r>
            <a:rPr lang="ar-DZ" sz="2400" dirty="0" smtClean="0"/>
            <a:t>مؤسسة تتسم بـ : تعـدادات طلابية كبيرة</a:t>
          </a:r>
          <a:r>
            <a:rPr lang="fr-FR" sz="2400" dirty="0" smtClean="0"/>
            <a:t>،</a:t>
          </a:r>
          <a:r>
            <a:rPr lang="ar-DZ" sz="2400" dirty="0" smtClean="0"/>
            <a:t> موزعة على كليـات ومعاهد وأقسام. عــدة ميادين وشعب تكـوين مقترحة، فضلاّ عن تكوينات في العلوم الطبية والبيطرية.</a:t>
          </a:r>
        </a:p>
        <a:p>
          <a:pPr algn="just" defTabSz="889000" rtl="1">
            <a:lnSpc>
              <a:spcPct val="90000"/>
            </a:lnSpc>
            <a:spcBef>
              <a:spcPct val="0"/>
            </a:spcBef>
            <a:spcAft>
              <a:spcPts val="0"/>
            </a:spcAft>
          </a:pPr>
          <a:r>
            <a:rPr lang="ar-DZ" sz="2400" dirty="0" smtClean="0"/>
            <a:t> يمكـن أن تضمـن شعب ذات تسجيـل وطني وماستر بمسـار مدمج لليسـانس (بمعدّلات التحـاق مرتفعـة).</a:t>
          </a:r>
        </a:p>
        <a:p>
          <a:pPr algn="just" defTabSz="889000" rtl="1">
            <a:lnSpc>
              <a:spcPct val="90000"/>
            </a:lnSpc>
            <a:spcBef>
              <a:spcPct val="0"/>
            </a:spcBef>
            <a:spcAft>
              <a:spcPts val="0"/>
            </a:spcAft>
          </a:pPr>
          <a:r>
            <a:rPr lang="ar-DZ" sz="2400" dirty="0" smtClean="0"/>
            <a:t>يمكن للجامعات أيضا،احتضان معهـد للعلـوم والتقنيـات التطبيـقية (ليسـانس مهنيـة).</a:t>
          </a:r>
          <a:endParaRPr lang="fr-FR" sz="2400" b="1" dirty="0"/>
        </a:p>
      </dgm:t>
    </dgm:pt>
    <dgm:pt modelId="{62480CFF-B8CC-4F30-9EF5-4B938AFB4CA5}" type="sibTrans" cxnId="{F2BB8779-9D81-47AF-BADD-47FE877B3F25}">
      <dgm:prSet/>
      <dgm:spPr/>
      <dgm:t>
        <a:bodyPr/>
        <a:lstStyle/>
        <a:p>
          <a:endParaRPr lang="fr-FR"/>
        </a:p>
      </dgm:t>
    </dgm:pt>
    <dgm:pt modelId="{925F2768-0085-4AEC-8BD1-B482B07390DF}" type="parTrans" cxnId="{F2BB8779-9D81-47AF-BADD-47FE877B3F25}">
      <dgm:prSet/>
      <dgm:spPr/>
      <dgm:t>
        <a:bodyPr/>
        <a:lstStyle/>
        <a:p>
          <a:endParaRPr lang="fr-FR"/>
        </a:p>
      </dgm:t>
    </dgm:pt>
    <dgm:pt modelId="{6F5A14B3-611F-4535-A9AD-4A506E654FDB}" type="pres">
      <dgm:prSet presAssocID="{1437A330-6BDB-49E7-A987-FCD0963A9EE0}" presName="compositeShape" presStyleCnt="0">
        <dgm:presLayoutVars>
          <dgm:dir/>
          <dgm:resizeHandles/>
        </dgm:presLayoutVars>
      </dgm:prSet>
      <dgm:spPr/>
    </dgm:pt>
    <dgm:pt modelId="{F30B141C-B4F9-4E1D-B618-5F9AD5D7C9F8}" type="pres">
      <dgm:prSet presAssocID="{1437A330-6BDB-49E7-A987-FCD0963A9EE0}" presName="pyramid" presStyleLbl="node1" presStyleIdx="0" presStyleCnt="1" custLinFactNeighborX="224"/>
      <dgm:spPr/>
    </dgm:pt>
    <dgm:pt modelId="{6890E3C9-634B-4C76-A638-096BFE19E324}" type="pres">
      <dgm:prSet presAssocID="{1437A330-6BDB-49E7-A987-FCD0963A9EE0}" presName="theList" presStyleCnt="0"/>
      <dgm:spPr/>
    </dgm:pt>
    <dgm:pt modelId="{8BFC87B5-0FCF-44DB-8BD5-CEFFDDD51269}" type="pres">
      <dgm:prSet presAssocID="{E3B9138A-4BC1-46A4-B56B-8005D4C59B0C}" presName="aNode" presStyleLbl="fgAcc1" presStyleIdx="0" presStyleCnt="3" custScaleX="225765" custScaleY="146640" custLinFactY="332804" custLinFactNeighborX="-3449" custLinFactNeighborY="400000">
        <dgm:presLayoutVars>
          <dgm:bulletEnabled val="1"/>
        </dgm:presLayoutVars>
      </dgm:prSet>
      <dgm:spPr/>
      <dgm:t>
        <a:bodyPr/>
        <a:lstStyle/>
        <a:p>
          <a:endParaRPr lang="fr-FR"/>
        </a:p>
      </dgm:t>
    </dgm:pt>
    <dgm:pt modelId="{D698BB8D-9CDC-4255-A9DE-64D0DDDE6C9A}" type="pres">
      <dgm:prSet presAssocID="{E3B9138A-4BC1-46A4-B56B-8005D4C59B0C}" presName="aSpace" presStyleCnt="0"/>
      <dgm:spPr/>
    </dgm:pt>
    <dgm:pt modelId="{28A4A58C-A9E1-4339-A011-BA646532A5A6}" type="pres">
      <dgm:prSet presAssocID="{96A65E37-7F82-4FCE-843C-71A5D0D7371F}" presName="aNode" presStyleLbl="fgAcc1" presStyleIdx="1" presStyleCnt="3" custScaleX="229541" custScaleY="104286" custLinFactY="92101" custLinFactNeighborX="-3449" custLinFactNeighborY="100000">
        <dgm:presLayoutVars>
          <dgm:bulletEnabled val="1"/>
        </dgm:presLayoutVars>
      </dgm:prSet>
      <dgm:spPr/>
      <dgm:t>
        <a:bodyPr/>
        <a:lstStyle/>
        <a:p>
          <a:endParaRPr lang="fr-FR"/>
        </a:p>
      </dgm:t>
    </dgm:pt>
    <dgm:pt modelId="{C4DE9408-A803-48B3-9D92-4AC436482B28}" type="pres">
      <dgm:prSet presAssocID="{96A65E37-7F82-4FCE-843C-71A5D0D7371F}" presName="aSpace" presStyleCnt="0"/>
      <dgm:spPr/>
    </dgm:pt>
    <dgm:pt modelId="{A1F34570-A8AE-4429-A385-D90F1A335500}" type="pres">
      <dgm:prSet presAssocID="{3D8F37BD-A09F-4255-9C11-7DAE303B741E}" presName="aNode" presStyleLbl="fgAcc1" presStyleIdx="2" presStyleCnt="3" custScaleX="231093" custScaleY="237841" custLinFactY="-229820" custLinFactNeighborX="-3449" custLinFactNeighborY="-300000">
        <dgm:presLayoutVars>
          <dgm:bulletEnabled val="1"/>
        </dgm:presLayoutVars>
      </dgm:prSet>
      <dgm:spPr/>
      <dgm:t>
        <a:bodyPr/>
        <a:lstStyle/>
        <a:p>
          <a:endParaRPr lang="fr-FR"/>
        </a:p>
      </dgm:t>
    </dgm:pt>
    <dgm:pt modelId="{0B1DA1AD-4A3D-4D60-9F41-9C392D1068AE}" type="pres">
      <dgm:prSet presAssocID="{3D8F37BD-A09F-4255-9C11-7DAE303B741E}" presName="aSpace" presStyleCnt="0"/>
      <dgm:spPr/>
    </dgm:pt>
  </dgm:ptLst>
  <dgm:cxnLst>
    <dgm:cxn modelId="{332B9BA3-04CA-40AB-8884-7CD3200DAE25}" type="presOf" srcId="{96A65E37-7F82-4FCE-843C-71A5D0D7371F}" destId="{28A4A58C-A9E1-4339-A011-BA646532A5A6}" srcOrd="0" destOrd="0" presId="urn:microsoft.com/office/officeart/2005/8/layout/pyramid2"/>
    <dgm:cxn modelId="{8DFED679-D24E-4AE6-9397-4BE82CB2515D}" type="presOf" srcId="{E3B9138A-4BC1-46A4-B56B-8005D4C59B0C}" destId="{8BFC87B5-0FCF-44DB-8BD5-CEFFDDD51269}" srcOrd="0" destOrd="0" presId="urn:microsoft.com/office/officeart/2005/8/layout/pyramid2"/>
    <dgm:cxn modelId="{F2BB8779-9D81-47AF-BADD-47FE877B3F25}" srcId="{1437A330-6BDB-49E7-A987-FCD0963A9EE0}" destId="{3D8F37BD-A09F-4255-9C11-7DAE303B741E}" srcOrd="2" destOrd="0" parTransId="{925F2768-0085-4AEC-8BD1-B482B07390DF}" sibTransId="{62480CFF-B8CC-4F30-9EF5-4B938AFB4CA5}"/>
    <dgm:cxn modelId="{F23FEDDF-A991-49F7-BD2D-F902EDA4CD54}" srcId="{1437A330-6BDB-49E7-A987-FCD0963A9EE0}" destId="{E3B9138A-4BC1-46A4-B56B-8005D4C59B0C}" srcOrd="0" destOrd="0" parTransId="{1B874B00-FDCE-4F15-A52E-B849B678858A}" sibTransId="{A0A1A08E-7E8D-4C39-A06E-67583179F00C}"/>
    <dgm:cxn modelId="{D9073DB7-19D9-431D-A720-8FD5D2077060}" srcId="{1437A330-6BDB-49E7-A987-FCD0963A9EE0}" destId="{96A65E37-7F82-4FCE-843C-71A5D0D7371F}" srcOrd="1" destOrd="0" parTransId="{B1994408-F608-419D-9C05-FD52B4DA4A05}" sibTransId="{8237E94C-75D1-4257-9C90-B74D4C3DB11D}"/>
    <dgm:cxn modelId="{BBC1D5CE-CE96-4244-B75F-B882C157D7C6}" type="presOf" srcId="{1437A330-6BDB-49E7-A987-FCD0963A9EE0}" destId="{6F5A14B3-611F-4535-A9AD-4A506E654FDB}" srcOrd="0" destOrd="0" presId="urn:microsoft.com/office/officeart/2005/8/layout/pyramid2"/>
    <dgm:cxn modelId="{21A3CB43-5515-4769-9894-7EFF770AA2C3}" type="presOf" srcId="{3D8F37BD-A09F-4255-9C11-7DAE303B741E}" destId="{A1F34570-A8AE-4429-A385-D90F1A335500}" srcOrd="0" destOrd="0" presId="urn:microsoft.com/office/officeart/2005/8/layout/pyramid2"/>
    <dgm:cxn modelId="{53D0A32B-ED4D-4516-902B-89D4FB9C8194}" type="presParOf" srcId="{6F5A14B3-611F-4535-A9AD-4A506E654FDB}" destId="{F30B141C-B4F9-4E1D-B618-5F9AD5D7C9F8}" srcOrd="0" destOrd="0" presId="urn:microsoft.com/office/officeart/2005/8/layout/pyramid2"/>
    <dgm:cxn modelId="{31249F4D-D053-491A-9912-F63D91CF1E95}" type="presParOf" srcId="{6F5A14B3-611F-4535-A9AD-4A506E654FDB}" destId="{6890E3C9-634B-4C76-A638-096BFE19E324}" srcOrd="1" destOrd="0" presId="urn:microsoft.com/office/officeart/2005/8/layout/pyramid2"/>
    <dgm:cxn modelId="{5B555C9B-189F-46A1-A602-EA75E15B25BE}" type="presParOf" srcId="{6890E3C9-634B-4C76-A638-096BFE19E324}" destId="{8BFC87B5-0FCF-44DB-8BD5-CEFFDDD51269}" srcOrd="0" destOrd="0" presId="urn:microsoft.com/office/officeart/2005/8/layout/pyramid2"/>
    <dgm:cxn modelId="{3C8C02A7-38EF-44B6-83B7-E8A39EB2AB10}" type="presParOf" srcId="{6890E3C9-634B-4C76-A638-096BFE19E324}" destId="{D698BB8D-9CDC-4255-A9DE-64D0DDDE6C9A}" srcOrd="1" destOrd="0" presId="urn:microsoft.com/office/officeart/2005/8/layout/pyramid2"/>
    <dgm:cxn modelId="{F8E70D8C-91B7-4B35-91F8-06FF4582F06B}" type="presParOf" srcId="{6890E3C9-634B-4C76-A638-096BFE19E324}" destId="{28A4A58C-A9E1-4339-A011-BA646532A5A6}" srcOrd="2" destOrd="0" presId="urn:microsoft.com/office/officeart/2005/8/layout/pyramid2"/>
    <dgm:cxn modelId="{65943E9A-1169-4129-B158-796D0AC86672}" type="presParOf" srcId="{6890E3C9-634B-4C76-A638-096BFE19E324}" destId="{C4DE9408-A803-48B3-9D92-4AC436482B28}" srcOrd="3" destOrd="0" presId="urn:microsoft.com/office/officeart/2005/8/layout/pyramid2"/>
    <dgm:cxn modelId="{571B4B79-004A-4AB5-8F20-73A7E0501AD8}" type="presParOf" srcId="{6890E3C9-634B-4C76-A638-096BFE19E324}" destId="{A1F34570-A8AE-4429-A385-D90F1A335500}" srcOrd="4" destOrd="0" presId="urn:microsoft.com/office/officeart/2005/8/layout/pyramid2"/>
    <dgm:cxn modelId="{FD81CD51-82E7-49F2-AE7D-FF0776FE8A62}" type="presParOf" srcId="{6890E3C9-634B-4C76-A638-096BFE19E324}" destId="{0B1DA1AD-4A3D-4D60-9F41-9C392D1068AE}" srcOrd="5" destOrd="0" presId="urn:microsoft.com/office/officeart/2005/8/layout/pyramid2"/>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9055776-A289-48B9-9CA5-6D28B4A0FA96}"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7D0E38A0-0446-461E-9923-717E046D067E}">
      <dgm:prSet phldrT="[Texte]" custT="1"/>
      <dgm:spPr>
        <a:solidFill>
          <a:srgbClr val="57B7FF"/>
        </a:solidFill>
      </dgm:spPr>
      <dgm:t>
        <a:bodyPr/>
        <a:lstStyle/>
        <a:p>
          <a:r>
            <a:rPr lang="ar-DZ" sz="1600" b="1" dirty="0" smtClean="0">
              <a:solidFill>
                <a:schemeClr val="bg1"/>
              </a:solidFill>
            </a:rPr>
            <a:t>الليسانس - الماستر</a:t>
          </a:r>
          <a:endParaRPr lang="fr-FR" sz="1600" b="1" dirty="0">
            <a:solidFill>
              <a:schemeClr val="bg1"/>
            </a:solidFill>
          </a:endParaRPr>
        </a:p>
      </dgm:t>
    </dgm:pt>
    <dgm:pt modelId="{5A94F33B-BBEB-40DF-B88F-82A09B7CC18E}" type="parTrans" cxnId="{4B1F4254-F39B-48B8-A706-7A96749C79D9}">
      <dgm:prSet/>
      <dgm:spPr/>
      <dgm:t>
        <a:bodyPr/>
        <a:lstStyle/>
        <a:p>
          <a:endParaRPr lang="fr-FR" sz="1600">
            <a:solidFill>
              <a:schemeClr val="tx1"/>
            </a:solidFill>
          </a:endParaRPr>
        </a:p>
      </dgm:t>
    </dgm:pt>
    <dgm:pt modelId="{4E1B63BB-346D-43D8-A959-2B9C7FE81236}" type="sibTrans" cxnId="{4B1F4254-F39B-48B8-A706-7A96749C79D9}">
      <dgm:prSet/>
      <dgm:spPr/>
      <dgm:t>
        <a:bodyPr/>
        <a:lstStyle/>
        <a:p>
          <a:endParaRPr lang="fr-FR" sz="1600">
            <a:solidFill>
              <a:schemeClr val="tx1"/>
            </a:solidFill>
          </a:endParaRPr>
        </a:p>
      </dgm:t>
    </dgm:pt>
    <dgm:pt modelId="{81AF5E9A-C945-4E3F-AA5B-BD5788004171}">
      <dgm:prSet phldrT="[Texte]" custT="1"/>
      <dgm:spPr>
        <a:solidFill>
          <a:srgbClr val="005392">
            <a:alpha val="89804"/>
          </a:srgbClr>
        </a:solidFill>
      </dgm:spPr>
      <dgm:t>
        <a:bodyPr/>
        <a:lstStyle/>
        <a:p>
          <a:pPr algn="r" rtl="1"/>
          <a:endParaRPr lang="fr-FR" sz="1600" b="1" dirty="0">
            <a:solidFill>
              <a:schemeClr val="bg1"/>
            </a:solidFill>
          </a:endParaRPr>
        </a:p>
      </dgm:t>
    </dgm:pt>
    <dgm:pt modelId="{45EADA49-6217-44AE-B146-C22339630867}" type="parTrans" cxnId="{371A1F19-2835-4632-96F6-2184C924884F}">
      <dgm:prSet/>
      <dgm:spPr/>
      <dgm:t>
        <a:bodyPr/>
        <a:lstStyle/>
        <a:p>
          <a:endParaRPr lang="fr-FR" sz="1600">
            <a:solidFill>
              <a:schemeClr val="tx1"/>
            </a:solidFill>
          </a:endParaRPr>
        </a:p>
      </dgm:t>
    </dgm:pt>
    <dgm:pt modelId="{636B373A-23EC-4943-A279-86A2CADA812E}" type="sibTrans" cxnId="{371A1F19-2835-4632-96F6-2184C924884F}">
      <dgm:prSet/>
      <dgm:spPr/>
      <dgm:t>
        <a:bodyPr/>
        <a:lstStyle/>
        <a:p>
          <a:endParaRPr lang="fr-FR" sz="1600">
            <a:solidFill>
              <a:schemeClr val="tx1"/>
            </a:solidFill>
          </a:endParaRPr>
        </a:p>
      </dgm:t>
    </dgm:pt>
    <dgm:pt modelId="{DB0F4C9C-A5FC-46A2-821A-41C63574FB9D}">
      <dgm:prSet phldrT="[Texte]" custT="1"/>
      <dgm:spPr>
        <a:solidFill>
          <a:srgbClr val="57B7FF"/>
        </a:solidFill>
      </dgm:spPr>
      <dgm:t>
        <a:bodyPr/>
        <a:lstStyle/>
        <a:p>
          <a:r>
            <a:rPr lang="ar-DZ" sz="1600" b="1" dirty="0" smtClean="0">
              <a:solidFill>
                <a:schemeClr val="bg1"/>
              </a:solidFill>
            </a:rPr>
            <a:t>الســداسي</a:t>
          </a:r>
          <a:endParaRPr lang="fr-FR" sz="1600" b="1" dirty="0">
            <a:solidFill>
              <a:schemeClr val="bg1"/>
            </a:solidFill>
          </a:endParaRPr>
        </a:p>
      </dgm:t>
    </dgm:pt>
    <dgm:pt modelId="{915FA311-27AE-4617-98BF-8B60A4B908AD}" type="parTrans" cxnId="{770D2A19-5442-4BCA-978C-1CDA84C311A2}">
      <dgm:prSet/>
      <dgm:spPr/>
      <dgm:t>
        <a:bodyPr/>
        <a:lstStyle/>
        <a:p>
          <a:endParaRPr lang="fr-FR" sz="1600">
            <a:solidFill>
              <a:schemeClr val="tx1"/>
            </a:solidFill>
          </a:endParaRPr>
        </a:p>
      </dgm:t>
    </dgm:pt>
    <dgm:pt modelId="{A67354C2-111B-49C8-8173-7729BAFECAE4}" type="sibTrans" cxnId="{770D2A19-5442-4BCA-978C-1CDA84C311A2}">
      <dgm:prSet/>
      <dgm:spPr/>
      <dgm:t>
        <a:bodyPr/>
        <a:lstStyle/>
        <a:p>
          <a:endParaRPr lang="fr-FR" sz="1600">
            <a:solidFill>
              <a:schemeClr val="tx1"/>
            </a:solidFill>
          </a:endParaRPr>
        </a:p>
      </dgm:t>
    </dgm:pt>
    <dgm:pt modelId="{D3E29EFD-9FE1-49E9-83CD-5089AB5BD74B}">
      <dgm:prSet phldrT="[Texte]" custT="1"/>
      <dgm:spPr>
        <a:solidFill>
          <a:srgbClr val="005392">
            <a:alpha val="89804"/>
          </a:srgbClr>
        </a:solidFill>
      </dgm:spPr>
      <dgm:t>
        <a:bodyPr/>
        <a:lstStyle/>
        <a:p>
          <a:pPr algn="r" rtl="1"/>
          <a:r>
            <a:rPr lang="ar-DZ" sz="1800" b="1" dirty="0" smtClean="0">
              <a:solidFill>
                <a:schemeClr val="bg1"/>
              </a:solidFill>
            </a:rPr>
            <a:t>تحـدد فترة التدريـس بمتوسط  14 أسبوعا.</a:t>
          </a:r>
          <a:endParaRPr lang="fr-FR" sz="1800" b="1" dirty="0">
            <a:solidFill>
              <a:schemeClr val="bg1"/>
            </a:solidFill>
          </a:endParaRPr>
        </a:p>
      </dgm:t>
    </dgm:pt>
    <dgm:pt modelId="{4535E3C2-54A5-40A4-8D0C-4980CE3800E9}" type="parTrans" cxnId="{35E2BC5F-BD47-4BA7-BC16-759B3580F60D}">
      <dgm:prSet/>
      <dgm:spPr/>
      <dgm:t>
        <a:bodyPr/>
        <a:lstStyle/>
        <a:p>
          <a:endParaRPr lang="fr-FR" sz="1600">
            <a:solidFill>
              <a:schemeClr val="tx1"/>
            </a:solidFill>
          </a:endParaRPr>
        </a:p>
      </dgm:t>
    </dgm:pt>
    <dgm:pt modelId="{423DC8EB-085C-4D35-AC73-D1E2346F54D9}" type="sibTrans" cxnId="{35E2BC5F-BD47-4BA7-BC16-759B3580F60D}">
      <dgm:prSet/>
      <dgm:spPr/>
      <dgm:t>
        <a:bodyPr/>
        <a:lstStyle/>
        <a:p>
          <a:endParaRPr lang="fr-FR" sz="1600">
            <a:solidFill>
              <a:schemeClr val="tx1"/>
            </a:solidFill>
          </a:endParaRPr>
        </a:p>
      </dgm:t>
    </dgm:pt>
    <dgm:pt modelId="{2C21CE96-69D6-4E9F-A9C4-DB583C22516B}">
      <dgm:prSet phldrT="[Texte]" custT="1"/>
      <dgm:spPr>
        <a:solidFill>
          <a:srgbClr val="57B7FF"/>
        </a:solidFill>
      </dgm:spPr>
      <dgm:t>
        <a:bodyPr/>
        <a:lstStyle/>
        <a:p>
          <a:r>
            <a:rPr lang="ar-DZ" sz="1600" b="1" dirty="0" smtClean="0">
              <a:solidFill>
                <a:schemeClr val="bg1"/>
              </a:solidFill>
            </a:rPr>
            <a:t>الميــدان</a:t>
          </a:r>
          <a:endParaRPr lang="fr-FR" sz="1600" b="1" dirty="0">
            <a:solidFill>
              <a:schemeClr val="bg1"/>
            </a:solidFill>
          </a:endParaRPr>
        </a:p>
      </dgm:t>
    </dgm:pt>
    <dgm:pt modelId="{BD0CCD1B-1DE6-4984-9712-AAAAA1B89076}" type="parTrans" cxnId="{0C176EDA-5BF0-4DAC-B659-B644E807E652}">
      <dgm:prSet/>
      <dgm:spPr/>
      <dgm:t>
        <a:bodyPr/>
        <a:lstStyle/>
        <a:p>
          <a:endParaRPr lang="fr-FR" sz="1600">
            <a:solidFill>
              <a:schemeClr val="tx1"/>
            </a:solidFill>
          </a:endParaRPr>
        </a:p>
      </dgm:t>
    </dgm:pt>
    <dgm:pt modelId="{7ED0E9B1-DF96-4D09-977E-005610822F68}" type="sibTrans" cxnId="{0C176EDA-5BF0-4DAC-B659-B644E807E652}">
      <dgm:prSet/>
      <dgm:spPr/>
      <dgm:t>
        <a:bodyPr/>
        <a:lstStyle/>
        <a:p>
          <a:endParaRPr lang="fr-FR" sz="1600">
            <a:solidFill>
              <a:schemeClr val="tx1"/>
            </a:solidFill>
          </a:endParaRPr>
        </a:p>
      </dgm:t>
    </dgm:pt>
    <dgm:pt modelId="{8F88C9FA-889E-4582-AF18-29B33C70823F}">
      <dgm:prSet phldrT="[Texte]" custT="1"/>
      <dgm:spPr>
        <a:solidFill>
          <a:srgbClr val="005392">
            <a:alpha val="89804"/>
          </a:srgbClr>
        </a:solidFill>
      </dgm:spPr>
      <dgm:t>
        <a:bodyPr/>
        <a:lstStyle/>
        <a:p>
          <a:pPr algn="r" rtl="1"/>
          <a:r>
            <a:rPr lang="ar-DZ" sz="1800" b="1" dirty="0" smtClean="0">
              <a:solidFill>
                <a:schemeClr val="bg1"/>
              </a:solidFill>
            </a:rPr>
            <a:t>مجـال تكويـن، يتفــرع إلى شعب والشعبة إلى تخصصــات   </a:t>
          </a:r>
          <a:endParaRPr lang="fr-FR" sz="1800" b="1" dirty="0">
            <a:solidFill>
              <a:schemeClr val="bg1"/>
            </a:solidFill>
          </a:endParaRPr>
        </a:p>
      </dgm:t>
    </dgm:pt>
    <dgm:pt modelId="{9A82BDBE-C8DA-4A1F-89B2-8B438954D3B6}" type="parTrans" cxnId="{2CC3590E-4AF1-4B91-A001-2D7EBE0978D8}">
      <dgm:prSet/>
      <dgm:spPr/>
      <dgm:t>
        <a:bodyPr/>
        <a:lstStyle/>
        <a:p>
          <a:endParaRPr lang="fr-FR" sz="1600">
            <a:solidFill>
              <a:schemeClr val="tx1"/>
            </a:solidFill>
          </a:endParaRPr>
        </a:p>
      </dgm:t>
    </dgm:pt>
    <dgm:pt modelId="{AEB908B8-1C72-4E49-B271-90DEF4389F2F}" type="sibTrans" cxnId="{2CC3590E-4AF1-4B91-A001-2D7EBE0978D8}">
      <dgm:prSet/>
      <dgm:spPr/>
      <dgm:t>
        <a:bodyPr/>
        <a:lstStyle/>
        <a:p>
          <a:endParaRPr lang="fr-FR" sz="1600">
            <a:solidFill>
              <a:schemeClr val="tx1"/>
            </a:solidFill>
          </a:endParaRPr>
        </a:p>
      </dgm:t>
    </dgm:pt>
    <dgm:pt modelId="{8ED7E73D-6367-49D7-8DFF-62C47618B083}">
      <dgm:prSet phldrT="[Texte]" custT="1"/>
      <dgm:spPr>
        <a:solidFill>
          <a:srgbClr val="57B7FF"/>
        </a:solidFill>
      </dgm:spPr>
      <dgm:t>
        <a:bodyPr/>
        <a:lstStyle/>
        <a:p>
          <a:r>
            <a:rPr lang="ar-DZ" sz="1600" b="1" dirty="0" smtClean="0">
              <a:solidFill>
                <a:schemeClr val="bg1"/>
              </a:solidFill>
            </a:rPr>
            <a:t>وحــدة التعليــم</a:t>
          </a:r>
          <a:endParaRPr lang="fr-FR" sz="1600" b="1" dirty="0">
            <a:solidFill>
              <a:schemeClr val="bg1"/>
            </a:solidFill>
          </a:endParaRPr>
        </a:p>
      </dgm:t>
    </dgm:pt>
    <dgm:pt modelId="{EDC58F68-4179-4810-9743-4317B6780812}" type="parTrans" cxnId="{3149E687-C678-43CB-9E94-0476620819EE}">
      <dgm:prSet/>
      <dgm:spPr/>
      <dgm:t>
        <a:bodyPr/>
        <a:lstStyle/>
        <a:p>
          <a:endParaRPr lang="fr-FR" sz="1600">
            <a:solidFill>
              <a:schemeClr val="tx1"/>
            </a:solidFill>
          </a:endParaRPr>
        </a:p>
      </dgm:t>
    </dgm:pt>
    <dgm:pt modelId="{24618C87-81D8-4482-A380-52153C75927F}" type="sibTrans" cxnId="{3149E687-C678-43CB-9E94-0476620819EE}">
      <dgm:prSet/>
      <dgm:spPr/>
      <dgm:t>
        <a:bodyPr/>
        <a:lstStyle/>
        <a:p>
          <a:endParaRPr lang="fr-FR" sz="1600">
            <a:solidFill>
              <a:schemeClr val="tx1"/>
            </a:solidFill>
          </a:endParaRPr>
        </a:p>
      </dgm:t>
    </dgm:pt>
    <dgm:pt modelId="{BAA6D66E-9D43-47EF-BDD1-03870E6B8C54}">
      <dgm:prSet phldrT="[Texte]" custT="1"/>
      <dgm:spPr>
        <a:solidFill>
          <a:srgbClr val="57B7FF"/>
        </a:solidFill>
      </dgm:spPr>
      <dgm:t>
        <a:bodyPr/>
        <a:lstStyle/>
        <a:p>
          <a:r>
            <a:rPr lang="ar-DZ" sz="1600" b="1" dirty="0" smtClean="0">
              <a:solidFill>
                <a:schemeClr val="bg1"/>
              </a:solidFill>
            </a:rPr>
            <a:t>الشعبة</a:t>
          </a:r>
          <a:endParaRPr lang="fr-FR" sz="1600" b="1" dirty="0">
            <a:solidFill>
              <a:schemeClr val="bg1"/>
            </a:solidFill>
          </a:endParaRPr>
        </a:p>
      </dgm:t>
    </dgm:pt>
    <dgm:pt modelId="{5FA1ED9F-AC7A-455B-8471-54E842F62687}" type="parTrans" cxnId="{AEBB6A1C-3749-4CA4-B721-FE2AD815000E}">
      <dgm:prSet/>
      <dgm:spPr/>
      <dgm:t>
        <a:bodyPr/>
        <a:lstStyle/>
        <a:p>
          <a:endParaRPr lang="fr-FR" sz="1600">
            <a:solidFill>
              <a:schemeClr val="tx1"/>
            </a:solidFill>
          </a:endParaRPr>
        </a:p>
      </dgm:t>
    </dgm:pt>
    <dgm:pt modelId="{A50E8685-7DFD-4915-AE6A-44325B36E7FA}" type="sibTrans" cxnId="{AEBB6A1C-3749-4CA4-B721-FE2AD815000E}">
      <dgm:prSet/>
      <dgm:spPr/>
      <dgm:t>
        <a:bodyPr/>
        <a:lstStyle/>
        <a:p>
          <a:endParaRPr lang="fr-FR" sz="1600">
            <a:solidFill>
              <a:schemeClr val="tx1"/>
            </a:solidFill>
          </a:endParaRPr>
        </a:p>
      </dgm:t>
    </dgm:pt>
    <dgm:pt modelId="{6BC40AA6-384D-43DD-9E6B-4309CB43C3EF}">
      <dgm:prSet phldrT="[Texte]" custT="1"/>
      <dgm:spPr>
        <a:solidFill>
          <a:srgbClr val="005392">
            <a:alpha val="89804"/>
          </a:srgbClr>
        </a:solidFill>
      </dgm:spPr>
      <dgm:t>
        <a:bodyPr/>
        <a:lstStyle/>
        <a:p>
          <a:pPr algn="r" rtl="1"/>
          <a:r>
            <a:rPr lang="ar-DZ" sz="1600" b="1" dirty="0" smtClean="0">
              <a:solidFill>
                <a:schemeClr val="bg1"/>
              </a:solidFill>
            </a:rPr>
            <a:t>جزء من ميدان. يحدد خصوصية تكــويــن أحادي  أو متعدد التخصصات.</a:t>
          </a:r>
          <a:endParaRPr lang="fr-FR" sz="1600" b="1" dirty="0">
            <a:solidFill>
              <a:schemeClr val="bg1"/>
            </a:solidFill>
          </a:endParaRPr>
        </a:p>
      </dgm:t>
    </dgm:pt>
    <dgm:pt modelId="{F43360FD-D32C-4635-8684-AE747DF10F57}" type="parTrans" cxnId="{00784003-36B2-4E60-8C6A-B5E1F41B317B}">
      <dgm:prSet/>
      <dgm:spPr/>
      <dgm:t>
        <a:bodyPr/>
        <a:lstStyle/>
        <a:p>
          <a:endParaRPr lang="fr-FR" sz="1600">
            <a:solidFill>
              <a:schemeClr val="tx1"/>
            </a:solidFill>
          </a:endParaRPr>
        </a:p>
      </dgm:t>
    </dgm:pt>
    <dgm:pt modelId="{E39C48A1-1DAC-4BBD-B753-FBF3B9A21FEB}" type="sibTrans" cxnId="{00784003-36B2-4E60-8C6A-B5E1F41B317B}">
      <dgm:prSet/>
      <dgm:spPr/>
      <dgm:t>
        <a:bodyPr/>
        <a:lstStyle/>
        <a:p>
          <a:endParaRPr lang="fr-FR" sz="1600">
            <a:solidFill>
              <a:schemeClr val="tx1"/>
            </a:solidFill>
          </a:endParaRPr>
        </a:p>
      </dgm:t>
    </dgm:pt>
    <dgm:pt modelId="{B64DE5CF-DB93-4772-A90E-79A11C7EE2CB}">
      <dgm:prSet phldrT="[Texte]" custT="1"/>
      <dgm:spPr>
        <a:solidFill>
          <a:srgbClr val="57B7FF"/>
        </a:solidFill>
      </dgm:spPr>
      <dgm:t>
        <a:bodyPr/>
        <a:lstStyle/>
        <a:p>
          <a:r>
            <a:rPr lang="ar-DZ" sz="1600" b="1" dirty="0" smtClean="0">
              <a:solidFill>
                <a:schemeClr val="bg1"/>
              </a:solidFill>
            </a:rPr>
            <a:t>التــخصص</a:t>
          </a:r>
          <a:endParaRPr lang="fr-FR" sz="1600" b="1" dirty="0">
            <a:solidFill>
              <a:schemeClr val="bg1"/>
            </a:solidFill>
          </a:endParaRPr>
        </a:p>
      </dgm:t>
    </dgm:pt>
    <dgm:pt modelId="{08F906A0-B8A4-420E-8460-9C1E0FA06425}" type="parTrans" cxnId="{A86FE7C8-2AF9-4FA7-A235-40CD0A2E3AD8}">
      <dgm:prSet/>
      <dgm:spPr/>
      <dgm:t>
        <a:bodyPr/>
        <a:lstStyle/>
        <a:p>
          <a:endParaRPr lang="fr-FR" sz="1600">
            <a:solidFill>
              <a:schemeClr val="tx1"/>
            </a:solidFill>
          </a:endParaRPr>
        </a:p>
      </dgm:t>
    </dgm:pt>
    <dgm:pt modelId="{11ECD4DB-2537-44EA-9E51-7AE6DC0893A6}" type="sibTrans" cxnId="{A86FE7C8-2AF9-4FA7-A235-40CD0A2E3AD8}">
      <dgm:prSet/>
      <dgm:spPr/>
      <dgm:t>
        <a:bodyPr/>
        <a:lstStyle/>
        <a:p>
          <a:endParaRPr lang="fr-FR" sz="1600">
            <a:solidFill>
              <a:schemeClr val="tx1"/>
            </a:solidFill>
          </a:endParaRPr>
        </a:p>
      </dgm:t>
    </dgm:pt>
    <dgm:pt modelId="{7A0B10ED-D7B4-48A9-8219-8BC7B61EE114}">
      <dgm:prSet phldrT="[Texte]" custT="1"/>
      <dgm:spPr>
        <a:solidFill>
          <a:srgbClr val="005392">
            <a:alpha val="89804"/>
          </a:srgbClr>
        </a:solidFill>
      </dgm:spPr>
      <dgm:t>
        <a:bodyPr/>
        <a:lstStyle/>
        <a:p>
          <a:pPr algn="r" rtl="1"/>
          <a:r>
            <a:rPr lang="ar-DZ" sz="1800" b="1" dirty="0" smtClean="0">
              <a:solidFill>
                <a:schemeClr val="bg1"/>
              </a:solidFill>
            </a:rPr>
            <a:t>جزء من  شعبة. يحــدّد مســار التكـويـن والكفـاءات الواجـب اكتسابها من قبل الطـالب.</a:t>
          </a:r>
          <a:endParaRPr lang="fr-FR" sz="1600" b="1" dirty="0">
            <a:solidFill>
              <a:schemeClr val="bg1"/>
            </a:solidFill>
          </a:endParaRPr>
        </a:p>
      </dgm:t>
    </dgm:pt>
    <dgm:pt modelId="{6A479DAC-F367-4C7A-84C6-B0486EE1FC94}" type="parTrans" cxnId="{543282BC-39C7-4144-BE0A-BD132696CBB4}">
      <dgm:prSet/>
      <dgm:spPr/>
      <dgm:t>
        <a:bodyPr/>
        <a:lstStyle/>
        <a:p>
          <a:endParaRPr lang="fr-FR" sz="1600">
            <a:solidFill>
              <a:schemeClr val="tx1"/>
            </a:solidFill>
          </a:endParaRPr>
        </a:p>
      </dgm:t>
    </dgm:pt>
    <dgm:pt modelId="{49A88FCF-CE5E-4E95-BF3B-74AA1556EE0F}" type="sibTrans" cxnId="{543282BC-39C7-4144-BE0A-BD132696CBB4}">
      <dgm:prSet/>
      <dgm:spPr/>
      <dgm:t>
        <a:bodyPr/>
        <a:lstStyle/>
        <a:p>
          <a:endParaRPr lang="fr-FR" sz="1600">
            <a:solidFill>
              <a:schemeClr val="tx1"/>
            </a:solidFill>
          </a:endParaRPr>
        </a:p>
      </dgm:t>
    </dgm:pt>
    <dgm:pt modelId="{70A179E4-9CB2-4E57-A021-D6E846019141}">
      <dgm:prSet phldrT="[Texte]" custT="1"/>
      <dgm:spPr>
        <a:solidFill>
          <a:srgbClr val="005392">
            <a:alpha val="89804"/>
          </a:srgbClr>
        </a:solidFill>
      </dgm:spPr>
      <dgm:t>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DZ" sz="1600" b="1" dirty="0" smtClean="0">
              <a:solidFill>
                <a:schemeClr val="bg1"/>
              </a:solidFill>
            </a:rPr>
            <a:t>تتكون من مادة أو عدة مـواد، يتم ضمـانها وفق عدة أشكـال تعليميـة (دروس، أعمــل موجـهة و أعمـال تطبيـقـية).</a:t>
          </a:r>
          <a:endParaRPr lang="fr-FR" sz="1600" b="1" dirty="0" smtClean="0">
            <a:solidFill>
              <a:schemeClr val="bg1"/>
            </a:solidFill>
          </a:endParaRPr>
        </a:p>
      </dgm:t>
    </dgm:pt>
    <dgm:pt modelId="{E433BC4C-A5F2-43BD-BB48-B8510575A3C3}" type="parTrans" cxnId="{625A9C93-A9C0-4E9C-800B-366B594CB297}">
      <dgm:prSet/>
      <dgm:spPr/>
      <dgm:t>
        <a:bodyPr/>
        <a:lstStyle/>
        <a:p>
          <a:endParaRPr lang="fr-FR" sz="1600">
            <a:solidFill>
              <a:schemeClr val="tx1"/>
            </a:solidFill>
          </a:endParaRPr>
        </a:p>
      </dgm:t>
    </dgm:pt>
    <dgm:pt modelId="{2FBF4D93-7107-48CF-8310-D2BDF5F39891}" type="sibTrans" cxnId="{625A9C93-A9C0-4E9C-800B-366B594CB297}">
      <dgm:prSet/>
      <dgm:spPr/>
      <dgm:t>
        <a:bodyPr/>
        <a:lstStyle/>
        <a:p>
          <a:endParaRPr lang="fr-FR" sz="1600">
            <a:solidFill>
              <a:schemeClr val="tx1"/>
            </a:solidFill>
          </a:endParaRPr>
        </a:p>
      </dgm:t>
    </dgm:pt>
    <dgm:pt modelId="{DA4B63EA-7829-4B93-A4C0-977F305B7DCB}">
      <dgm:prSet custT="1"/>
      <dgm:spPr>
        <a:solidFill>
          <a:srgbClr val="005392">
            <a:alpha val="89804"/>
          </a:srgbClr>
        </a:solidFill>
      </dgm:spPr>
      <dgm:t>
        <a:bodyPr/>
        <a:lstStyle/>
        <a:p>
          <a:pPr algn="r" rtl="1"/>
          <a:r>
            <a:rPr lang="ar-DZ" sz="1800" b="1" dirty="0" smtClean="0">
              <a:solidFill>
                <a:schemeClr val="bg1"/>
              </a:solidFill>
            </a:rPr>
            <a:t>نــظام للتعليــم العـالي منظم في طـورين </a:t>
          </a:r>
          <a:r>
            <a:rPr lang="ar-DZ" sz="1800" b="1" dirty="0" err="1" smtClean="0">
              <a:solidFill>
                <a:schemeClr val="bg1"/>
              </a:solidFill>
            </a:rPr>
            <a:t>إثنين</a:t>
          </a:r>
          <a:r>
            <a:rPr lang="ar-DZ" sz="1800" b="1" dirty="0" smtClean="0">
              <a:solidFill>
                <a:schemeClr val="bg1"/>
              </a:solidFill>
            </a:rPr>
            <a:t> (02): ليسانس و ماســتر. تتفرع التـكوينات إلى مياديـن و شعب وتخصصات</a:t>
          </a:r>
          <a:r>
            <a:rPr lang="fr-FR" sz="1800" b="1" dirty="0" smtClean="0">
              <a:solidFill>
                <a:schemeClr val="bg1"/>
              </a:solidFill>
            </a:rPr>
            <a:t>.</a:t>
          </a:r>
          <a:r>
            <a:rPr lang="ar-DZ" sz="1800" b="1" dirty="0" smtClean="0">
              <a:solidFill>
                <a:schemeClr val="bg1"/>
              </a:solidFill>
            </a:rPr>
            <a:t> تـدرّس سداسـيا ومنظم في وحدات تعليــمية، تكتسب </a:t>
          </a:r>
          <a:r>
            <a:rPr lang="ar-DZ" sz="1800" b="1" dirty="0" err="1" smtClean="0">
              <a:solidFill>
                <a:schemeClr val="bg1"/>
              </a:solidFill>
            </a:rPr>
            <a:t>و</a:t>
          </a:r>
          <a:r>
            <a:rPr lang="ar-DZ" sz="1800" b="1" dirty="0" smtClean="0">
              <a:solidFill>
                <a:schemeClr val="bg1"/>
              </a:solidFill>
            </a:rPr>
            <a:t> تحول.</a:t>
          </a:r>
          <a:endParaRPr lang="ar-DZ" sz="3600" b="1" dirty="0">
            <a:solidFill>
              <a:schemeClr val="bg1"/>
            </a:solidFill>
          </a:endParaRPr>
        </a:p>
      </dgm:t>
    </dgm:pt>
    <dgm:pt modelId="{7C91D3D9-3838-4129-B43F-90B0E3178828}" type="parTrans" cxnId="{D6398E0D-6343-4E8D-9CEA-45F40079DB5B}">
      <dgm:prSet/>
      <dgm:spPr/>
      <dgm:t>
        <a:bodyPr/>
        <a:lstStyle/>
        <a:p>
          <a:endParaRPr lang="fr-FR"/>
        </a:p>
      </dgm:t>
    </dgm:pt>
    <dgm:pt modelId="{6E5F7EF2-0484-4D58-9B30-D39448F688BC}" type="sibTrans" cxnId="{D6398E0D-6343-4E8D-9CEA-45F40079DB5B}">
      <dgm:prSet/>
      <dgm:spPr/>
      <dgm:t>
        <a:bodyPr/>
        <a:lstStyle/>
        <a:p>
          <a:endParaRPr lang="fr-FR"/>
        </a:p>
      </dgm:t>
    </dgm:pt>
    <dgm:pt modelId="{6B28797A-C713-4C9E-A800-12CF1D318C5D}">
      <dgm:prSet phldrT="[Texte]" custT="1"/>
      <dgm:spPr>
        <a:solidFill>
          <a:srgbClr val="005392">
            <a:alpha val="89804"/>
          </a:srgbClr>
        </a:solidFill>
      </dgm:spPr>
      <dgm:t>
        <a:bodyPr/>
        <a:lstStyle/>
        <a:p>
          <a:pPr algn="r" rtl="1"/>
          <a:endParaRPr lang="fr-FR" sz="800" b="1" dirty="0">
            <a:solidFill>
              <a:schemeClr val="bg1"/>
            </a:solidFill>
          </a:endParaRPr>
        </a:p>
      </dgm:t>
    </dgm:pt>
    <dgm:pt modelId="{31334EC6-7256-4A05-B5FD-5F037B1A53EE}" type="parTrans" cxnId="{9C6D5DCF-C16C-4828-9741-7FDCE2E5461C}">
      <dgm:prSet/>
      <dgm:spPr/>
      <dgm:t>
        <a:bodyPr/>
        <a:lstStyle/>
        <a:p>
          <a:endParaRPr lang="fr-FR"/>
        </a:p>
      </dgm:t>
    </dgm:pt>
    <dgm:pt modelId="{086D98FE-87A4-4FCC-B866-CD2C00F3B451}" type="sibTrans" cxnId="{9C6D5DCF-C16C-4828-9741-7FDCE2E5461C}">
      <dgm:prSet/>
      <dgm:spPr/>
      <dgm:t>
        <a:bodyPr/>
        <a:lstStyle/>
        <a:p>
          <a:endParaRPr lang="fr-FR"/>
        </a:p>
      </dgm:t>
    </dgm:pt>
    <dgm:pt modelId="{4AE8896B-A7C9-448D-8C6D-61EE31FDB686}" type="pres">
      <dgm:prSet presAssocID="{29055776-A289-48B9-9CA5-6D28B4A0FA96}" presName="Name0" presStyleCnt="0">
        <dgm:presLayoutVars>
          <dgm:dir/>
          <dgm:animLvl val="lvl"/>
          <dgm:resizeHandles val="exact"/>
        </dgm:presLayoutVars>
      </dgm:prSet>
      <dgm:spPr/>
      <dgm:t>
        <a:bodyPr/>
        <a:lstStyle/>
        <a:p>
          <a:endParaRPr lang="fr-FR"/>
        </a:p>
      </dgm:t>
    </dgm:pt>
    <dgm:pt modelId="{B9833F80-9A05-424D-880A-84A21E6030AE}" type="pres">
      <dgm:prSet presAssocID="{7D0E38A0-0446-461E-9923-717E046D067E}" presName="linNode" presStyleCnt="0"/>
      <dgm:spPr/>
    </dgm:pt>
    <dgm:pt modelId="{8BB08362-29B2-4DF6-B48F-76D3F16F2A07}" type="pres">
      <dgm:prSet presAssocID="{7D0E38A0-0446-461E-9923-717E046D067E}" presName="parentText" presStyleLbl="node1" presStyleIdx="0" presStyleCnt="6" custScaleY="74376" custLinFactX="43249" custLinFactNeighborX="100000" custLinFactNeighborY="5119">
        <dgm:presLayoutVars>
          <dgm:chMax val="1"/>
          <dgm:bulletEnabled val="1"/>
        </dgm:presLayoutVars>
      </dgm:prSet>
      <dgm:spPr/>
      <dgm:t>
        <a:bodyPr/>
        <a:lstStyle/>
        <a:p>
          <a:endParaRPr lang="fr-FR"/>
        </a:p>
      </dgm:t>
    </dgm:pt>
    <dgm:pt modelId="{400CCF8A-E832-49FA-9EAF-1DDF68AC3834}" type="pres">
      <dgm:prSet presAssocID="{7D0E38A0-0446-461E-9923-717E046D067E}" presName="descendantText" presStyleLbl="alignAccFollowNode1" presStyleIdx="0" presStyleCnt="6" custScaleX="124283" custLinFactX="-878" custLinFactNeighborX="-100000" custLinFactNeighborY="8720">
        <dgm:presLayoutVars>
          <dgm:bulletEnabled val="1"/>
        </dgm:presLayoutVars>
      </dgm:prSet>
      <dgm:spPr/>
      <dgm:t>
        <a:bodyPr/>
        <a:lstStyle/>
        <a:p>
          <a:endParaRPr lang="fr-FR"/>
        </a:p>
      </dgm:t>
    </dgm:pt>
    <dgm:pt modelId="{9895F153-0B7F-4B09-B426-12D7BBC0201E}" type="pres">
      <dgm:prSet presAssocID="{4E1B63BB-346D-43D8-A959-2B9C7FE81236}" presName="sp" presStyleCnt="0"/>
      <dgm:spPr/>
    </dgm:pt>
    <dgm:pt modelId="{31D100D4-4E1D-408C-80F8-8C3F6A51EC49}" type="pres">
      <dgm:prSet presAssocID="{DB0F4C9C-A5FC-46A2-821A-41C63574FB9D}" presName="linNode" presStyleCnt="0"/>
      <dgm:spPr/>
    </dgm:pt>
    <dgm:pt modelId="{998E489A-47B5-4587-89FD-BB7A5AC71E68}" type="pres">
      <dgm:prSet presAssocID="{DB0F4C9C-A5FC-46A2-821A-41C63574FB9D}" presName="parentText" presStyleLbl="node1" presStyleIdx="1" presStyleCnt="6" custScaleX="86537" custScaleY="47302" custLinFactX="48654" custLinFactNeighborX="100000" custLinFactNeighborY="2474">
        <dgm:presLayoutVars>
          <dgm:chMax val="1"/>
          <dgm:bulletEnabled val="1"/>
        </dgm:presLayoutVars>
      </dgm:prSet>
      <dgm:spPr/>
      <dgm:t>
        <a:bodyPr/>
        <a:lstStyle/>
        <a:p>
          <a:endParaRPr lang="fr-FR"/>
        </a:p>
      </dgm:t>
    </dgm:pt>
    <dgm:pt modelId="{1ABF8D74-B281-4379-B7BA-464BD40FC74A}" type="pres">
      <dgm:prSet presAssocID="{DB0F4C9C-A5FC-46A2-821A-41C63574FB9D}" presName="descendantText" presStyleLbl="alignAccFollowNode1" presStyleIdx="1" presStyleCnt="6" custScaleX="107530" custScaleY="47302" custLinFactNeighborX="-98632" custLinFactNeighborY="3834">
        <dgm:presLayoutVars>
          <dgm:bulletEnabled val="1"/>
        </dgm:presLayoutVars>
      </dgm:prSet>
      <dgm:spPr/>
      <dgm:t>
        <a:bodyPr/>
        <a:lstStyle/>
        <a:p>
          <a:endParaRPr lang="fr-FR"/>
        </a:p>
      </dgm:t>
    </dgm:pt>
    <dgm:pt modelId="{B5094AF7-0EB2-448F-BF7D-D59864A98A6C}" type="pres">
      <dgm:prSet presAssocID="{A67354C2-111B-49C8-8173-7729BAFECAE4}" presName="sp" presStyleCnt="0"/>
      <dgm:spPr/>
    </dgm:pt>
    <dgm:pt modelId="{110965A0-05DE-49F9-8630-9A0D2242A0E7}" type="pres">
      <dgm:prSet presAssocID="{2C21CE96-69D6-4E9F-A9C4-DB583C22516B}" presName="linNode" presStyleCnt="0"/>
      <dgm:spPr/>
    </dgm:pt>
    <dgm:pt modelId="{53299A7D-BD4B-4AC6-8896-3A20FF37BB63}" type="pres">
      <dgm:prSet presAssocID="{2C21CE96-69D6-4E9F-A9C4-DB583C22516B}" presName="parentText" presStyleLbl="node1" presStyleIdx="2" presStyleCnt="6" custScaleY="51094" custLinFactX="48134" custLinFactNeighborX="100000" custLinFactNeighborY="-1917">
        <dgm:presLayoutVars>
          <dgm:chMax val="1"/>
          <dgm:bulletEnabled val="1"/>
        </dgm:presLayoutVars>
      </dgm:prSet>
      <dgm:spPr/>
      <dgm:t>
        <a:bodyPr/>
        <a:lstStyle/>
        <a:p>
          <a:endParaRPr lang="fr-FR"/>
        </a:p>
      </dgm:t>
    </dgm:pt>
    <dgm:pt modelId="{529751E1-EE7B-4E94-99BC-4E0005F92285}" type="pres">
      <dgm:prSet presAssocID="{2C21CE96-69D6-4E9F-A9C4-DB583C22516B}" presName="descendantText" presStyleLbl="alignAccFollowNode1" presStyleIdx="2" presStyleCnt="6" custScaleX="127217" custScaleY="51094" custLinFactNeighborX="-99636" custLinFactNeighborY="783">
        <dgm:presLayoutVars>
          <dgm:bulletEnabled val="1"/>
        </dgm:presLayoutVars>
      </dgm:prSet>
      <dgm:spPr/>
      <dgm:t>
        <a:bodyPr/>
        <a:lstStyle/>
        <a:p>
          <a:endParaRPr lang="fr-FR"/>
        </a:p>
      </dgm:t>
    </dgm:pt>
    <dgm:pt modelId="{CF581768-561D-42F1-B6D5-6123E12767BC}" type="pres">
      <dgm:prSet presAssocID="{7ED0E9B1-DF96-4D09-977E-005610822F68}" presName="sp" presStyleCnt="0"/>
      <dgm:spPr/>
    </dgm:pt>
    <dgm:pt modelId="{BA74E696-1DBB-4AC5-A064-537563ED9377}" type="pres">
      <dgm:prSet presAssocID="{BAA6D66E-9D43-47EF-BDD1-03870E6B8C54}" presName="linNode" presStyleCnt="0"/>
      <dgm:spPr/>
    </dgm:pt>
    <dgm:pt modelId="{47288EEA-63C4-4B9B-B974-CA974E6BF76F}" type="pres">
      <dgm:prSet presAssocID="{BAA6D66E-9D43-47EF-BDD1-03870E6B8C54}" presName="parentText" presStyleLbl="node1" presStyleIdx="3" presStyleCnt="6" custScaleY="48192" custLinFactX="48134" custLinFactNeighborX="100000" custLinFactNeighborY="546">
        <dgm:presLayoutVars>
          <dgm:chMax val="1"/>
          <dgm:bulletEnabled val="1"/>
        </dgm:presLayoutVars>
      </dgm:prSet>
      <dgm:spPr/>
      <dgm:t>
        <a:bodyPr/>
        <a:lstStyle/>
        <a:p>
          <a:endParaRPr lang="fr-FR"/>
        </a:p>
      </dgm:t>
    </dgm:pt>
    <dgm:pt modelId="{F233B38A-7F02-4AF7-BF94-36254FC62571}" type="pres">
      <dgm:prSet presAssocID="{BAA6D66E-9D43-47EF-BDD1-03870E6B8C54}" presName="descendantText" presStyleLbl="alignAccFollowNode1" presStyleIdx="3" presStyleCnt="6" custScaleX="127178" custScaleY="48192" custLinFactX="-539" custLinFactNeighborX="-100000" custLinFactNeighborY="1313">
        <dgm:presLayoutVars>
          <dgm:bulletEnabled val="1"/>
        </dgm:presLayoutVars>
      </dgm:prSet>
      <dgm:spPr/>
      <dgm:t>
        <a:bodyPr/>
        <a:lstStyle/>
        <a:p>
          <a:endParaRPr lang="fr-FR"/>
        </a:p>
      </dgm:t>
    </dgm:pt>
    <dgm:pt modelId="{1A0DE9F7-BEEA-43D1-B68F-E5880EBECF6F}" type="pres">
      <dgm:prSet presAssocID="{A50E8685-7DFD-4915-AE6A-44325B36E7FA}" presName="sp" presStyleCnt="0"/>
      <dgm:spPr/>
    </dgm:pt>
    <dgm:pt modelId="{7A4B2A36-C59A-42CA-B998-0EC5F4706B34}" type="pres">
      <dgm:prSet presAssocID="{B64DE5CF-DB93-4772-A90E-79A11C7EE2CB}" presName="linNode" presStyleCnt="0"/>
      <dgm:spPr/>
    </dgm:pt>
    <dgm:pt modelId="{FBE7393E-4DA7-4AFB-AB23-76FFB3002432}" type="pres">
      <dgm:prSet presAssocID="{B64DE5CF-DB93-4772-A90E-79A11C7EE2CB}" presName="parentText" presStyleLbl="node1" presStyleIdx="4" presStyleCnt="6" custScaleY="58603" custLinFactX="53536" custLinFactNeighborX="100000" custLinFactNeighborY="1721">
        <dgm:presLayoutVars>
          <dgm:chMax val="1"/>
          <dgm:bulletEnabled val="1"/>
        </dgm:presLayoutVars>
      </dgm:prSet>
      <dgm:spPr/>
      <dgm:t>
        <a:bodyPr/>
        <a:lstStyle/>
        <a:p>
          <a:endParaRPr lang="fr-FR"/>
        </a:p>
      </dgm:t>
    </dgm:pt>
    <dgm:pt modelId="{B4B4E675-0A04-4733-9AB7-9EE859E4E777}" type="pres">
      <dgm:prSet presAssocID="{B64DE5CF-DB93-4772-A90E-79A11C7EE2CB}" presName="descendantText" presStyleLbl="alignAccFollowNode1" presStyleIdx="4" presStyleCnt="6" custScaleX="130390" custScaleY="58603" custLinFactX="-543" custLinFactNeighborX="-100000" custLinFactNeighborY="1133">
        <dgm:presLayoutVars>
          <dgm:bulletEnabled val="1"/>
        </dgm:presLayoutVars>
      </dgm:prSet>
      <dgm:spPr/>
      <dgm:t>
        <a:bodyPr/>
        <a:lstStyle/>
        <a:p>
          <a:endParaRPr lang="fr-FR"/>
        </a:p>
      </dgm:t>
    </dgm:pt>
    <dgm:pt modelId="{DC80804E-961E-4A81-AE73-C651156EF0AB}" type="pres">
      <dgm:prSet presAssocID="{11ECD4DB-2537-44EA-9E51-7AE6DC0893A6}" presName="sp" presStyleCnt="0"/>
      <dgm:spPr/>
    </dgm:pt>
    <dgm:pt modelId="{6B24494A-E8C0-4E2D-B5D4-402DC21845CF}" type="pres">
      <dgm:prSet presAssocID="{8ED7E73D-6367-49D7-8DFF-62C47618B083}" presName="linNode" presStyleCnt="0"/>
      <dgm:spPr/>
    </dgm:pt>
    <dgm:pt modelId="{561DE449-9D35-4A00-938F-D6F6FA08A58D}" type="pres">
      <dgm:prSet presAssocID="{8ED7E73D-6367-49D7-8DFF-62C47618B083}" presName="parentText" presStyleLbl="node1" presStyleIdx="5" presStyleCnt="6" custScaleY="57367" custLinFactX="49266" custLinFactNeighborX="100000" custLinFactNeighborY="10">
        <dgm:presLayoutVars>
          <dgm:chMax val="1"/>
          <dgm:bulletEnabled val="1"/>
        </dgm:presLayoutVars>
      </dgm:prSet>
      <dgm:spPr/>
      <dgm:t>
        <a:bodyPr/>
        <a:lstStyle/>
        <a:p>
          <a:endParaRPr lang="fr-FR"/>
        </a:p>
      </dgm:t>
    </dgm:pt>
    <dgm:pt modelId="{E28EAB81-CC4B-47A0-94BD-246F94C985EA}" type="pres">
      <dgm:prSet presAssocID="{8ED7E73D-6367-49D7-8DFF-62C47618B083}" presName="descendantText" presStyleLbl="alignAccFollowNode1" presStyleIdx="5" presStyleCnt="6" custScaleX="127217" custScaleY="57367" custLinFactX="-1236" custLinFactNeighborX="-100000" custLinFactNeighborY="145">
        <dgm:presLayoutVars>
          <dgm:bulletEnabled val="1"/>
        </dgm:presLayoutVars>
      </dgm:prSet>
      <dgm:spPr/>
      <dgm:t>
        <a:bodyPr/>
        <a:lstStyle/>
        <a:p>
          <a:endParaRPr lang="fr-FR"/>
        </a:p>
      </dgm:t>
    </dgm:pt>
  </dgm:ptLst>
  <dgm:cxnLst>
    <dgm:cxn modelId="{68CB6059-9EBB-40B8-81F6-3643D16621D5}" type="presOf" srcId="{7D0E38A0-0446-461E-9923-717E046D067E}" destId="{8BB08362-29B2-4DF6-B48F-76D3F16F2A07}" srcOrd="0" destOrd="0" presId="urn:microsoft.com/office/officeart/2005/8/layout/vList5"/>
    <dgm:cxn modelId="{0C176EDA-5BF0-4DAC-B659-B644E807E652}" srcId="{29055776-A289-48B9-9CA5-6D28B4A0FA96}" destId="{2C21CE96-69D6-4E9F-A9C4-DB583C22516B}" srcOrd="2" destOrd="0" parTransId="{BD0CCD1B-1DE6-4984-9712-AAAAA1B89076}" sibTransId="{7ED0E9B1-DF96-4D09-977E-005610822F68}"/>
    <dgm:cxn modelId="{543282BC-39C7-4144-BE0A-BD132696CBB4}" srcId="{B64DE5CF-DB93-4772-A90E-79A11C7EE2CB}" destId="{7A0B10ED-D7B4-48A9-8219-8BC7B61EE114}" srcOrd="0" destOrd="0" parTransId="{6A479DAC-F367-4C7A-84C6-B0486EE1FC94}" sibTransId="{49A88FCF-CE5E-4E95-BF3B-74AA1556EE0F}"/>
    <dgm:cxn modelId="{46055BE7-A6AB-4BF3-BF37-F29A5C65D552}" type="presOf" srcId="{B64DE5CF-DB93-4772-A90E-79A11C7EE2CB}" destId="{FBE7393E-4DA7-4AFB-AB23-76FFB3002432}" srcOrd="0" destOrd="0" presId="urn:microsoft.com/office/officeart/2005/8/layout/vList5"/>
    <dgm:cxn modelId="{5F4E489C-8C02-4833-B533-BF726C991D4A}" type="presOf" srcId="{2C21CE96-69D6-4E9F-A9C4-DB583C22516B}" destId="{53299A7D-BD4B-4AC6-8896-3A20FF37BB63}" srcOrd="0" destOrd="0" presId="urn:microsoft.com/office/officeart/2005/8/layout/vList5"/>
    <dgm:cxn modelId="{698EE6FC-B2C0-4C44-AF7E-C17EAA0DC238}" type="presOf" srcId="{DA4B63EA-7829-4B93-A4C0-977F305B7DCB}" destId="{400CCF8A-E832-49FA-9EAF-1DDF68AC3834}" srcOrd="0" destOrd="1" presId="urn:microsoft.com/office/officeart/2005/8/layout/vList5"/>
    <dgm:cxn modelId="{77D620E9-3254-4D12-ADD8-8D437187F090}" type="presOf" srcId="{29055776-A289-48B9-9CA5-6D28B4A0FA96}" destId="{4AE8896B-A7C9-448D-8C6D-61EE31FDB686}" srcOrd="0" destOrd="0" presId="urn:microsoft.com/office/officeart/2005/8/layout/vList5"/>
    <dgm:cxn modelId="{21FD96D2-8457-43DF-B85F-D1520C2E343E}" type="presOf" srcId="{8F88C9FA-889E-4582-AF18-29B33C70823F}" destId="{529751E1-EE7B-4E94-99BC-4E0005F92285}" srcOrd="0" destOrd="0" presId="urn:microsoft.com/office/officeart/2005/8/layout/vList5"/>
    <dgm:cxn modelId="{3149E687-C678-43CB-9E94-0476620819EE}" srcId="{29055776-A289-48B9-9CA5-6D28B4A0FA96}" destId="{8ED7E73D-6367-49D7-8DFF-62C47618B083}" srcOrd="5" destOrd="0" parTransId="{EDC58F68-4179-4810-9743-4317B6780812}" sibTransId="{24618C87-81D8-4482-A380-52153C75927F}"/>
    <dgm:cxn modelId="{00784003-36B2-4E60-8C6A-B5E1F41B317B}" srcId="{BAA6D66E-9D43-47EF-BDD1-03870E6B8C54}" destId="{6BC40AA6-384D-43DD-9E6B-4309CB43C3EF}" srcOrd="0" destOrd="0" parTransId="{F43360FD-D32C-4635-8684-AE747DF10F57}" sibTransId="{E39C48A1-1DAC-4BBD-B753-FBF3B9A21FEB}"/>
    <dgm:cxn modelId="{C89B5278-8046-4032-B8EA-ADA5F798B48E}" type="presOf" srcId="{D3E29EFD-9FE1-49E9-83CD-5089AB5BD74B}" destId="{1ABF8D74-B281-4379-B7BA-464BD40FC74A}" srcOrd="0" destOrd="0" presId="urn:microsoft.com/office/officeart/2005/8/layout/vList5"/>
    <dgm:cxn modelId="{58B27614-8FD9-4461-8AF6-1B7148CF916B}" type="presOf" srcId="{8ED7E73D-6367-49D7-8DFF-62C47618B083}" destId="{561DE449-9D35-4A00-938F-D6F6FA08A58D}" srcOrd="0" destOrd="0" presId="urn:microsoft.com/office/officeart/2005/8/layout/vList5"/>
    <dgm:cxn modelId="{9199378E-94D8-404E-BECE-847F5E0C9269}" type="presOf" srcId="{BAA6D66E-9D43-47EF-BDD1-03870E6B8C54}" destId="{47288EEA-63C4-4B9B-B974-CA974E6BF76F}" srcOrd="0" destOrd="0" presId="urn:microsoft.com/office/officeart/2005/8/layout/vList5"/>
    <dgm:cxn modelId="{770D2A19-5442-4BCA-978C-1CDA84C311A2}" srcId="{29055776-A289-48B9-9CA5-6D28B4A0FA96}" destId="{DB0F4C9C-A5FC-46A2-821A-41C63574FB9D}" srcOrd="1" destOrd="0" parTransId="{915FA311-27AE-4617-98BF-8B60A4B908AD}" sibTransId="{A67354C2-111B-49C8-8173-7729BAFECAE4}"/>
    <dgm:cxn modelId="{AEBB6A1C-3749-4CA4-B721-FE2AD815000E}" srcId="{29055776-A289-48B9-9CA5-6D28B4A0FA96}" destId="{BAA6D66E-9D43-47EF-BDD1-03870E6B8C54}" srcOrd="3" destOrd="0" parTransId="{5FA1ED9F-AC7A-455B-8471-54E842F62687}" sibTransId="{A50E8685-7DFD-4915-AE6A-44325B36E7FA}"/>
    <dgm:cxn modelId="{4B1F4254-F39B-48B8-A706-7A96749C79D9}" srcId="{29055776-A289-48B9-9CA5-6D28B4A0FA96}" destId="{7D0E38A0-0446-461E-9923-717E046D067E}" srcOrd="0" destOrd="0" parTransId="{5A94F33B-BBEB-40DF-B88F-82A09B7CC18E}" sibTransId="{4E1B63BB-346D-43D8-A959-2B9C7FE81236}"/>
    <dgm:cxn modelId="{64B313F4-2060-4D7A-BC29-837C02B48FEF}" type="presOf" srcId="{6BC40AA6-384D-43DD-9E6B-4309CB43C3EF}" destId="{F233B38A-7F02-4AF7-BF94-36254FC62571}" srcOrd="0" destOrd="0" presId="urn:microsoft.com/office/officeart/2005/8/layout/vList5"/>
    <dgm:cxn modelId="{76359265-527C-4D82-BB0E-9391E6369207}" type="presOf" srcId="{6B28797A-C713-4C9E-A800-12CF1D318C5D}" destId="{400CCF8A-E832-49FA-9EAF-1DDF68AC3834}" srcOrd="0" destOrd="2" presId="urn:microsoft.com/office/officeart/2005/8/layout/vList5"/>
    <dgm:cxn modelId="{2CC3590E-4AF1-4B91-A001-2D7EBE0978D8}" srcId="{2C21CE96-69D6-4E9F-A9C4-DB583C22516B}" destId="{8F88C9FA-889E-4582-AF18-29B33C70823F}" srcOrd="0" destOrd="0" parTransId="{9A82BDBE-C8DA-4A1F-89B2-8B438954D3B6}" sibTransId="{AEB908B8-1C72-4E49-B271-90DEF4389F2F}"/>
    <dgm:cxn modelId="{9C6D5DCF-C16C-4828-9741-7FDCE2E5461C}" srcId="{7D0E38A0-0446-461E-9923-717E046D067E}" destId="{6B28797A-C713-4C9E-A800-12CF1D318C5D}" srcOrd="2" destOrd="0" parTransId="{31334EC6-7256-4A05-B5FD-5F037B1A53EE}" sibTransId="{086D98FE-87A4-4FCC-B866-CD2C00F3B451}"/>
    <dgm:cxn modelId="{FE342234-865C-4C79-B9DA-1E9AF028FB23}" type="presOf" srcId="{7A0B10ED-D7B4-48A9-8219-8BC7B61EE114}" destId="{B4B4E675-0A04-4733-9AB7-9EE859E4E777}" srcOrd="0" destOrd="0" presId="urn:microsoft.com/office/officeart/2005/8/layout/vList5"/>
    <dgm:cxn modelId="{C7B17275-31C1-4356-B925-84135A40BECB}" type="presOf" srcId="{70A179E4-9CB2-4E57-A021-D6E846019141}" destId="{E28EAB81-CC4B-47A0-94BD-246F94C985EA}" srcOrd="0" destOrd="0" presId="urn:microsoft.com/office/officeart/2005/8/layout/vList5"/>
    <dgm:cxn modelId="{625A9C93-A9C0-4E9C-800B-366B594CB297}" srcId="{8ED7E73D-6367-49D7-8DFF-62C47618B083}" destId="{70A179E4-9CB2-4E57-A021-D6E846019141}" srcOrd="0" destOrd="0" parTransId="{E433BC4C-A5F2-43BD-BB48-B8510575A3C3}" sibTransId="{2FBF4D93-7107-48CF-8310-D2BDF5F39891}"/>
    <dgm:cxn modelId="{D6398E0D-6343-4E8D-9CEA-45F40079DB5B}" srcId="{7D0E38A0-0446-461E-9923-717E046D067E}" destId="{DA4B63EA-7829-4B93-A4C0-977F305B7DCB}" srcOrd="1" destOrd="0" parTransId="{7C91D3D9-3838-4129-B43F-90B0E3178828}" sibTransId="{6E5F7EF2-0484-4D58-9B30-D39448F688BC}"/>
    <dgm:cxn modelId="{CDF12828-E838-4FF5-A580-FD308A99BB3E}" type="presOf" srcId="{DB0F4C9C-A5FC-46A2-821A-41C63574FB9D}" destId="{998E489A-47B5-4587-89FD-BB7A5AC71E68}" srcOrd="0" destOrd="0" presId="urn:microsoft.com/office/officeart/2005/8/layout/vList5"/>
    <dgm:cxn modelId="{371A1F19-2835-4632-96F6-2184C924884F}" srcId="{7D0E38A0-0446-461E-9923-717E046D067E}" destId="{81AF5E9A-C945-4E3F-AA5B-BD5788004171}" srcOrd="0" destOrd="0" parTransId="{45EADA49-6217-44AE-B146-C22339630867}" sibTransId="{636B373A-23EC-4943-A279-86A2CADA812E}"/>
    <dgm:cxn modelId="{A86FE7C8-2AF9-4FA7-A235-40CD0A2E3AD8}" srcId="{29055776-A289-48B9-9CA5-6D28B4A0FA96}" destId="{B64DE5CF-DB93-4772-A90E-79A11C7EE2CB}" srcOrd="4" destOrd="0" parTransId="{08F906A0-B8A4-420E-8460-9C1E0FA06425}" sibTransId="{11ECD4DB-2537-44EA-9E51-7AE6DC0893A6}"/>
    <dgm:cxn modelId="{35E2BC5F-BD47-4BA7-BC16-759B3580F60D}" srcId="{DB0F4C9C-A5FC-46A2-821A-41C63574FB9D}" destId="{D3E29EFD-9FE1-49E9-83CD-5089AB5BD74B}" srcOrd="0" destOrd="0" parTransId="{4535E3C2-54A5-40A4-8D0C-4980CE3800E9}" sibTransId="{423DC8EB-085C-4D35-AC73-D1E2346F54D9}"/>
    <dgm:cxn modelId="{2F8A6EBE-6B00-4801-8DCC-C546853DE001}" type="presOf" srcId="{81AF5E9A-C945-4E3F-AA5B-BD5788004171}" destId="{400CCF8A-E832-49FA-9EAF-1DDF68AC3834}" srcOrd="0" destOrd="0" presId="urn:microsoft.com/office/officeart/2005/8/layout/vList5"/>
    <dgm:cxn modelId="{AB459BA3-390C-4C15-B8CD-6E185254CD55}" type="presParOf" srcId="{4AE8896B-A7C9-448D-8C6D-61EE31FDB686}" destId="{B9833F80-9A05-424D-880A-84A21E6030AE}" srcOrd="0" destOrd="0" presId="urn:microsoft.com/office/officeart/2005/8/layout/vList5"/>
    <dgm:cxn modelId="{E8C0E5ED-D04D-4412-85B2-6EECB2799807}" type="presParOf" srcId="{B9833F80-9A05-424D-880A-84A21E6030AE}" destId="{8BB08362-29B2-4DF6-B48F-76D3F16F2A07}" srcOrd="0" destOrd="0" presId="urn:microsoft.com/office/officeart/2005/8/layout/vList5"/>
    <dgm:cxn modelId="{15C29DFE-A143-4182-810D-BEF58BA10799}" type="presParOf" srcId="{B9833F80-9A05-424D-880A-84A21E6030AE}" destId="{400CCF8A-E832-49FA-9EAF-1DDF68AC3834}" srcOrd="1" destOrd="0" presId="urn:microsoft.com/office/officeart/2005/8/layout/vList5"/>
    <dgm:cxn modelId="{0A3FE8B0-8883-4152-8B4C-5C742FDF1649}" type="presParOf" srcId="{4AE8896B-A7C9-448D-8C6D-61EE31FDB686}" destId="{9895F153-0B7F-4B09-B426-12D7BBC0201E}" srcOrd="1" destOrd="0" presId="urn:microsoft.com/office/officeart/2005/8/layout/vList5"/>
    <dgm:cxn modelId="{7ECA8DC3-DCD9-44B4-988D-CB90812F319B}" type="presParOf" srcId="{4AE8896B-A7C9-448D-8C6D-61EE31FDB686}" destId="{31D100D4-4E1D-408C-80F8-8C3F6A51EC49}" srcOrd="2" destOrd="0" presId="urn:microsoft.com/office/officeart/2005/8/layout/vList5"/>
    <dgm:cxn modelId="{1AA8A020-6E8B-473A-907D-A9EAE25B0D20}" type="presParOf" srcId="{31D100D4-4E1D-408C-80F8-8C3F6A51EC49}" destId="{998E489A-47B5-4587-89FD-BB7A5AC71E68}" srcOrd="0" destOrd="0" presId="urn:microsoft.com/office/officeart/2005/8/layout/vList5"/>
    <dgm:cxn modelId="{E1664D0B-4FDD-47EA-A144-0A3C23633E77}" type="presParOf" srcId="{31D100D4-4E1D-408C-80F8-8C3F6A51EC49}" destId="{1ABF8D74-B281-4379-B7BA-464BD40FC74A}" srcOrd="1" destOrd="0" presId="urn:microsoft.com/office/officeart/2005/8/layout/vList5"/>
    <dgm:cxn modelId="{6312ECEB-3A84-4D4F-AA43-0D0458EC85C4}" type="presParOf" srcId="{4AE8896B-A7C9-448D-8C6D-61EE31FDB686}" destId="{B5094AF7-0EB2-448F-BF7D-D59864A98A6C}" srcOrd="3" destOrd="0" presId="urn:microsoft.com/office/officeart/2005/8/layout/vList5"/>
    <dgm:cxn modelId="{CCED7670-295B-42C2-A39C-0B68C7A00178}" type="presParOf" srcId="{4AE8896B-A7C9-448D-8C6D-61EE31FDB686}" destId="{110965A0-05DE-49F9-8630-9A0D2242A0E7}" srcOrd="4" destOrd="0" presId="urn:microsoft.com/office/officeart/2005/8/layout/vList5"/>
    <dgm:cxn modelId="{E17877EE-1E07-4AD0-B1F6-7D58A54B2B07}" type="presParOf" srcId="{110965A0-05DE-49F9-8630-9A0D2242A0E7}" destId="{53299A7D-BD4B-4AC6-8896-3A20FF37BB63}" srcOrd="0" destOrd="0" presId="urn:microsoft.com/office/officeart/2005/8/layout/vList5"/>
    <dgm:cxn modelId="{48A9351A-E91D-47C1-9078-16021BB857E3}" type="presParOf" srcId="{110965A0-05DE-49F9-8630-9A0D2242A0E7}" destId="{529751E1-EE7B-4E94-99BC-4E0005F92285}" srcOrd="1" destOrd="0" presId="urn:microsoft.com/office/officeart/2005/8/layout/vList5"/>
    <dgm:cxn modelId="{74A59247-A470-4AD1-89A5-F28AEA5F5492}" type="presParOf" srcId="{4AE8896B-A7C9-448D-8C6D-61EE31FDB686}" destId="{CF581768-561D-42F1-B6D5-6123E12767BC}" srcOrd="5" destOrd="0" presId="urn:microsoft.com/office/officeart/2005/8/layout/vList5"/>
    <dgm:cxn modelId="{DBD846A0-DB24-4BC4-B931-8153B267A922}" type="presParOf" srcId="{4AE8896B-A7C9-448D-8C6D-61EE31FDB686}" destId="{BA74E696-1DBB-4AC5-A064-537563ED9377}" srcOrd="6" destOrd="0" presId="urn:microsoft.com/office/officeart/2005/8/layout/vList5"/>
    <dgm:cxn modelId="{82BC7833-28C9-48F6-98B0-D2BB1680B6CC}" type="presParOf" srcId="{BA74E696-1DBB-4AC5-A064-537563ED9377}" destId="{47288EEA-63C4-4B9B-B974-CA974E6BF76F}" srcOrd="0" destOrd="0" presId="urn:microsoft.com/office/officeart/2005/8/layout/vList5"/>
    <dgm:cxn modelId="{DE0616D2-3B1A-476E-8547-00ABCB5743D3}" type="presParOf" srcId="{BA74E696-1DBB-4AC5-A064-537563ED9377}" destId="{F233B38A-7F02-4AF7-BF94-36254FC62571}" srcOrd="1" destOrd="0" presId="urn:microsoft.com/office/officeart/2005/8/layout/vList5"/>
    <dgm:cxn modelId="{08FD86B1-6FAD-4602-BA53-1748FDC5349B}" type="presParOf" srcId="{4AE8896B-A7C9-448D-8C6D-61EE31FDB686}" destId="{1A0DE9F7-BEEA-43D1-B68F-E5880EBECF6F}" srcOrd="7" destOrd="0" presId="urn:microsoft.com/office/officeart/2005/8/layout/vList5"/>
    <dgm:cxn modelId="{F0E35F81-4AC5-4872-8A3C-F0CC5D39CF6F}" type="presParOf" srcId="{4AE8896B-A7C9-448D-8C6D-61EE31FDB686}" destId="{7A4B2A36-C59A-42CA-B998-0EC5F4706B34}" srcOrd="8" destOrd="0" presId="urn:microsoft.com/office/officeart/2005/8/layout/vList5"/>
    <dgm:cxn modelId="{E20588F0-32E9-4C23-B9BB-266D6E2F6E1C}" type="presParOf" srcId="{7A4B2A36-C59A-42CA-B998-0EC5F4706B34}" destId="{FBE7393E-4DA7-4AFB-AB23-76FFB3002432}" srcOrd="0" destOrd="0" presId="urn:microsoft.com/office/officeart/2005/8/layout/vList5"/>
    <dgm:cxn modelId="{F3D7586F-5318-4447-8BE1-37C62DD4C700}" type="presParOf" srcId="{7A4B2A36-C59A-42CA-B998-0EC5F4706B34}" destId="{B4B4E675-0A04-4733-9AB7-9EE859E4E777}" srcOrd="1" destOrd="0" presId="urn:microsoft.com/office/officeart/2005/8/layout/vList5"/>
    <dgm:cxn modelId="{023A6416-4219-4B79-BCAB-A78C31237EEC}" type="presParOf" srcId="{4AE8896B-A7C9-448D-8C6D-61EE31FDB686}" destId="{DC80804E-961E-4A81-AE73-C651156EF0AB}" srcOrd="9" destOrd="0" presId="urn:microsoft.com/office/officeart/2005/8/layout/vList5"/>
    <dgm:cxn modelId="{3FC51BD5-A8AF-4AE8-A68C-BD8BC28B56B3}" type="presParOf" srcId="{4AE8896B-A7C9-448D-8C6D-61EE31FDB686}" destId="{6B24494A-E8C0-4E2D-B5D4-402DC21845CF}" srcOrd="10" destOrd="0" presId="urn:microsoft.com/office/officeart/2005/8/layout/vList5"/>
    <dgm:cxn modelId="{0F43E996-33A8-4DA6-A148-DC463F9F0635}" type="presParOf" srcId="{6B24494A-E8C0-4E2D-B5D4-402DC21845CF}" destId="{561DE449-9D35-4A00-938F-D6F6FA08A58D}" srcOrd="0" destOrd="0" presId="urn:microsoft.com/office/officeart/2005/8/layout/vList5"/>
    <dgm:cxn modelId="{6CFBC817-0E54-4B0B-B6A0-B8E197578360}" type="presParOf" srcId="{6B24494A-E8C0-4E2D-B5D4-402DC21845CF}" destId="{E28EAB81-CC4B-47A0-94BD-246F94C985EA}" srcOrd="1" destOrd="0" presId="urn:microsoft.com/office/officeart/2005/8/layout/vList5"/>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DD9435C-2A49-4125-98B6-3508CBD61F4D}"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fr-FR"/>
        </a:p>
      </dgm:t>
    </dgm:pt>
    <dgm:pt modelId="{98AE5007-3C1F-411E-B40A-AD6B9F4554EA}">
      <dgm:prSet phldrT="[Texte]" custT="1"/>
      <dgm:spPr>
        <a:solidFill>
          <a:srgbClr val="E6B9B8"/>
        </a:solidFill>
      </dgm:spPr>
      <dgm:t>
        <a:bodyPr/>
        <a:lstStyle/>
        <a:p>
          <a:pPr rtl="1"/>
          <a:r>
            <a:rPr lang="ar-DZ" sz="2000" b="1" dirty="0" smtClean="0">
              <a:solidFill>
                <a:schemeClr val="tx1"/>
              </a:solidFill>
            </a:rPr>
            <a:t>الأرصــدة</a:t>
          </a:r>
          <a:endParaRPr lang="fr-FR" sz="2000" b="1" dirty="0">
            <a:solidFill>
              <a:schemeClr val="tx1"/>
            </a:solidFill>
          </a:endParaRPr>
        </a:p>
      </dgm:t>
    </dgm:pt>
    <dgm:pt modelId="{01CB3B94-2EBC-489E-BE01-861D15A0CA29}" type="parTrans" cxnId="{7EB62FCD-A631-4648-AD45-BE663964496D}">
      <dgm:prSet/>
      <dgm:spPr/>
      <dgm:t>
        <a:bodyPr/>
        <a:lstStyle/>
        <a:p>
          <a:endParaRPr lang="fr-FR" sz="1200">
            <a:solidFill>
              <a:schemeClr val="tx1"/>
            </a:solidFill>
          </a:endParaRPr>
        </a:p>
      </dgm:t>
    </dgm:pt>
    <dgm:pt modelId="{4C0D0541-7027-416C-9C2E-C85DE7D801F7}" type="sibTrans" cxnId="{7EB62FCD-A631-4648-AD45-BE663964496D}">
      <dgm:prSet/>
      <dgm:spPr/>
      <dgm:t>
        <a:bodyPr/>
        <a:lstStyle/>
        <a:p>
          <a:endParaRPr lang="fr-FR" sz="1200">
            <a:solidFill>
              <a:schemeClr val="tx1"/>
            </a:solidFill>
          </a:endParaRPr>
        </a:p>
      </dgm:t>
    </dgm:pt>
    <dgm:pt modelId="{E6ADA85B-7E78-4D56-A2B1-756BCB367FA6}">
      <dgm:prSet phldrT="[Texte]" custT="1"/>
      <dgm:spPr>
        <a:solidFill>
          <a:srgbClr val="D89290">
            <a:alpha val="89804"/>
          </a:srgbClr>
        </a:solidFill>
        <a:ln>
          <a:noFill/>
        </a:ln>
      </dgm:spPr>
      <dgm:t>
        <a:bodyPr/>
        <a:lstStyle/>
        <a:p>
          <a:pPr rtl="1">
            <a:spcAft>
              <a:spcPts val="0"/>
            </a:spcAft>
          </a:pPr>
          <a:r>
            <a:rPr lang="ar-DZ" sz="1600" dirty="0" smtClean="0"/>
            <a:t>تعبر عن حجم العمل الضروري للطالب للتحكم في المعارف المحتوية داخل وحدة تعليمية. يقدر الرصيـد من 20 إلى 25 ساعة عمل </a:t>
          </a:r>
        </a:p>
        <a:p>
          <a:pPr rtl="1">
            <a:spcAft>
              <a:spcPts val="0"/>
            </a:spcAft>
          </a:pPr>
          <a:r>
            <a:rPr lang="ar-DZ" sz="1600" dirty="0" smtClean="0"/>
            <a:t>(حضــوري + عمل شخصي). يتكون السداسي من 30 رصيــدا.</a:t>
          </a:r>
          <a:endParaRPr lang="fr-FR" sz="1600" dirty="0">
            <a:solidFill>
              <a:schemeClr val="tx1"/>
            </a:solidFill>
          </a:endParaRPr>
        </a:p>
      </dgm:t>
    </dgm:pt>
    <dgm:pt modelId="{595308F7-9742-47AB-9BDE-32A4BEF94ABD}" type="parTrans" cxnId="{963C0713-8C96-4998-99F1-0FD417481164}">
      <dgm:prSet/>
      <dgm:spPr/>
      <dgm:t>
        <a:bodyPr/>
        <a:lstStyle/>
        <a:p>
          <a:endParaRPr lang="fr-FR" sz="1200">
            <a:solidFill>
              <a:schemeClr val="tx1"/>
            </a:solidFill>
          </a:endParaRPr>
        </a:p>
      </dgm:t>
    </dgm:pt>
    <dgm:pt modelId="{7F62CAFD-98B0-4357-ABD6-DF85816A6212}" type="sibTrans" cxnId="{963C0713-8C96-4998-99F1-0FD417481164}">
      <dgm:prSet/>
      <dgm:spPr/>
      <dgm:t>
        <a:bodyPr/>
        <a:lstStyle/>
        <a:p>
          <a:endParaRPr lang="fr-FR" sz="1200">
            <a:solidFill>
              <a:schemeClr val="tx1"/>
            </a:solidFill>
          </a:endParaRPr>
        </a:p>
      </dgm:t>
    </dgm:pt>
    <dgm:pt modelId="{FA08492D-652E-49EF-8122-E8C42AD3F9E5}">
      <dgm:prSet phldrT="[Texte]" custT="1"/>
      <dgm:spPr>
        <a:solidFill>
          <a:srgbClr val="B7DEE8"/>
        </a:solidFill>
      </dgm:spPr>
      <dgm:t>
        <a:bodyPr/>
        <a:lstStyle/>
        <a:p>
          <a:r>
            <a:rPr lang="ar-DZ" sz="2000" b="1" dirty="0" smtClean="0">
              <a:solidFill>
                <a:schemeClr val="tx1"/>
              </a:solidFill>
            </a:rPr>
            <a:t>تكتســب الأرصــدة</a:t>
          </a:r>
          <a:endParaRPr lang="fr-FR" sz="2000" b="1" dirty="0">
            <a:solidFill>
              <a:schemeClr val="tx1"/>
            </a:solidFill>
          </a:endParaRPr>
        </a:p>
      </dgm:t>
    </dgm:pt>
    <dgm:pt modelId="{40F7495B-D0B5-4A4A-9D37-9FBCC121C4A0}" type="parTrans" cxnId="{526AADF4-1642-4017-9B84-78E7EC02F383}">
      <dgm:prSet/>
      <dgm:spPr/>
      <dgm:t>
        <a:bodyPr/>
        <a:lstStyle/>
        <a:p>
          <a:endParaRPr lang="fr-FR" sz="1200">
            <a:solidFill>
              <a:schemeClr val="tx1"/>
            </a:solidFill>
          </a:endParaRPr>
        </a:p>
      </dgm:t>
    </dgm:pt>
    <dgm:pt modelId="{51137C12-3BCB-44AC-9693-4A5705C39202}" type="sibTrans" cxnId="{526AADF4-1642-4017-9B84-78E7EC02F383}">
      <dgm:prSet/>
      <dgm:spPr/>
      <dgm:t>
        <a:bodyPr/>
        <a:lstStyle/>
        <a:p>
          <a:endParaRPr lang="fr-FR" sz="1200">
            <a:solidFill>
              <a:schemeClr val="tx1"/>
            </a:solidFill>
          </a:endParaRPr>
        </a:p>
      </dgm:t>
    </dgm:pt>
    <dgm:pt modelId="{B6772FAD-C90D-4C2D-9663-5BA5514D1950}">
      <dgm:prSet phldrT="[Texte]" custT="1"/>
      <dgm:spPr>
        <a:solidFill>
          <a:srgbClr val="6ABAD0">
            <a:alpha val="89804"/>
          </a:srgbClr>
        </a:solidFill>
      </dgm:spPr>
      <dgm:t>
        <a:bodyPr/>
        <a:lstStyle/>
        <a:p>
          <a:pPr rtl="1"/>
          <a:r>
            <a:rPr lang="ar-DZ" sz="1400" dirty="0" smtClean="0"/>
            <a:t>بمعنى أن اكتساب أي وحدة تعليمية أو مادة يؤدي إلى الاكتساب النهائي لأرصدتها.</a:t>
          </a:r>
          <a:endParaRPr lang="fr-FR" sz="1400" dirty="0"/>
        </a:p>
      </dgm:t>
    </dgm:pt>
    <dgm:pt modelId="{953B4858-DA7E-40B5-81EF-F30D02D59E33}" type="parTrans" cxnId="{2D84251B-3666-4357-8A8F-385B27822F94}">
      <dgm:prSet/>
      <dgm:spPr/>
      <dgm:t>
        <a:bodyPr/>
        <a:lstStyle/>
        <a:p>
          <a:endParaRPr lang="fr-FR" sz="1200">
            <a:solidFill>
              <a:schemeClr val="tx1"/>
            </a:solidFill>
          </a:endParaRPr>
        </a:p>
      </dgm:t>
    </dgm:pt>
    <dgm:pt modelId="{42ED057C-0433-49A5-81BA-273F7568D272}" type="sibTrans" cxnId="{2D84251B-3666-4357-8A8F-385B27822F94}">
      <dgm:prSet/>
      <dgm:spPr/>
      <dgm:t>
        <a:bodyPr/>
        <a:lstStyle/>
        <a:p>
          <a:endParaRPr lang="fr-FR" sz="1200">
            <a:solidFill>
              <a:schemeClr val="tx1"/>
            </a:solidFill>
          </a:endParaRPr>
        </a:p>
      </dgm:t>
    </dgm:pt>
    <dgm:pt modelId="{A8EC7ACD-738F-41A9-ACDC-DA0B488B7E17}">
      <dgm:prSet phldrT="[Texte]" custT="1"/>
      <dgm:spPr>
        <a:solidFill>
          <a:srgbClr val="FCD5B5"/>
        </a:solidFill>
      </dgm:spPr>
      <dgm:t>
        <a:bodyPr/>
        <a:lstStyle/>
        <a:p>
          <a:pPr rtl="1"/>
          <a:r>
            <a:rPr lang="ar-DZ" sz="2000" b="1" dirty="0" smtClean="0">
              <a:solidFill>
                <a:schemeClr val="tx1"/>
              </a:solidFill>
            </a:rPr>
            <a:t>تحوّل الأرصــدة</a:t>
          </a:r>
          <a:endParaRPr lang="fr-FR" sz="2000" b="1" dirty="0">
            <a:solidFill>
              <a:schemeClr val="tx1"/>
            </a:solidFill>
          </a:endParaRPr>
        </a:p>
      </dgm:t>
    </dgm:pt>
    <dgm:pt modelId="{2E30AB3D-1270-4B4C-BE30-B2311C503035}" type="parTrans" cxnId="{BDA517B5-D56E-4F77-B3AD-BB41DCD0D6A1}">
      <dgm:prSet/>
      <dgm:spPr/>
      <dgm:t>
        <a:bodyPr/>
        <a:lstStyle/>
        <a:p>
          <a:endParaRPr lang="fr-FR" sz="1200">
            <a:solidFill>
              <a:schemeClr val="tx1"/>
            </a:solidFill>
          </a:endParaRPr>
        </a:p>
      </dgm:t>
    </dgm:pt>
    <dgm:pt modelId="{B37F60FF-9FFF-4072-AA49-7EE11F8DBAF8}" type="sibTrans" cxnId="{BDA517B5-D56E-4F77-B3AD-BB41DCD0D6A1}">
      <dgm:prSet/>
      <dgm:spPr/>
      <dgm:t>
        <a:bodyPr/>
        <a:lstStyle/>
        <a:p>
          <a:endParaRPr lang="fr-FR" sz="1200">
            <a:solidFill>
              <a:schemeClr val="tx1"/>
            </a:solidFill>
          </a:endParaRPr>
        </a:p>
      </dgm:t>
    </dgm:pt>
    <dgm:pt modelId="{A2BBE231-35FB-48B5-B8AE-B43C1CC90E2B}">
      <dgm:prSet phldrT="[Texte]" custT="1"/>
      <dgm:spPr>
        <a:solidFill>
          <a:srgbClr val="8EB4E3"/>
        </a:solidFill>
      </dgm:spPr>
      <dgm:t>
        <a:bodyPr/>
        <a:lstStyle/>
        <a:p>
          <a:pPr rtl="1"/>
          <a:r>
            <a:rPr lang="ar-DZ" sz="1600" dirty="0" smtClean="0">
              <a:solidFill>
                <a:schemeClr val="tx1"/>
              </a:solidFill>
            </a:rPr>
            <a:t>يحتوي كل سداسي على 30 رصيدا. كل شهــادة يقابلها اكتســاب:</a:t>
          </a:r>
          <a:endParaRPr lang="fr-FR" sz="1600" b="1" dirty="0">
            <a:solidFill>
              <a:schemeClr val="tx1"/>
            </a:solidFill>
          </a:endParaRPr>
        </a:p>
      </dgm:t>
    </dgm:pt>
    <dgm:pt modelId="{2E84C533-F650-42BF-B2A9-258726E87062}" type="parTrans" cxnId="{83FABC19-A925-419C-AE58-15E2DAE34871}">
      <dgm:prSet/>
      <dgm:spPr/>
      <dgm:t>
        <a:bodyPr/>
        <a:lstStyle/>
        <a:p>
          <a:endParaRPr lang="fr-FR" sz="1200">
            <a:solidFill>
              <a:schemeClr val="tx1"/>
            </a:solidFill>
          </a:endParaRPr>
        </a:p>
      </dgm:t>
    </dgm:pt>
    <dgm:pt modelId="{3C1C4730-181C-4193-83A6-BAE61EA6E7DA}" type="sibTrans" cxnId="{83FABC19-A925-419C-AE58-15E2DAE34871}">
      <dgm:prSet/>
      <dgm:spPr/>
      <dgm:t>
        <a:bodyPr/>
        <a:lstStyle/>
        <a:p>
          <a:endParaRPr lang="fr-FR" sz="1200">
            <a:solidFill>
              <a:schemeClr val="tx1"/>
            </a:solidFill>
          </a:endParaRPr>
        </a:p>
      </dgm:t>
    </dgm:pt>
    <dgm:pt modelId="{0341AC0D-06CE-44FC-8912-A2FB37F5F855}">
      <dgm:prSet custT="1"/>
      <dgm:spPr>
        <a:solidFill>
          <a:srgbClr val="5790D5">
            <a:alpha val="89804"/>
          </a:srgbClr>
        </a:solidFill>
      </dgm:spPr>
      <dgm:t>
        <a:bodyPr/>
        <a:lstStyle/>
        <a:p>
          <a:pPr rtl="1"/>
          <a:r>
            <a:rPr lang="ar-DZ" sz="1200" b="1" dirty="0" smtClean="0">
              <a:solidFill>
                <a:schemeClr val="tx1"/>
              </a:solidFill>
            </a:rPr>
            <a:t>    180</a:t>
          </a:r>
          <a:r>
            <a:rPr lang="fr-FR" sz="1200" b="1" dirty="0" smtClean="0">
              <a:solidFill>
                <a:schemeClr val="tx1"/>
              </a:solidFill>
            </a:rPr>
            <a:t> </a:t>
          </a:r>
          <a:r>
            <a:rPr lang="ar-DZ" sz="1200" b="1" dirty="0" smtClean="0">
              <a:solidFill>
                <a:schemeClr val="tx1"/>
              </a:solidFill>
            </a:rPr>
            <a:t>رصيــد بالنسبــة لليســانس</a:t>
          </a:r>
          <a:endParaRPr lang="fr-FR" sz="1200" b="1" dirty="0" smtClean="0">
            <a:solidFill>
              <a:schemeClr val="tx1"/>
            </a:solidFill>
          </a:endParaRPr>
        </a:p>
      </dgm:t>
    </dgm:pt>
    <dgm:pt modelId="{E58DD6FF-04E1-4D87-B16F-E6C3D6BCBB6D}" type="parTrans" cxnId="{C3FE7AE0-B2D7-4F64-9FDB-33724BA4B68D}">
      <dgm:prSet/>
      <dgm:spPr/>
      <dgm:t>
        <a:bodyPr/>
        <a:lstStyle/>
        <a:p>
          <a:endParaRPr lang="fr-FR" sz="1200">
            <a:solidFill>
              <a:schemeClr val="tx1"/>
            </a:solidFill>
          </a:endParaRPr>
        </a:p>
      </dgm:t>
    </dgm:pt>
    <dgm:pt modelId="{568E329B-0B7C-43FD-8CFB-75B82EC2D084}" type="sibTrans" cxnId="{C3FE7AE0-B2D7-4F64-9FDB-33724BA4B68D}">
      <dgm:prSet/>
      <dgm:spPr/>
      <dgm:t>
        <a:bodyPr/>
        <a:lstStyle/>
        <a:p>
          <a:endParaRPr lang="fr-FR" sz="1200">
            <a:solidFill>
              <a:schemeClr val="tx1"/>
            </a:solidFill>
          </a:endParaRPr>
        </a:p>
      </dgm:t>
    </dgm:pt>
    <dgm:pt modelId="{BF1AEBB9-C539-418C-812B-77D93FFB5420}">
      <dgm:prSet custT="1"/>
      <dgm:spPr>
        <a:solidFill>
          <a:srgbClr val="5790D5">
            <a:alpha val="89804"/>
          </a:srgbClr>
        </a:solidFill>
      </dgm:spPr>
      <dgm:t>
        <a:bodyPr/>
        <a:lstStyle/>
        <a:p>
          <a:pPr rtl="1"/>
          <a:r>
            <a:rPr lang="fr-FR" sz="1200" b="1" dirty="0" smtClean="0">
              <a:solidFill>
                <a:schemeClr val="tx1"/>
              </a:solidFill>
            </a:rPr>
            <a:t>120 </a:t>
          </a:r>
          <a:r>
            <a:rPr lang="ar-DZ" sz="1200" b="1" dirty="0" smtClean="0">
              <a:solidFill>
                <a:schemeClr val="tx1"/>
              </a:solidFill>
            </a:rPr>
            <a:t>رصيــد إضافيا  بالنسبــة للماستــر</a:t>
          </a:r>
          <a:r>
            <a:rPr lang="fr-FR" sz="1200" b="1" dirty="0" smtClean="0">
              <a:solidFill>
                <a:schemeClr val="tx1"/>
              </a:solidFill>
            </a:rPr>
            <a:t>  </a:t>
          </a:r>
          <a:r>
            <a:rPr lang="ar-DZ" sz="1200" b="1" dirty="0" smtClean="0">
              <a:solidFill>
                <a:schemeClr val="tx1"/>
              </a:solidFill>
            </a:rPr>
            <a:t> في الجامعات </a:t>
          </a:r>
        </a:p>
        <a:p>
          <a:pPr rtl="1"/>
          <a:r>
            <a:rPr lang="ar-DZ" sz="1200" b="1" dirty="0" smtClean="0">
              <a:solidFill>
                <a:schemeClr val="tx1"/>
              </a:solidFill>
            </a:rPr>
            <a:t>و180 رصيــد إضافي بالنسبــة للماستــر في المدارس العليا</a:t>
          </a:r>
          <a:endParaRPr lang="fr-FR" sz="1200" b="1" dirty="0" smtClean="0">
            <a:solidFill>
              <a:schemeClr val="tx1"/>
            </a:solidFill>
          </a:endParaRPr>
        </a:p>
      </dgm:t>
    </dgm:pt>
    <dgm:pt modelId="{71694809-13FA-48F5-8616-509B12AAD067}" type="parTrans" cxnId="{808DF4BF-717F-4CAA-BE1E-2552C29CDB6D}">
      <dgm:prSet/>
      <dgm:spPr/>
      <dgm:t>
        <a:bodyPr/>
        <a:lstStyle/>
        <a:p>
          <a:endParaRPr lang="fr-FR" sz="1200">
            <a:solidFill>
              <a:schemeClr val="tx1"/>
            </a:solidFill>
          </a:endParaRPr>
        </a:p>
      </dgm:t>
    </dgm:pt>
    <dgm:pt modelId="{365F4289-3109-40F7-8CB8-70C441EAEE26}" type="sibTrans" cxnId="{808DF4BF-717F-4CAA-BE1E-2552C29CDB6D}">
      <dgm:prSet/>
      <dgm:spPr/>
      <dgm:t>
        <a:bodyPr/>
        <a:lstStyle/>
        <a:p>
          <a:endParaRPr lang="fr-FR" sz="1200">
            <a:solidFill>
              <a:schemeClr val="tx1"/>
            </a:solidFill>
          </a:endParaRPr>
        </a:p>
      </dgm:t>
    </dgm:pt>
    <dgm:pt modelId="{53E1B9B1-CA6C-46A3-AF14-BA4A62FEC31B}">
      <dgm:prSet phldrT="[Texte]" custT="1"/>
      <dgm:spPr>
        <a:solidFill>
          <a:srgbClr val="87B0E1">
            <a:alpha val="89804"/>
          </a:srgbClr>
        </a:solidFill>
      </dgm:spPr>
      <dgm:t>
        <a:bodyPr/>
        <a:lstStyle/>
        <a:p>
          <a:pPr marL="0" marR="0" indent="0" defTabSz="914400" rtl="1" eaLnBrk="1" fontAlgn="auto" latinLnBrk="0" hangingPunct="1">
            <a:lnSpc>
              <a:spcPct val="100000"/>
            </a:lnSpc>
            <a:spcBef>
              <a:spcPts val="0"/>
            </a:spcBef>
            <a:spcAft>
              <a:spcPts val="0"/>
            </a:spcAft>
            <a:buClrTx/>
            <a:buSzTx/>
            <a:buFontTx/>
            <a:buNone/>
            <a:tabLst/>
            <a:defRPr/>
          </a:pPr>
          <a:r>
            <a:rPr lang="ar-DZ" sz="1600" dirty="0" smtClean="0"/>
            <a:t>تقيس وتزن أهمية المادة ضمن وحدة تعليمية معينة بالنسبة لباقي المواد المشكلة للوحدة التعليمية</a:t>
          </a:r>
          <a:r>
            <a:rPr lang="ar-DZ" sz="1400" dirty="0" smtClean="0"/>
            <a:t>. </a:t>
          </a:r>
        </a:p>
        <a:p>
          <a:pPr defTabSz="622300" rtl="1">
            <a:lnSpc>
              <a:spcPct val="90000"/>
            </a:lnSpc>
            <a:spcBef>
              <a:spcPct val="0"/>
            </a:spcBef>
            <a:spcAft>
              <a:spcPct val="35000"/>
            </a:spcAft>
          </a:pPr>
          <a:endParaRPr lang="fr-FR" sz="1400" dirty="0">
            <a:solidFill>
              <a:schemeClr val="tx1"/>
            </a:solidFill>
          </a:endParaRPr>
        </a:p>
      </dgm:t>
    </dgm:pt>
    <dgm:pt modelId="{4B8E07CA-2157-42CB-A559-4B7DB352EFBE}" type="parTrans" cxnId="{57A67435-B1C2-42BD-B757-A3CF967344A6}">
      <dgm:prSet/>
      <dgm:spPr/>
      <dgm:t>
        <a:bodyPr/>
        <a:lstStyle/>
        <a:p>
          <a:endParaRPr lang="fr-FR" sz="1200">
            <a:solidFill>
              <a:schemeClr val="tx1"/>
            </a:solidFill>
          </a:endParaRPr>
        </a:p>
      </dgm:t>
    </dgm:pt>
    <dgm:pt modelId="{44097F3B-0297-4B69-A05C-9EDCBB6345C4}" type="sibTrans" cxnId="{57A67435-B1C2-42BD-B757-A3CF967344A6}">
      <dgm:prSet/>
      <dgm:spPr/>
      <dgm:t>
        <a:bodyPr/>
        <a:lstStyle/>
        <a:p>
          <a:endParaRPr lang="fr-FR" sz="1200">
            <a:solidFill>
              <a:schemeClr val="tx1"/>
            </a:solidFill>
          </a:endParaRPr>
        </a:p>
      </dgm:t>
    </dgm:pt>
    <dgm:pt modelId="{30748582-CDBD-4503-8A92-F839F78A71A5}">
      <dgm:prSet phldrT="[Texte]" custT="1"/>
      <dgm:spPr>
        <a:solidFill>
          <a:srgbClr val="C6D9F1"/>
        </a:solidFill>
      </dgm:spPr>
      <dgm:t>
        <a:bodyPr/>
        <a:lstStyle/>
        <a:p>
          <a:pPr rtl="1"/>
          <a:r>
            <a:rPr lang="ar-DZ" sz="2000" b="1" dirty="0" smtClean="0">
              <a:solidFill>
                <a:schemeClr val="tx1"/>
              </a:solidFill>
            </a:rPr>
            <a:t>المعاملات</a:t>
          </a:r>
          <a:endParaRPr lang="fr-FR" sz="2000" b="1" dirty="0">
            <a:solidFill>
              <a:schemeClr val="tx1"/>
            </a:solidFill>
          </a:endParaRPr>
        </a:p>
      </dgm:t>
    </dgm:pt>
    <dgm:pt modelId="{855B24EB-45E3-4A24-A990-29B69D7A12BF}" type="parTrans" cxnId="{96911A34-E51F-4AB9-A7A3-2FC4F4F5D9F6}">
      <dgm:prSet/>
      <dgm:spPr/>
      <dgm:t>
        <a:bodyPr/>
        <a:lstStyle/>
        <a:p>
          <a:endParaRPr lang="fr-FR" sz="1200">
            <a:solidFill>
              <a:schemeClr val="tx1"/>
            </a:solidFill>
          </a:endParaRPr>
        </a:p>
      </dgm:t>
    </dgm:pt>
    <dgm:pt modelId="{9F4F63BD-816F-43CD-BADB-760862189FDD}" type="sibTrans" cxnId="{96911A34-E51F-4AB9-A7A3-2FC4F4F5D9F6}">
      <dgm:prSet/>
      <dgm:spPr/>
      <dgm:t>
        <a:bodyPr/>
        <a:lstStyle/>
        <a:p>
          <a:endParaRPr lang="fr-FR" sz="1200">
            <a:solidFill>
              <a:schemeClr val="tx1"/>
            </a:solidFill>
          </a:endParaRPr>
        </a:p>
      </dgm:t>
    </dgm:pt>
    <dgm:pt modelId="{6EA9A014-EBCE-4E9C-9A5C-E9A8AA9B57D5}">
      <dgm:prSet phldrT="[Texte]" custT="1"/>
      <dgm:spPr>
        <a:solidFill>
          <a:srgbClr val="F8A45E">
            <a:alpha val="89804"/>
          </a:srgbClr>
        </a:solidFill>
      </dgm:spPr>
      <dgm:t>
        <a:bodyPr/>
        <a:lstStyle/>
        <a:p>
          <a:pPr rtl="1"/>
          <a:r>
            <a:rPr lang="ar-DZ" sz="1400" dirty="0" smtClean="0"/>
            <a:t>بمعنى أن الطالب الذي بحوزته هذه الأرصدة يمكن الاستفادة منها في مسار تكوين آخر</a:t>
          </a:r>
        </a:p>
        <a:p>
          <a:pPr rtl="1"/>
          <a:r>
            <a:rPr lang="ar-DZ" sz="1400" dirty="0" smtClean="0"/>
            <a:t>(شريطة أن يقبل هذا التحويل من طرف فريق التكوين المستقبل)</a:t>
          </a:r>
        </a:p>
      </dgm:t>
    </dgm:pt>
    <dgm:pt modelId="{A5F34B52-8B0B-465F-BA5C-B38183CB4328}" type="sibTrans" cxnId="{5E0AE515-13D2-4949-8778-A520ED99AD65}">
      <dgm:prSet/>
      <dgm:spPr/>
      <dgm:t>
        <a:bodyPr/>
        <a:lstStyle/>
        <a:p>
          <a:endParaRPr lang="fr-FR" sz="1200">
            <a:solidFill>
              <a:schemeClr val="tx1"/>
            </a:solidFill>
          </a:endParaRPr>
        </a:p>
      </dgm:t>
    </dgm:pt>
    <dgm:pt modelId="{57114A0D-01E7-4A4A-9273-A8F85E3B2202}" type="parTrans" cxnId="{5E0AE515-13D2-4949-8778-A520ED99AD65}">
      <dgm:prSet/>
      <dgm:spPr/>
      <dgm:t>
        <a:bodyPr/>
        <a:lstStyle/>
        <a:p>
          <a:endParaRPr lang="fr-FR" sz="1200">
            <a:solidFill>
              <a:schemeClr val="tx1"/>
            </a:solidFill>
          </a:endParaRPr>
        </a:p>
      </dgm:t>
    </dgm:pt>
    <dgm:pt modelId="{80903505-4013-4F3B-B275-897E5E0DB521}" type="pres">
      <dgm:prSet presAssocID="{DDD9435C-2A49-4125-98B6-3508CBD61F4D}" presName="Name0" presStyleCnt="0">
        <dgm:presLayoutVars>
          <dgm:dir/>
          <dgm:animLvl val="lvl"/>
          <dgm:resizeHandles val="exact"/>
        </dgm:presLayoutVars>
      </dgm:prSet>
      <dgm:spPr/>
      <dgm:t>
        <a:bodyPr/>
        <a:lstStyle/>
        <a:p>
          <a:endParaRPr lang="fr-FR"/>
        </a:p>
      </dgm:t>
    </dgm:pt>
    <dgm:pt modelId="{5A50A5BD-694D-4B0D-8675-C8CBA303189A}" type="pres">
      <dgm:prSet presAssocID="{A2BBE231-35FB-48B5-B8AE-B43C1CC90E2B}" presName="boxAndChildren" presStyleCnt="0"/>
      <dgm:spPr/>
      <dgm:t>
        <a:bodyPr/>
        <a:lstStyle/>
        <a:p>
          <a:endParaRPr lang="fr-FR"/>
        </a:p>
      </dgm:t>
    </dgm:pt>
    <dgm:pt modelId="{76F7B3D0-023C-4ECB-8402-6EDFCF03482A}" type="pres">
      <dgm:prSet presAssocID="{A2BBE231-35FB-48B5-B8AE-B43C1CC90E2B}" presName="parentTextBox" presStyleLbl="node1" presStyleIdx="0" presStyleCnt="5"/>
      <dgm:spPr/>
      <dgm:t>
        <a:bodyPr/>
        <a:lstStyle/>
        <a:p>
          <a:endParaRPr lang="fr-FR"/>
        </a:p>
      </dgm:t>
    </dgm:pt>
    <dgm:pt modelId="{38EDA669-5D84-48CD-9645-424253BCBBB4}" type="pres">
      <dgm:prSet presAssocID="{A2BBE231-35FB-48B5-B8AE-B43C1CC90E2B}" presName="entireBox" presStyleLbl="node1" presStyleIdx="0" presStyleCnt="5" custScaleY="56624" custLinFactNeighborY="-1556"/>
      <dgm:spPr/>
      <dgm:t>
        <a:bodyPr/>
        <a:lstStyle/>
        <a:p>
          <a:endParaRPr lang="fr-FR"/>
        </a:p>
      </dgm:t>
    </dgm:pt>
    <dgm:pt modelId="{C50170D2-6D69-4A50-8F85-A3AAE8FD89DC}" type="pres">
      <dgm:prSet presAssocID="{A2BBE231-35FB-48B5-B8AE-B43C1CC90E2B}" presName="descendantBox" presStyleCnt="0"/>
      <dgm:spPr/>
      <dgm:t>
        <a:bodyPr/>
        <a:lstStyle/>
        <a:p>
          <a:endParaRPr lang="fr-FR"/>
        </a:p>
      </dgm:t>
    </dgm:pt>
    <dgm:pt modelId="{C5657993-6E90-44D3-8D31-539348A11A45}" type="pres">
      <dgm:prSet presAssocID="{0341AC0D-06CE-44FC-8912-A2FB37F5F855}" presName="childTextBox" presStyleLbl="fgAccFollowNode1" presStyleIdx="0" presStyleCnt="6" custLinFactX="97962" custLinFactNeighborX="100000" custLinFactNeighborY="3528">
        <dgm:presLayoutVars>
          <dgm:bulletEnabled val="1"/>
        </dgm:presLayoutVars>
      </dgm:prSet>
      <dgm:spPr/>
      <dgm:t>
        <a:bodyPr/>
        <a:lstStyle/>
        <a:p>
          <a:endParaRPr lang="fr-FR"/>
        </a:p>
      </dgm:t>
    </dgm:pt>
    <dgm:pt modelId="{522BC351-68AE-479C-8A05-1E30CA82F873}" type="pres">
      <dgm:prSet presAssocID="{BF1AEBB9-C539-418C-812B-77D93FFB5420}" presName="childTextBox" presStyleLbl="fgAccFollowNode1" presStyleIdx="1" presStyleCnt="6" custScaleX="97817" custScaleY="101273" custLinFactX="-124" custLinFactNeighborX="-100000" custLinFactNeighborY="9747">
        <dgm:presLayoutVars>
          <dgm:bulletEnabled val="1"/>
        </dgm:presLayoutVars>
      </dgm:prSet>
      <dgm:spPr/>
      <dgm:t>
        <a:bodyPr/>
        <a:lstStyle/>
        <a:p>
          <a:endParaRPr lang="fr-FR"/>
        </a:p>
      </dgm:t>
    </dgm:pt>
    <dgm:pt modelId="{F59117B2-8611-48C1-8684-DCF374BAFC3D}" type="pres">
      <dgm:prSet presAssocID="{B37F60FF-9FFF-4072-AA49-7EE11F8DBAF8}" presName="sp" presStyleCnt="0"/>
      <dgm:spPr/>
      <dgm:t>
        <a:bodyPr/>
        <a:lstStyle/>
        <a:p>
          <a:endParaRPr lang="fr-FR"/>
        </a:p>
      </dgm:t>
    </dgm:pt>
    <dgm:pt modelId="{2F73D24B-6D84-44C5-9E0C-A254684FA44D}" type="pres">
      <dgm:prSet presAssocID="{A8EC7ACD-738F-41A9-ACDC-DA0B488B7E17}" presName="arrowAndChildren" presStyleCnt="0"/>
      <dgm:spPr/>
      <dgm:t>
        <a:bodyPr/>
        <a:lstStyle/>
        <a:p>
          <a:endParaRPr lang="fr-FR"/>
        </a:p>
      </dgm:t>
    </dgm:pt>
    <dgm:pt modelId="{B748BCEF-DC14-4946-B9D9-7B9C2753DF6B}" type="pres">
      <dgm:prSet presAssocID="{A8EC7ACD-738F-41A9-ACDC-DA0B488B7E17}" presName="parentTextArrow" presStyleLbl="node1" presStyleIdx="0" presStyleCnt="5"/>
      <dgm:spPr/>
      <dgm:t>
        <a:bodyPr/>
        <a:lstStyle/>
        <a:p>
          <a:endParaRPr lang="fr-FR"/>
        </a:p>
      </dgm:t>
    </dgm:pt>
    <dgm:pt modelId="{403074B3-DAE0-4508-835D-F2645006CD4F}" type="pres">
      <dgm:prSet presAssocID="{A8EC7ACD-738F-41A9-ACDC-DA0B488B7E17}" presName="arrow" presStyleLbl="node1" presStyleIdx="1" presStyleCnt="5"/>
      <dgm:spPr/>
      <dgm:t>
        <a:bodyPr/>
        <a:lstStyle/>
        <a:p>
          <a:endParaRPr lang="fr-FR"/>
        </a:p>
      </dgm:t>
    </dgm:pt>
    <dgm:pt modelId="{9C017E4D-E5B6-4D75-9433-581F41919F1E}" type="pres">
      <dgm:prSet presAssocID="{A8EC7ACD-738F-41A9-ACDC-DA0B488B7E17}" presName="descendantArrow" presStyleCnt="0"/>
      <dgm:spPr/>
      <dgm:t>
        <a:bodyPr/>
        <a:lstStyle/>
        <a:p>
          <a:endParaRPr lang="fr-FR"/>
        </a:p>
      </dgm:t>
    </dgm:pt>
    <dgm:pt modelId="{48DAF573-635C-4C78-B86D-F009D941A741}" type="pres">
      <dgm:prSet presAssocID="{6EA9A014-EBCE-4E9C-9A5C-E9A8AA9B57D5}" presName="childTextArrow" presStyleLbl="fgAccFollowNode1" presStyleIdx="2" presStyleCnt="6" custScaleY="133429" custLinFactNeighborY="20635">
        <dgm:presLayoutVars>
          <dgm:bulletEnabled val="1"/>
        </dgm:presLayoutVars>
      </dgm:prSet>
      <dgm:spPr/>
      <dgm:t>
        <a:bodyPr/>
        <a:lstStyle/>
        <a:p>
          <a:endParaRPr lang="fr-FR"/>
        </a:p>
      </dgm:t>
    </dgm:pt>
    <dgm:pt modelId="{7B5C8005-0D9E-48FA-8E30-689DEC78C58C}" type="pres">
      <dgm:prSet presAssocID="{51137C12-3BCB-44AC-9693-4A5705C39202}" presName="sp" presStyleCnt="0"/>
      <dgm:spPr/>
      <dgm:t>
        <a:bodyPr/>
        <a:lstStyle/>
        <a:p>
          <a:endParaRPr lang="fr-FR"/>
        </a:p>
      </dgm:t>
    </dgm:pt>
    <dgm:pt modelId="{269D99E2-5F2D-4CDA-871D-E7D92F9944D1}" type="pres">
      <dgm:prSet presAssocID="{FA08492D-652E-49EF-8122-E8C42AD3F9E5}" presName="arrowAndChildren" presStyleCnt="0"/>
      <dgm:spPr/>
      <dgm:t>
        <a:bodyPr/>
        <a:lstStyle/>
        <a:p>
          <a:endParaRPr lang="fr-FR"/>
        </a:p>
      </dgm:t>
    </dgm:pt>
    <dgm:pt modelId="{068A20CB-915E-46C1-A2DD-C35B57EFADB3}" type="pres">
      <dgm:prSet presAssocID="{FA08492D-652E-49EF-8122-E8C42AD3F9E5}" presName="parentTextArrow" presStyleLbl="node1" presStyleIdx="1" presStyleCnt="5"/>
      <dgm:spPr/>
      <dgm:t>
        <a:bodyPr/>
        <a:lstStyle/>
        <a:p>
          <a:endParaRPr lang="fr-FR"/>
        </a:p>
      </dgm:t>
    </dgm:pt>
    <dgm:pt modelId="{007D8752-6B09-431A-913E-FDE3198DC0DE}" type="pres">
      <dgm:prSet presAssocID="{FA08492D-652E-49EF-8122-E8C42AD3F9E5}" presName="arrow" presStyleLbl="node1" presStyleIdx="2" presStyleCnt="5" custLinFactNeighborX="1562" custLinFactNeighborY="-659"/>
      <dgm:spPr/>
      <dgm:t>
        <a:bodyPr/>
        <a:lstStyle/>
        <a:p>
          <a:endParaRPr lang="fr-FR"/>
        </a:p>
      </dgm:t>
    </dgm:pt>
    <dgm:pt modelId="{BA8F1F29-CE7F-4C40-9BEB-779DF50AC2EB}" type="pres">
      <dgm:prSet presAssocID="{FA08492D-652E-49EF-8122-E8C42AD3F9E5}" presName="descendantArrow" presStyleCnt="0"/>
      <dgm:spPr/>
      <dgm:t>
        <a:bodyPr/>
        <a:lstStyle/>
        <a:p>
          <a:endParaRPr lang="fr-FR"/>
        </a:p>
      </dgm:t>
    </dgm:pt>
    <dgm:pt modelId="{A5042F20-F7AA-4EB1-AC04-0C9F833E075D}" type="pres">
      <dgm:prSet presAssocID="{B6772FAD-C90D-4C2D-9663-5BA5514D1950}" presName="childTextArrow" presStyleLbl="fgAccFollowNode1" presStyleIdx="3" presStyleCnt="6" custScaleY="135478" custLinFactNeighborY="22170">
        <dgm:presLayoutVars>
          <dgm:bulletEnabled val="1"/>
        </dgm:presLayoutVars>
      </dgm:prSet>
      <dgm:spPr/>
      <dgm:t>
        <a:bodyPr/>
        <a:lstStyle/>
        <a:p>
          <a:endParaRPr lang="fr-FR"/>
        </a:p>
      </dgm:t>
    </dgm:pt>
    <dgm:pt modelId="{340ED822-392D-4BD0-813E-1B61546813E9}" type="pres">
      <dgm:prSet presAssocID="{4C0D0541-7027-416C-9C2E-C85DE7D801F7}" presName="sp" presStyleCnt="0"/>
      <dgm:spPr/>
      <dgm:t>
        <a:bodyPr/>
        <a:lstStyle/>
        <a:p>
          <a:endParaRPr lang="fr-FR"/>
        </a:p>
      </dgm:t>
    </dgm:pt>
    <dgm:pt modelId="{5C43BC3A-3023-4128-912A-8AD6D378DC11}" type="pres">
      <dgm:prSet presAssocID="{98AE5007-3C1F-411E-B40A-AD6B9F4554EA}" presName="arrowAndChildren" presStyleCnt="0"/>
      <dgm:spPr/>
      <dgm:t>
        <a:bodyPr/>
        <a:lstStyle/>
        <a:p>
          <a:endParaRPr lang="fr-FR"/>
        </a:p>
      </dgm:t>
    </dgm:pt>
    <dgm:pt modelId="{BBD16653-7181-4018-9BAF-14B068A816E6}" type="pres">
      <dgm:prSet presAssocID="{98AE5007-3C1F-411E-B40A-AD6B9F4554EA}" presName="parentTextArrow" presStyleLbl="node1" presStyleIdx="2" presStyleCnt="5"/>
      <dgm:spPr/>
      <dgm:t>
        <a:bodyPr/>
        <a:lstStyle/>
        <a:p>
          <a:endParaRPr lang="fr-FR"/>
        </a:p>
      </dgm:t>
    </dgm:pt>
    <dgm:pt modelId="{E70CFAF5-33E8-42EA-937F-2E56C820CFEE}" type="pres">
      <dgm:prSet presAssocID="{98AE5007-3C1F-411E-B40A-AD6B9F4554EA}" presName="arrow" presStyleLbl="node1" presStyleIdx="3" presStyleCnt="5" custLinFactNeighborY="-2186"/>
      <dgm:spPr/>
      <dgm:t>
        <a:bodyPr/>
        <a:lstStyle/>
        <a:p>
          <a:endParaRPr lang="fr-FR"/>
        </a:p>
      </dgm:t>
    </dgm:pt>
    <dgm:pt modelId="{6A44DF1F-0B15-4E5F-AA07-A0F9CBAA7DEB}" type="pres">
      <dgm:prSet presAssocID="{98AE5007-3C1F-411E-B40A-AD6B9F4554EA}" presName="descendantArrow" presStyleCnt="0"/>
      <dgm:spPr/>
      <dgm:t>
        <a:bodyPr/>
        <a:lstStyle/>
        <a:p>
          <a:endParaRPr lang="fr-FR"/>
        </a:p>
      </dgm:t>
    </dgm:pt>
    <dgm:pt modelId="{90617BFE-6160-40EB-B23D-B5F8F88B8F28}" type="pres">
      <dgm:prSet presAssocID="{E6ADA85B-7E78-4D56-A2B1-756BCB367FA6}" presName="childTextArrow" presStyleLbl="fgAccFollowNode1" presStyleIdx="4" presStyleCnt="6" custScaleY="157974" custLinFactNeighborY="7907">
        <dgm:presLayoutVars>
          <dgm:bulletEnabled val="1"/>
        </dgm:presLayoutVars>
      </dgm:prSet>
      <dgm:spPr/>
      <dgm:t>
        <a:bodyPr/>
        <a:lstStyle/>
        <a:p>
          <a:endParaRPr lang="fr-FR"/>
        </a:p>
      </dgm:t>
    </dgm:pt>
    <dgm:pt modelId="{FE3E1B07-EDE6-4942-97BC-3FB8BD3BAD0B}" type="pres">
      <dgm:prSet presAssocID="{9F4F63BD-816F-43CD-BADB-760862189FDD}" presName="sp" presStyleCnt="0"/>
      <dgm:spPr/>
      <dgm:t>
        <a:bodyPr/>
        <a:lstStyle/>
        <a:p>
          <a:endParaRPr lang="fr-FR"/>
        </a:p>
      </dgm:t>
    </dgm:pt>
    <dgm:pt modelId="{BE98FA25-0378-4A98-8694-BD12DF342492}" type="pres">
      <dgm:prSet presAssocID="{30748582-CDBD-4503-8A92-F839F78A71A5}" presName="arrowAndChildren" presStyleCnt="0"/>
      <dgm:spPr/>
      <dgm:t>
        <a:bodyPr/>
        <a:lstStyle/>
        <a:p>
          <a:endParaRPr lang="fr-FR"/>
        </a:p>
      </dgm:t>
    </dgm:pt>
    <dgm:pt modelId="{EF9298BF-80CF-4925-BF97-DF902C571037}" type="pres">
      <dgm:prSet presAssocID="{30748582-CDBD-4503-8A92-F839F78A71A5}" presName="parentTextArrow" presStyleLbl="node1" presStyleIdx="3" presStyleCnt="5"/>
      <dgm:spPr/>
      <dgm:t>
        <a:bodyPr/>
        <a:lstStyle/>
        <a:p>
          <a:endParaRPr lang="fr-FR"/>
        </a:p>
      </dgm:t>
    </dgm:pt>
    <dgm:pt modelId="{205399BD-EBA6-4828-90CF-EED1089FFCEE}" type="pres">
      <dgm:prSet presAssocID="{30748582-CDBD-4503-8A92-F839F78A71A5}" presName="arrow" presStyleLbl="node1" presStyleIdx="4" presStyleCnt="5"/>
      <dgm:spPr/>
      <dgm:t>
        <a:bodyPr/>
        <a:lstStyle/>
        <a:p>
          <a:endParaRPr lang="fr-FR"/>
        </a:p>
      </dgm:t>
    </dgm:pt>
    <dgm:pt modelId="{D1AE558C-32C2-47AD-827D-51D6F5C3DAE0}" type="pres">
      <dgm:prSet presAssocID="{30748582-CDBD-4503-8A92-F839F78A71A5}" presName="descendantArrow" presStyleCnt="0"/>
      <dgm:spPr/>
      <dgm:t>
        <a:bodyPr/>
        <a:lstStyle/>
        <a:p>
          <a:endParaRPr lang="fr-FR"/>
        </a:p>
      </dgm:t>
    </dgm:pt>
    <dgm:pt modelId="{44721910-88F4-48C3-8701-F6C66EDD494C}" type="pres">
      <dgm:prSet presAssocID="{53E1B9B1-CA6C-46A3-AF14-BA4A62FEC31B}" presName="childTextArrow" presStyleLbl="fgAccFollowNode1" presStyleIdx="5" presStyleCnt="6" custScaleX="2000000" custScaleY="132709" custLinFactNeighborX="32557" custLinFactNeighborY="35007">
        <dgm:presLayoutVars>
          <dgm:bulletEnabled val="1"/>
        </dgm:presLayoutVars>
      </dgm:prSet>
      <dgm:spPr/>
      <dgm:t>
        <a:bodyPr/>
        <a:lstStyle/>
        <a:p>
          <a:endParaRPr lang="fr-FR"/>
        </a:p>
      </dgm:t>
    </dgm:pt>
  </dgm:ptLst>
  <dgm:cxnLst>
    <dgm:cxn modelId="{7EB62FCD-A631-4648-AD45-BE663964496D}" srcId="{DDD9435C-2A49-4125-98B6-3508CBD61F4D}" destId="{98AE5007-3C1F-411E-B40A-AD6B9F4554EA}" srcOrd="1" destOrd="0" parTransId="{01CB3B94-2EBC-489E-BE01-861D15A0CA29}" sibTransId="{4C0D0541-7027-416C-9C2E-C85DE7D801F7}"/>
    <dgm:cxn modelId="{526AADF4-1642-4017-9B84-78E7EC02F383}" srcId="{DDD9435C-2A49-4125-98B6-3508CBD61F4D}" destId="{FA08492D-652E-49EF-8122-E8C42AD3F9E5}" srcOrd="2" destOrd="0" parTransId="{40F7495B-D0B5-4A4A-9D37-9FBCC121C4A0}" sibTransId="{51137C12-3BCB-44AC-9693-4A5705C39202}"/>
    <dgm:cxn modelId="{E115F8BB-99E2-4248-869F-5AD6AA67D4CB}" type="presOf" srcId="{FA08492D-652E-49EF-8122-E8C42AD3F9E5}" destId="{007D8752-6B09-431A-913E-FDE3198DC0DE}" srcOrd="1" destOrd="0" presId="urn:microsoft.com/office/officeart/2005/8/layout/process4"/>
    <dgm:cxn modelId="{58DC1934-1611-485C-8408-7BD8AE7A4BCD}" type="presOf" srcId="{98AE5007-3C1F-411E-B40A-AD6B9F4554EA}" destId="{E70CFAF5-33E8-42EA-937F-2E56C820CFEE}" srcOrd="1" destOrd="0" presId="urn:microsoft.com/office/officeart/2005/8/layout/process4"/>
    <dgm:cxn modelId="{A90C11A4-EAF3-4D1D-94B1-DDDBD5B9706F}" type="presOf" srcId="{A8EC7ACD-738F-41A9-ACDC-DA0B488B7E17}" destId="{403074B3-DAE0-4508-835D-F2645006CD4F}" srcOrd="1" destOrd="0" presId="urn:microsoft.com/office/officeart/2005/8/layout/process4"/>
    <dgm:cxn modelId="{E4ED8204-93C7-442A-8C6B-AC4BB44B913C}" type="presOf" srcId="{0341AC0D-06CE-44FC-8912-A2FB37F5F855}" destId="{C5657993-6E90-44D3-8D31-539348A11A45}" srcOrd="0" destOrd="0" presId="urn:microsoft.com/office/officeart/2005/8/layout/process4"/>
    <dgm:cxn modelId="{5C9B54FF-DEF7-44B4-A074-CBA488F3E4D0}" type="presOf" srcId="{E6ADA85B-7E78-4D56-A2B1-756BCB367FA6}" destId="{90617BFE-6160-40EB-B23D-B5F8F88B8F28}" srcOrd="0" destOrd="0" presId="urn:microsoft.com/office/officeart/2005/8/layout/process4"/>
    <dgm:cxn modelId="{CC68ECF4-2A2F-4527-A458-7038EBDEE874}" type="presOf" srcId="{A2BBE231-35FB-48B5-B8AE-B43C1CC90E2B}" destId="{76F7B3D0-023C-4ECB-8402-6EDFCF03482A}" srcOrd="0" destOrd="0" presId="urn:microsoft.com/office/officeart/2005/8/layout/process4"/>
    <dgm:cxn modelId="{57A67435-B1C2-42BD-B757-A3CF967344A6}" srcId="{30748582-CDBD-4503-8A92-F839F78A71A5}" destId="{53E1B9B1-CA6C-46A3-AF14-BA4A62FEC31B}" srcOrd="0" destOrd="0" parTransId="{4B8E07CA-2157-42CB-A559-4B7DB352EFBE}" sibTransId="{44097F3B-0297-4B69-A05C-9EDCBB6345C4}"/>
    <dgm:cxn modelId="{963C0713-8C96-4998-99F1-0FD417481164}" srcId="{98AE5007-3C1F-411E-B40A-AD6B9F4554EA}" destId="{E6ADA85B-7E78-4D56-A2B1-756BCB367FA6}" srcOrd="0" destOrd="0" parTransId="{595308F7-9742-47AB-9BDE-32A4BEF94ABD}" sibTransId="{7F62CAFD-98B0-4357-ABD6-DF85816A6212}"/>
    <dgm:cxn modelId="{DAA4683C-65EC-4011-B266-FEE379CCDD13}" type="presOf" srcId="{B6772FAD-C90D-4C2D-9663-5BA5514D1950}" destId="{A5042F20-F7AA-4EB1-AC04-0C9F833E075D}" srcOrd="0" destOrd="0" presId="urn:microsoft.com/office/officeart/2005/8/layout/process4"/>
    <dgm:cxn modelId="{B127CE4B-7599-4DAC-B98E-C2AE5855E987}" type="presOf" srcId="{98AE5007-3C1F-411E-B40A-AD6B9F4554EA}" destId="{BBD16653-7181-4018-9BAF-14B068A816E6}" srcOrd="0" destOrd="0" presId="urn:microsoft.com/office/officeart/2005/8/layout/process4"/>
    <dgm:cxn modelId="{5E0AE515-13D2-4949-8778-A520ED99AD65}" srcId="{A8EC7ACD-738F-41A9-ACDC-DA0B488B7E17}" destId="{6EA9A014-EBCE-4E9C-9A5C-E9A8AA9B57D5}" srcOrd="0" destOrd="0" parTransId="{57114A0D-01E7-4A4A-9273-A8F85E3B2202}" sibTransId="{A5F34B52-8B0B-465F-BA5C-B38183CB4328}"/>
    <dgm:cxn modelId="{2D84251B-3666-4357-8A8F-385B27822F94}" srcId="{FA08492D-652E-49EF-8122-E8C42AD3F9E5}" destId="{B6772FAD-C90D-4C2D-9663-5BA5514D1950}" srcOrd="0" destOrd="0" parTransId="{953B4858-DA7E-40B5-81EF-F30D02D59E33}" sibTransId="{42ED057C-0433-49A5-81BA-273F7568D272}"/>
    <dgm:cxn modelId="{BDA517B5-D56E-4F77-B3AD-BB41DCD0D6A1}" srcId="{DDD9435C-2A49-4125-98B6-3508CBD61F4D}" destId="{A8EC7ACD-738F-41A9-ACDC-DA0B488B7E17}" srcOrd="3" destOrd="0" parTransId="{2E30AB3D-1270-4B4C-BE30-B2311C503035}" sibTransId="{B37F60FF-9FFF-4072-AA49-7EE11F8DBAF8}"/>
    <dgm:cxn modelId="{37A124C3-7238-4A84-9BE4-05027739BD4F}" type="presOf" srcId="{FA08492D-652E-49EF-8122-E8C42AD3F9E5}" destId="{068A20CB-915E-46C1-A2DD-C35B57EFADB3}" srcOrd="0" destOrd="0" presId="urn:microsoft.com/office/officeart/2005/8/layout/process4"/>
    <dgm:cxn modelId="{14715099-57BE-4EB2-BFDF-424E6E3958E8}" type="presOf" srcId="{DDD9435C-2A49-4125-98B6-3508CBD61F4D}" destId="{80903505-4013-4F3B-B275-897E5E0DB521}" srcOrd="0" destOrd="0" presId="urn:microsoft.com/office/officeart/2005/8/layout/process4"/>
    <dgm:cxn modelId="{5C30EF63-CEBA-408C-8685-DFC2613C20AE}" type="presOf" srcId="{30748582-CDBD-4503-8A92-F839F78A71A5}" destId="{205399BD-EBA6-4828-90CF-EED1089FFCEE}" srcOrd="1" destOrd="0" presId="urn:microsoft.com/office/officeart/2005/8/layout/process4"/>
    <dgm:cxn modelId="{A4ADE324-0B50-43E2-A6ED-5820C9F112D9}" type="presOf" srcId="{A2BBE231-35FB-48B5-B8AE-B43C1CC90E2B}" destId="{38EDA669-5D84-48CD-9645-424253BCBBB4}" srcOrd="1" destOrd="0" presId="urn:microsoft.com/office/officeart/2005/8/layout/process4"/>
    <dgm:cxn modelId="{96911A34-E51F-4AB9-A7A3-2FC4F4F5D9F6}" srcId="{DDD9435C-2A49-4125-98B6-3508CBD61F4D}" destId="{30748582-CDBD-4503-8A92-F839F78A71A5}" srcOrd="0" destOrd="0" parTransId="{855B24EB-45E3-4A24-A990-29B69D7A12BF}" sibTransId="{9F4F63BD-816F-43CD-BADB-760862189FDD}"/>
    <dgm:cxn modelId="{113BE118-69B7-438F-84DA-662E27E1E14F}" type="presOf" srcId="{30748582-CDBD-4503-8A92-F839F78A71A5}" destId="{EF9298BF-80CF-4925-BF97-DF902C571037}" srcOrd="0" destOrd="0" presId="urn:microsoft.com/office/officeart/2005/8/layout/process4"/>
    <dgm:cxn modelId="{83FABC19-A925-419C-AE58-15E2DAE34871}" srcId="{DDD9435C-2A49-4125-98B6-3508CBD61F4D}" destId="{A2BBE231-35FB-48B5-B8AE-B43C1CC90E2B}" srcOrd="4" destOrd="0" parTransId="{2E84C533-F650-42BF-B2A9-258726E87062}" sibTransId="{3C1C4730-181C-4193-83A6-BAE61EA6E7DA}"/>
    <dgm:cxn modelId="{808DF4BF-717F-4CAA-BE1E-2552C29CDB6D}" srcId="{A2BBE231-35FB-48B5-B8AE-B43C1CC90E2B}" destId="{BF1AEBB9-C539-418C-812B-77D93FFB5420}" srcOrd="1" destOrd="0" parTransId="{71694809-13FA-48F5-8616-509B12AAD067}" sibTransId="{365F4289-3109-40F7-8CB8-70C441EAEE26}"/>
    <dgm:cxn modelId="{E9C5B89D-BD9E-4E16-912B-48FA2FC17792}" type="presOf" srcId="{BF1AEBB9-C539-418C-812B-77D93FFB5420}" destId="{522BC351-68AE-479C-8A05-1E30CA82F873}" srcOrd="0" destOrd="0" presId="urn:microsoft.com/office/officeart/2005/8/layout/process4"/>
    <dgm:cxn modelId="{C3FE7AE0-B2D7-4F64-9FDB-33724BA4B68D}" srcId="{A2BBE231-35FB-48B5-B8AE-B43C1CC90E2B}" destId="{0341AC0D-06CE-44FC-8912-A2FB37F5F855}" srcOrd="0" destOrd="0" parTransId="{E58DD6FF-04E1-4D87-B16F-E6C3D6BCBB6D}" sibTransId="{568E329B-0B7C-43FD-8CFB-75B82EC2D084}"/>
    <dgm:cxn modelId="{7FDF9332-4D5A-497B-9937-8FC41BCF612E}" type="presOf" srcId="{53E1B9B1-CA6C-46A3-AF14-BA4A62FEC31B}" destId="{44721910-88F4-48C3-8701-F6C66EDD494C}" srcOrd="0" destOrd="0" presId="urn:microsoft.com/office/officeart/2005/8/layout/process4"/>
    <dgm:cxn modelId="{55872103-737E-41A3-A5A6-0C1475633F5D}" type="presOf" srcId="{6EA9A014-EBCE-4E9C-9A5C-E9A8AA9B57D5}" destId="{48DAF573-635C-4C78-B86D-F009D941A741}" srcOrd="0" destOrd="0" presId="urn:microsoft.com/office/officeart/2005/8/layout/process4"/>
    <dgm:cxn modelId="{9C1CE998-FD9D-46AB-9C25-BF3795124085}" type="presOf" srcId="{A8EC7ACD-738F-41A9-ACDC-DA0B488B7E17}" destId="{B748BCEF-DC14-4946-B9D9-7B9C2753DF6B}" srcOrd="0" destOrd="0" presId="urn:microsoft.com/office/officeart/2005/8/layout/process4"/>
    <dgm:cxn modelId="{68E2960A-632F-40A4-82CF-448995EB146F}" type="presParOf" srcId="{80903505-4013-4F3B-B275-897E5E0DB521}" destId="{5A50A5BD-694D-4B0D-8675-C8CBA303189A}" srcOrd="0" destOrd="0" presId="urn:microsoft.com/office/officeart/2005/8/layout/process4"/>
    <dgm:cxn modelId="{F7E065D3-97AB-469A-BF61-F5A0B9F9C5A0}" type="presParOf" srcId="{5A50A5BD-694D-4B0D-8675-C8CBA303189A}" destId="{76F7B3D0-023C-4ECB-8402-6EDFCF03482A}" srcOrd="0" destOrd="0" presId="urn:microsoft.com/office/officeart/2005/8/layout/process4"/>
    <dgm:cxn modelId="{553BE61E-E9F8-4EF6-8A36-AC69CBF8A17D}" type="presParOf" srcId="{5A50A5BD-694D-4B0D-8675-C8CBA303189A}" destId="{38EDA669-5D84-48CD-9645-424253BCBBB4}" srcOrd="1" destOrd="0" presId="urn:microsoft.com/office/officeart/2005/8/layout/process4"/>
    <dgm:cxn modelId="{BBE54E0E-BD63-476E-80E1-24602F917276}" type="presParOf" srcId="{5A50A5BD-694D-4B0D-8675-C8CBA303189A}" destId="{C50170D2-6D69-4A50-8F85-A3AAE8FD89DC}" srcOrd="2" destOrd="0" presId="urn:microsoft.com/office/officeart/2005/8/layout/process4"/>
    <dgm:cxn modelId="{E533570B-D93E-4BD2-9B4A-8264E2777E86}" type="presParOf" srcId="{C50170D2-6D69-4A50-8F85-A3AAE8FD89DC}" destId="{C5657993-6E90-44D3-8D31-539348A11A45}" srcOrd="0" destOrd="0" presId="urn:microsoft.com/office/officeart/2005/8/layout/process4"/>
    <dgm:cxn modelId="{ABF90773-4002-4037-9A15-983C0F1AE8E4}" type="presParOf" srcId="{C50170D2-6D69-4A50-8F85-A3AAE8FD89DC}" destId="{522BC351-68AE-479C-8A05-1E30CA82F873}" srcOrd="1" destOrd="0" presId="urn:microsoft.com/office/officeart/2005/8/layout/process4"/>
    <dgm:cxn modelId="{988D737E-0652-420E-AEC6-6542218839DF}" type="presParOf" srcId="{80903505-4013-4F3B-B275-897E5E0DB521}" destId="{F59117B2-8611-48C1-8684-DCF374BAFC3D}" srcOrd="1" destOrd="0" presId="urn:microsoft.com/office/officeart/2005/8/layout/process4"/>
    <dgm:cxn modelId="{9077FA67-9A70-4904-8B61-FDDA46985BD1}" type="presParOf" srcId="{80903505-4013-4F3B-B275-897E5E0DB521}" destId="{2F73D24B-6D84-44C5-9E0C-A254684FA44D}" srcOrd="2" destOrd="0" presId="urn:microsoft.com/office/officeart/2005/8/layout/process4"/>
    <dgm:cxn modelId="{655BED35-5502-464A-92DD-A2EC6FCC1125}" type="presParOf" srcId="{2F73D24B-6D84-44C5-9E0C-A254684FA44D}" destId="{B748BCEF-DC14-4946-B9D9-7B9C2753DF6B}" srcOrd="0" destOrd="0" presId="urn:microsoft.com/office/officeart/2005/8/layout/process4"/>
    <dgm:cxn modelId="{B702F82E-7240-4D96-B03F-53FF4E42DEC7}" type="presParOf" srcId="{2F73D24B-6D84-44C5-9E0C-A254684FA44D}" destId="{403074B3-DAE0-4508-835D-F2645006CD4F}" srcOrd="1" destOrd="0" presId="urn:microsoft.com/office/officeart/2005/8/layout/process4"/>
    <dgm:cxn modelId="{63081AB6-CB22-4C53-9A2B-EF69E2C371CD}" type="presParOf" srcId="{2F73D24B-6D84-44C5-9E0C-A254684FA44D}" destId="{9C017E4D-E5B6-4D75-9433-581F41919F1E}" srcOrd="2" destOrd="0" presId="urn:microsoft.com/office/officeart/2005/8/layout/process4"/>
    <dgm:cxn modelId="{BF46DE5A-C1F3-4B91-BE5E-FA2B2D261732}" type="presParOf" srcId="{9C017E4D-E5B6-4D75-9433-581F41919F1E}" destId="{48DAF573-635C-4C78-B86D-F009D941A741}" srcOrd="0" destOrd="0" presId="urn:microsoft.com/office/officeart/2005/8/layout/process4"/>
    <dgm:cxn modelId="{292A6CB2-B49E-4516-A969-28A888C8B4C1}" type="presParOf" srcId="{80903505-4013-4F3B-B275-897E5E0DB521}" destId="{7B5C8005-0D9E-48FA-8E30-689DEC78C58C}" srcOrd="3" destOrd="0" presId="urn:microsoft.com/office/officeart/2005/8/layout/process4"/>
    <dgm:cxn modelId="{6AD0EC8D-C3AB-4858-A4ED-FC7960F889F2}" type="presParOf" srcId="{80903505-4013-4F3B-B275-897E5E0DB521}" destId="{269D99E2-5F2D-4CDA-871D-E7D92F9944D1}" srcOrd="4" destOrd="0" presId="urn:microsoft.com/office/officeart/2005/8/layout/process4"/>
    <dgm:cxn modelId="{F04DD3B1-2AC4-453B-BE4D-7DC35AC10AE2}" type="presParOf" srcId="{269D99E2-5F2D-4CDA-871D-E7D92F9944D1}" destId="{068A20CB-915E-46C1-A2DD-C35B57EFADB3}" srcOrd="0" destOrd="0" presId="urn:microsoft.com/office/officeart/2005/8/layout/process4"/>
    <dgm:cxn modelId="{552A689D-434A-4B38-A8B4-522B721FE05B}" type="presParOf" srcId="{269D99E2-5F2D-4CDA-871D-E7D92F9944D1}" destId="{007D8752-6B09-431A-913E-FDE3198DC0DE}" srcOrd="1" destOrd="0" presId="urn:microsoft.com/office/officeart/2005/8/layout/process4"/>
    <dgm:cxn modelId="{F3C2B235-80C7-48DB-9FCB-A461B981A233}" type="presParOf" srcId="{269D99E2-5F2D-4CDA-871D-E7D92F9944D1}" destId="{BA8F1F29-CE7F-4C40-9BEB-779DF50AC2EB}" srcOrd="2" destOrd="0" presId="urn:microsoft.com/office/officeart/2005/8/layout/process4"/>
    <dgm:cxn modelId="{F5DDD0A0-550C-47ED-9ECA-0AC4532698CC}" type="presParOf" srcId="{BA8F1F29-CE7F-4C40-9BEB-779DF50AC2EB}" destId="{A5042F20-F7AA-4EB1-AC04-0C9F833E075D}" srcOrd="0" destOrd="0" presId="urn:microsoft.com/office/officeart/2005/8/layout/process4"/>
    <dgm:cxn modelId="{288A281F-D4F2-486A-B34D-6305429CFB12}" type="presParOf" srcId="{80903505-4013-4F3B-B275-897E5E0DB521}" destId="{340ED822-392D-4BD0-813E-1B61546813E9}" srcOrd="5" destOrd="0" presId="urn:microsoft.com/office/officeart/2005/8/layout/process4"/>
    <dgm:cxn modelId="{AF7968A7-BEC8-4D7F-BAB3-FDE4E3D1CD9E}" type="presParOf" srcId="{80903505-4013-4F3B-B275-897E5E0DB521}" destId="{5C43BC3A-3023-4128-912A-8AD6D378DC11}" srcOrd="6" destOrd="0" presId="urn:microsoft.com/office/officeart/2005/8/layout/process4"/>
    <dgm:cxn modelId="{914B73A3-196F-41B4-A13A-19030E2E4588}" type="presParOf" srcId="{5C43BC3A-3023-4128-912A-8AD6D378DC11}" destId="{BBD16653-7181-4018-9BAF-14B068A816E6}" srcOrd="0" destOrd="0" presId="urn:microsoft.com/office/officeart/2005/8/layout/process4"/>
    <dgm:cxn modelId="{89617A2A-81F4-459D-8067-9637DA3C51D7}" type="presParOf" srcId="{5C43BC3A-3023-4128-912A-8AD6D378DC11}" destId="{E70CFAF5-33E8-42EA-937F-2E56C820CFEE}" srcOrd="1" destOrd="0" presId="urn:microsoft.com/office/officeart/2005/8/layout/process4"/>
    <dgm:cxn modelId="{B006CB41-0659-49BF-A5A5-6072324B3F1B}" type="presParOf" srcId="{5C43BC3A-3023-4128-912A-8AD6D378DC11}" destId="{6A44DF1F-0B15-4E5F-AA07-A0F9CBAA7DEB}" srcOrd="2" destOrd="0" presId="urn:microsoft.com/office/officeart/2005/8/layout/process4"/>
    <dgm:cxn modelId="{430FF601-7B43-4C8F-97E1-DBB5A0208328}" type="presParOf" srcId="{6A44DF1F-0B15-4E5F-AA07-A0F9CBAA7DEB}" destId="{90617BFE-6160-40EB-B23D-B5F8F88B8F28}" srcOrd="0" destOrd="0" presId="urn:microsoft.com/office/officeart/2005/8/layout/process4"/>
    <dgm:cxn modelId="{31C5E8E7-8325-43FF-8F3A-187CA7A56A75}" type="presParOf" srcId="{80903505-4013-4F3B-B275-897E5E0DB521}" destId="{FE3E1B07-EDE6-4942-97BC-3FB8BD3BAD0B}" srcOrd="7" destOrd="0" presId="urn:microsoft.com/office/officeart/2005/8/layout/process4"/>
    <dgm:cxn modelId="{0D38D4B8-02E4-4999-8AD3-05ADF01DC61A}" type="presParOf" srcId="{80903505-4013-4F3B-B275-897E5E0DB521}" destId="{BE98FA25-0378-4A98-8694-BD12DF342492}" srcOrd="8" destOrd="0" presId="urn:microsoft.com/office/officeart/2005/8/layout/process4"/>
    <dgm:cxn modelId="{A008B92A-47F3-4ABF-AE70-77225CE48242}" type="presParOf" srcId="{BE98FA25-0378-4A98-8694-BD12DF342492}" destId="{EF9298BF-80CF-4925-BF97-DF902C571037}" srcOrd="0" destOrd="0" presId="urn:microsoft.com/office/officeart/2005/8/layout/process4"/>
    <dgm:cxn modelId="{AD783131-305B-4901-B219-187A06C74737}" type="presParOf" srcId="{BE98FA25-0378-4A98-8694-BD12DF342492}" destId="{205399BD-EBA6-4828-90CF-EED1089FFCEE}" srcOrd="1" destOrd="0" presId="urn:microsoft.com/office/officeart/2005/8/layout/process4"/>
    <dgm:cxn modelId="{75BD2020-801F-473B-828D-826B44FF791C}" type="presParOf" srcId="{BE98FA25-0378-4A98-8694-BD12DF342492}" destId="{D1AE558C-32C2-47AD-827D-51D6F5C3DAE0}" srcOrd="2" destOrd="0" presId="urn:microsoft.com/office/officeart/2005/8/layout/process4"/>
    <dgm:cxn modelId="{1B3BF287-AE52-4254-9A60-76817802D7CB}" type="presParOf" srcId="{D1AE558C-32C2-47AD-827D-51D6F5C3DAE0}" destId="{44721910-88F4-48C3-8701-F6C66EDD494C}" srcOrd="0" destOrd="0" presId="urn:microsoft.com/office/officeart/2005/8/layout/process4"/>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E26273B-784D-456E-B39E-4D179EB5B82B}" type="doc">
      <dgm:prSet loTypeId="urn:microsoft.com/office/officeart/2005/8/layout/chevron2" loCatId="list" qsTypeId="urn:microsoft.com/office/officeart/2005/8/quickstyle/simple1" qsCatId="simple" csTypeId="urn:microsoft.com/office/officeart/2005/8/colors/colorful1#11" csCatId="colorful" phldr="1"/>
      <dgm:spPr/>
      <dgm:t>
        <a:bodyPr/>
        <a:lstStyle/>
        <a:p>
          <a:endParaRPr lang="fr-FR"/>
        </a:p>
      </dgm:t>
    </dgm:pt>
    <dgm:pt modelId="{6B4C31D9-8B18-43AD-9B5A-8383A2A085A1}">
      <dgm:prSet phldrT="[Texte]"/>
      <dgm:spPr/>
      <dgm:t>
        <a:bodyPr/>
        <a:lstStyle/>
        <a:p>
          <a:endParaRPr lang="fr-FR" dirty="0"/>
        </a:p>
      </dgm:t>
    </dgm:pt>
    <dgm:pt modelId="{9D3807C5-E146-41EC-B8EA-C887CF5DE6BA}" type="parTrans" cxnId="{39204FF0-9E96-41A6-8DEA-41A484666E2C}">
      <dgm:prSet/>
      <dgm:spPr/>
      <dgm:t>
        <a:bodyPr/>
        <a:lstStyle/>
        <a:p>
          <a:endParaRPr lang="fr-FR"/>
        </a:p>
      </dgm:t>
    </dgm:pt>
    <dgm:pt modelId="{6F395123-6B15-47B2-8EAE-8BD7E3ABDD29}" type="sibTrans" cxnId="{39204FF0-9E96-41A6-8DEA-41A484666E2C}">
      <dgm:prSet/>
      <dgm:spPr/>
      <dgm:t>
        <a:bodyPr/>
        <a:lstStyle/>
        <a:p>
          <a:endParaRPr lang="fr-FR"/>
        </a:p>
      </dgm:t>
    </dgm:pt>
    <dgm:pt modelId="{CA00B20D-6C0A-41C3-BFB2-D0A1B51A7675}">
      <dgm:prSet phldrT="[Texte]" custT="1"/>
      <dgm:spPr/>
      <dgm:t>
        <a:bodyPr/>
        <a:lstStyle/>
        <a:p>
          <a:pPr rtl="1"/>
          <a:endParaRPr lang="fr-FR" sz="1600" b="1" dirty="0"/>
        </a:p>
      </dgm:t>
    </dgm:pt>
    <dgm:pt modelId="{CC53A6CA-C151-4DE3-93FB-77734BF6A2AE}" type="parTrans" cxnId="{43D7F9ED-1CB1-44A9-B7B0-B9DBCE92E87E}">
      <dgm:prSet/>
      <dgm:spPr/>
      <dgm:t>
        <a:bodyPr/>
        <a:lstStyle/>
        <a:p>
          <a:endParaRPr lang="fr-FR"/>
        </a:p>
      </dgm:t>
    </dgm:pt>
    <dgm:pt modelId="{208E574E-BD93-4BFA-A003-50322AFDFAF2}" type="sibTrans" cxnId="{43D7F9ED-1CB1-44A9-B7B0-B9DBCE92E87E}">
      <dgm:prSet/>
      <dgm:spPr/>
      <dgm:t>
        <a:bodyPr/>
        <a:lstStyle/>
        <a:p>
          <a:endParaRPr lang="fr-FR"/>
        </a:p>
      </dgm:t>
    </dgm:pt>
    <dgm:pt modelId="{6055FA31-885E-43B4-B348-8247FE5F3A10}">
      <dgm:prSet custT="1"/>
      <dgm:spPr/>
      <dgm:t>
        <a:bodyPr/>
        <a:lstStyle/>
        <a:p>
          <a:pPr rtl="1"/>
          <a:r>
            <a:rPr lang="ar-DZ" sz="1600" b="1" dirty="0" smtClean="0"/>
            <a:t>شعب التكــوين  المضمونــة في المؤسســات الجــــامعيــة</a:t>
          </a:r>
          <a:endParaRPr lang="fr-FR" sz="1600" b="1" dirty="0"/>
        </a:p>
      </dgm:t>
    </dgm:pt>
    <dgm:pt modelId="{3B105B47-C06F-4981-BDE4-98969AF928F5}" type="parTrans" cxnId="{52BDF8DD-390B-4643-B849-D990C001C822}">
      <dgm:prSet/>
      <dgm:spPr/>
      <dgm:t>
        <a:bodyPr/>
        <a:lstStyle/>
        <a:p>
          <a:endParaRPr lang="fr-FR"/>
        </a:p>
      </dgm:t>
    </dgm:pt>
    <dgm:pt modelId="{EF4D6A75-1B43-4A44-837A-1CEC70B4CE10}" type="sibTrans" cxnId="{52BDF8DD-390B-4643-B849-D990C001C822}">
      <dgm:prSet/>
      <dgm:spPr/>
      <dgm:t>
        <a:bodyPr/>
        <a:lstStyle/>
        <a:p>
          <a:endParaRPr lang="fr-FR"/>
        </a:p>
      </dgm:t>
    </dgm:pt>
    <dgm:pt modelId="{DC51D7B3-C58E-4BAA-9402-3A189884B30A}">
      <dgm:prSet phldrT="[Texte]"/>
      <dgm:spPr/>
      <dgm:t>
        <a:bodyPr/>
        <a:lstStyle/>
        <a:p>
          <a:endParaRPr lang="fr-FR" dirty="0"/>
        </a:p>
      </dgm:t>
    </dgm:pt>
    <dgm:pt modelId="{8721FA8B-C8CF-435C-982D-38FED53665BE}" type="parTrans" cxnId="{E8D62C45-6099-44B7-A22A-830895467725}">
      <dgm:prSet/>
      <dgm:spPr/>
      <dgm:t>
        <a:bodyPr/>
        <a:lstStyle/>
        <a:p>
          <a:endParaRPr lang="fr-FR"/>
        </a:p>
      </dgm:t>
    </dgm:pt>
    <dgm:pt modelId="{79EFFDA1-40DA-4A99-807F-077848CCEC30}" type="sibTrans" cxnId="{E8D62C45-6099-44B7-A22A-830895467725}">
      <dgm:prSet/>
      <dgm:spPr/>
      <dgm:t>
        <a:bodyPr/>
        <a:lstStyle/>
        <a:p>
          <a:endParaRPr lang="fr-FR"/>
        </a:p>
      </dgm:t>
    </dgm:pt>
    <dgm:pt modelId="{852FD916-84A2-4615-96A2-227AEC060EA2}">
      <dgm:prSet custT="1"/>
      <dgm:spPr/>
      <dgm:t>
        <a:bodyPr/>
        <a:lstStyle/>
        <a:p>
          <a:pPr rtl="1"/>
          <a:r>
            <a:rPr lang="ar-DZ" sz="1600" b="1" dirty="0" smtClean="0"/>
            <a:t>إجراءات التسجيل في المؤسســات الجــامعية لحاملي شهادة البكالوريا الخاصة (ثانوية بوعمامة)</a:t>
          </a:r>
          <a:endParaRPr lang="fr-FR" sz="1600" b="1" dirty="0"/>
        </a:p>
      </dgm:t>
    </dgm:pt>
    <dgm:pt modelId="{1AA59431-EBD7-40B7-ABE6-0979FFE428E7}" type="parTrans" cxnId="{78595163-E5EA-4B4E-9749-5F71B0BB85F5}">
      <dgm:prSet/>
      <dgm:spPr/>
      <dgm:t>
        <a:bodyPr/>
        <a:lstStyle/>
        <a:p>
          <a:endParaRPr lang="fr-FR"/>
        </a:p>
      </dgm:t>
    </dgm:pt>
    <dgm:pt modelId="{CADBBA67-5E82-48ED-B514-F1B849A7E479}" type="sibTrans" cxnId="{78595163-E5EA-4B4E-9749-5F71B0BB85F5}">
      <dgm:prSet/>
      <dgm:spPr/>
      <dgm:t>
        <a:bodyPr/>
        <a:lstStyle/>
        <a:p>
          <a:endParaRPr lang="fr-FR"/>
        </a:p>
      </dgm:t>
    </dgm:pt>
    <dgm:pt modelId="{836733DC-FF06-4B6E-B04D-597A0D40D75E}">
      <dgm:prSet custT="1"/>
      <dgm:spPr/>
      <dgm:t>
        <a:bodyPr/>
        <a:lstStyle/>
        <a:p>
          <a:pPr rtl="1"/>
          <a:r>
            <a:rPr lang="ar-DZ" sz="1600" b="1" dirty="0" smtClean="0"/>
            <a:t>إجــراءات طلــب المعادلـة والتسجيل في المـؤسسـات الجامعية لحاملي شهادة بكالوريا أجنبية</a:t>
          </a:r>
          <a:endParaRPr lang="fr-FR" sz="1600" b="1" dirty="0"/>
        </a:p>
      </dgm:t>
    </dgm:pt>
    <dgm:pt modelId="{006F1DBD-3C2A-44E0-AA77-2E141738736D}" type="parTrans" cxnId="{5EFE15E9-BAF0-4FC0-8FD3-77FD1777AFCD}">
      <dgm:prSet/>
      <dgm:spPr/>
      <dgm:t>
        <a:bodyPr/>
        <a:lstStyle/>
        <a:p>
          <a:endParaRPr lang="fr-FR"/>
        </a:p>
      </dgm:t>
    </dgm:pt>
    <dgm:pt modelId="{310319BD-58F0-4AC5-9DB4-AAACB289EC30}" type="sibTrans" cxnId="{5EFE15E9-BAF0-4FC0-8FD3-77FD1777AFCD}">
      <dgm:prSet/>
      <dgm:spPr/>
      <dgm:t>
        <a:bodyPr/>
        <a:lstStyle/>
        <a:p>
          <a:endParaRPr lang="fr-FR"/>
        </a:p>
      </dgm:t>
    </dgm:pt>
    <dgm:pt modelId="{FBC15EC0-CD71-4F81-9F1D-8B2ABD86A8BE}">
      <dgm:prSet phldrT="[Texte]"/>
      <dgm:spPr/>
      <dgm:t>
        <a:bodyPr/>
        <a:lstStyle/>
        <a:p>
          <a:endParaRPr lang="fr-FR" dirty="0">
            <a:solidFill>
              <a:schemeClr val="bg1"/>
            </a:solidFill>
          </a:endParaRPr>
        </a:p>
      </dgm:t>
    </dgm:pt>
    <dgm:pt modelId="{A3FD6178-2F99-4EE0-9415-CBB4135B5A4B}" type="sibTrans" cxnId="{E4E0C8DA-9263-4541-BC61-027D14390A48}">
      <dgm:prSet/>
      <dgm:spPr/>
      <dgm:t>
        <a:bodyPr/>
        <a:lstStyle/>
        <a:p>
          <a:endParaRPr lang="fr-FR"/>
        </a:p>
      </dgm:t>
    </dgm:pt>
    <dgm:pt modelId="{B2C5F13C-761D-47D9-8896-06AE5C9CD225}" type="parTrans" cxnId="{E4E0C8DA-9263-4541-BC61-027D14390A48}">
      <dgm:prSet/>
      <dgm:spPr/>
      <dgm:t>
        <a:bodyPr/>
        <a:lstStyle/>
        <a:p>
          <a:endParaRPr lang="fr-FR"/>
        </a:p>
      </dgm:t>
    </dgm:pt>
    <dgm:pt modelId="{0EDE7EB7-479D-4EE2-A9A5-DAD60D2EF8F5}">
      <dgm:prSet phldrT="[Texte]"/>
      <dgm:spPr/>
      <dgm:t>
        <a:bodyPr/>
        <a:lstStyle/>
        <a:p>
          <a:r>
            <a:rPr lang="fr-FR" dirty="0" smtClean="0">
              <a:solidFill>
                <a:schemeClr val="bg1"/>
              </a:solidFill>
            </a:rPr>
            <a:t>  </a:t>
          </a:r>
          <a:endParaRPr lang="fr-FR" dirty="0">
            <a:solidFill>
              <a:schemeClr val="bg1"/>
            </a:solidFill>
          </a:endParaRPr>
        </a:p>
      </dgm:t>
    </dgm:pt>
    <dgm:pt modelId="{6CF09CC9-4781-4911-ABB1-66E5C094CB99}" type="sibTrans" cxnId="{662D4F11-073A-4A3E-A5DB-A615EF6C8FCE}">
      <dgm:prSet/>
      <dgm:spPr/>
      <dgm:t>
        <a:bodyPr/>
        <a:lstStyle/>
        <a:p>
          <a:endParaRPr lang="fr-FR"/>
        </a:p>
      </dgm:t>
    </dgm:pt>
    <dgm:pt modelId="{CEEAE2D9-2E19-489A-8A20-25D8C00B80E2}" type="parTrans" cxnId="{662D4F11-073A-4A3E-A5DB-A615EF6C8FCE}">
      <dgm:prSet/>
      <dgm:spPr/>
      <dgm:t>
        <a:bodyPr/>
        <a:lstStyle/>
        <a:p>
          <a:endParaRPr lang="fr-FR"/>
        </a:p>
      </dgm:t>
    </dgm:pt>
    <dgm:pt modelId="{82A5811C-714C-4F5C-BE79-CE5ACE6730A6}">
      <dgm:prSet custT="1"/>
      <dgm:spPr/>
      <dgm:t>
        <a:bodyPr/>
        <a:lstStyle/>
        <a:p>
          <a:endParaRPr lang="fr-FR" sz="1200" dirty="0"/>
        </a:p>
      </dgm:t>
    </dgm:pt>
    <dgm:pt modelId="{F7CDAE0D-BC9B-42D1-BE5A-2C766AE9858C}" type="parTrans" cxnId="{2EC9FF97-0582-4418-9C52-5038EE07C75C}">
      <dgm:prSet/>
      <dgm:spPr/>
      <dgm:t>
        <a:bodyPr/>
        <a:lstStyle/>
        <a:p>
          <a:endParaRPr lang="fr-FR"/>
        </a:p>
      </dgm:t>
    </dgm:pt>
    <dgm:pt modelId="{AB77E433-D347-4710-8524-74C66289524E}" type="sibTrans" cxnId="{2EC9FF97-0582-4418-9C52-5038EE07C75C}">
      <dgm:prSet/>
      <dgm:spPr/>
      <dgm:t>
        <a:bodyPr/>
        <a:lstStyle/>
        <a:p>
          <a:endParaRPr lang="fr-FR"/>
        </a:p>
      </dgm:t>
    </dgm:pt>
    <dgm:pt modelId="{26CE3153-2ADB-485A-A5CB-A0253B7ADDF5}">
      <dgm:prSet custT="1"/>
      <dgm:spPr/>
      <dgm:t>
        <a:bodyPr/>
        <a:lstStyle/>
        <a:p>
          <a:pPr rtl="1"/>
          <a:endParaRPr lang="fr-FR" sz="1600" b="1" dirty="0"/>
        </a:p>
      </dgm:t>
    </dgm:pt>
    <dgm:pt modelId="{DA4C2A75-94B2-4042-9790-FFD347D1BC2D}" type="parTrans" cxnId="{68424F93-3416-4C2F-A2AA-60824F9BD4F1}">
      <dgm:prSet/>
      <dgm:spPr/>
      <dgm:t>
        <a:bodyPr/>
        <a:lstStyle/>
        <a:p>
          <a:endParaRPr lang="fr-FR"/>
        </a:p>
      </dgm:t>
    </dgm:pt>
    <dgm:pt modelId="{4DAF229F-2903-45AD-A68C-5116074C4F4B}" type="sibTrans" cxnId="{68424F93-3416-4C2F-A2AA-60824F9BD4F1}">
      <dgm:prSet/>
      <dgm:spPr/>
      <dgm:t>
        <a:bodyPr/>
        <a:lstStyle/>
        <a:p>
          <a:endParaRPr lang="fr-FR"/>
        </a:p>
      </dgm:t>
    </dgm:pt>
    <dgm:pt modelId="{4A843830-53D3-4963-967D-BF78097B6C15}">
      <dgm:prSet custT="1"/>
      <dgm:spPr/>
      <dgm:t>
        <a:bodyPr/>
        <a:lstStyle/>
        <a:p>
          <a:pPr rtl="1"/>
          <a:r>
            <a:rPr lang="ar-DZ" sz="1600" b="1" dirty="0" smtClean="0"/>
            <a:t>إجراءات التسجيل الأولـي عبر الخــط</a:t>
          </a:r>
          <a:endParaRPr lang="ar-DZ" sz="1600" b="1" dirty="0"/>
        </a:p>
      </dgm:t>
    </dgm:pt>
    <dgm:pt modelId="{DCEAA8CD-2DC2-4B21-86DE-2688F1301291}" type="parTrans" cxnId="{162DFB30-8361-4FA0-9653-25415D48F62E}">
      <dgm:prSet/>
      <dgm:spPr/>
      <dgm:t>
        <a:bodyPr/>
        <a:lstStyle/>
        <a:p>
          <a:endParaRPr lang="fr-FR"/>
        </a:p>
      </dgm:t>
    </dgm:pt>
    <dgm:pt modelId="{3D528AC5-5792-439B-A69A-A6ACB5016CD8}" type="sibTrans" cxnId="{162DFB30-8361-4FA0-9653-25415D48F62E}">
      <dgm:prSet/>
      <dgm:spPr/>
      <dgm:t>
        <a:bodyPr/>
        <a:lstStyle/>
        <a:p>
          <a:endParaRPr lang="fr-FR"/>
        </a:p>
      </dgm:t>
    </dgm:pt>
    <dgm:pt modelId="{543514FC-820E-43B6-8A96-7A5B0B418F73}">
      <dgm:prSet custT="1"/>
      <dgm:spPr/>
      <dgm:t>
        <a:bodyPr/>
        <a:lstStyle/>
        <a:p>
          <a:pPr rtl="1"/>
          <a:endParaRPr lang="fr-FR" sz="1600" b="1" dirty="0"/>
        </a:p>
      </dgm:t>
    </dgm:pt>
    <dgm:pt modelId="{B9AF638D-887D-40E5-BED8-A37EC88B4E03}" type="parTrans" cxnId="{703D3519-64FA-4316-A712-AF4E82DD60D5}">
      <dgm:prSet/>
      <dgm:spPr/>
      <dgm:t>
        <a:bodyPr/>
        <a:lstStyle/>
        <a:p>
          <a:endParaRPr lang="fr-FR"/>
        </a:p>
      </dgm:t>
    </dgm:pt>
    <dgm:pt modelId="{F31E08D8-FBA5-46BB-8AB1-A4379D225F4E}" type="sibTrans" cxnId="{703D3519-64FA-4316-A712-AF4E82DD60D5}">
      <dgm:prSet/>
      <dgm:spPr/>
      <dgm:t>
        <a:bodyPr/>
        <a:lstStyle/>
        <a:p>
          <a:endParaRPr lang="fr-FR"/>
        </a:p>
      </dgm:t>
    </dgm:pt>
    <dgm:pt modelId="{E87297F3-3DCD-4736-930C-10F13539BED1}">
      <dgm:prSet custT="1"/>
      <dgm:spPr/>
      <dgm:t>
        <a:bodyPr/>
        <a:lstStyle/>
        <a:p>
          <a:pPr rtl="1"/>
          <a:r>
            <a:rPr lang="ar-DZ" sz="1600" b="1" dirty="0" smtClean="0"/>
            <a:t>التكوينــات التي تضمنهــا مؤسســات التكويــن العالي التابعــة لدوائــر وزاريــة أخــرى و مؤسســات التكويــن العالي الخاصة</a:t>
          </a:r>
          <a:endParaRPr lang="ar-DZ" sz="1600" b="1" dirty="0"/>
        </a:p>
      </dgm:t>
    </dgm:pt>
    <dgm:pt modelId="{2E9E996A-8785-4134-AB2D-3E1BC18937D7}" type="parTrans" cxnId="{5CE54F5B-7CFD-40DC-897E-1BE30E700761}">
      <dgm:prSet/>
      <dgm:spPr/>
      <dgm:t>
        <a:bodyPr/>
        <a:lstStyle/>
        <a:p>
          <a:endParaRPr lang="fr-FR"/>
        </a:p>
      </dgm:t>
    </dgm:pt>
    <dgm:pt modelId="{38B3A15A-FC1E-414B-BC4E-8FB3B2FE0EA8}" type="sibTrans" cxnId="{5CE54F5B-7CFD-40DC-897E-1BE30E700761}">
      <dgm:prSet/>
      <dgm:spPr/>
      <dgm:t>
        <a:bodyPr/>
        <a:lstStyle/>
        <a:p>
          <a:endParaRPr lang="fr-FR"/>
        </a:p>
      </dgm:t>
    </dgm:pt>
    <dgm:pt modelId="{9E9F63D7-D64C-4ECA-ADA9-746A517B5ABA}">
      <dgm:prSet phldrT="[Texte]" custT="1"/>
      <dgm:spPr/>
      <dgm:t>
        <a:bodyPr/>
        <a:lstStyle/>
        <a:p>
          <a:pPr rtl="1"/>
          <a:endParaRPr lang="fr-FR" sz="1600" b="1" dirty="0"/>
        </a:p>
      </dgm:t>
    </dgm:pt>
    <dgm:pt modelId="{E7D1B341-3C7A-479E-9913-D5C169A47222}" type="parTrans" cxnId="{EC3DE1DF-6528-4128-B363-66019C23D96E}">
      <dgm:prSet/>
      <dgm:spPr/>
      <dgm:t>
        <a:bodyPr/>
        <a:lstStyle/>
        <a:p>
          <a:endParaRPr lang="fr-FR"/>
        </a:p>
      </dgm:t>
    </dgm:pt>
    <dgm:pt modelId="{92CEF9EA-048B-429C-BDD2-A5ED82E9AF9B}" type="sibTrans" cxnId="{EC3DE1DF-6528-4128-B363-66019C23D96E}">
      <dgm:prSet/>
      <dgm:spPr/>
      <dgm:t>
        <a:bodyPr/>
        <a:lstStyle/>
        <a:p>
          <a:endParaRPr lang="fr-FR"/>
        </a:p>
      </dgm:t>
    </dgm:pt>
    <dgm:pt modelId="{60DF2B4B-56DD-4804-9920-448014806F2D}">
      <dgm:prSet phldrT="[Texte]"/>
      <dgm:spPr/>
      <dgm:t>
        <a:bodyPr/>
        <a:lstStyle/>
        <a:p>
          <a:endParaRPr lang="fr-FR" dirty="0"/>
        </a:p>
      </dgm:t>
    </dgm:pt>
    <dgm:pt modelId="{6539DB4D-1976-4FDA-B673-31BCD1409AFD}" type="sibTrans" cxnId="{64EF1817-3FAE-469E-8967-13F3739A70DF}">
      <dgm:prSet/>
      <dgm:spPr/>
      <dgm:t>
        <a:bodyPr/>
        <a:lstStyle/>
        <a:p>
          <a:endParaRPr lang="fr-FR"/>
        </a:p>
      </dgm:t>
    </dgm:pt>
    <dgm:pt modelId="{CCAEC915-31F5-413E-BBFE-EAE5CAB3F619}" type="parTrans" cxnId="{64EF1817-3FAE-469E-8967-13F3739A70DF}">
      <dgm:prSet/>
      <dgm:spPr/>
      <dgm:t>
        <a:bodyPr/>
        <a:lstStyle/>
        <a:p>
          <a:endParaRPr lang="fr-FR"/>
        </a:p>
      </dgm:t>
    </dgm:pt>
    <dgm:pt modelId="{C9E7876D-832B-42D1-A262-D430344E80BF}">
      <dgm:prSet phldrT="[Texte]" custT="1"/>
      <dgm:spPr/>
      <dgm:t>
        <a:bodyPr/>
        <a:lstStyle/>
        <a:p>
          <a:pPr rtl="1"/>
          <a:r>
            <a:rPr lang="ar-DZ" sz="1600" b="1" dirty="0" smtClean="0"/>
            <a:t>شــروط الالتحــاق  بمؤســسات التعليــم العــالي</a:t>
          </a:r>
          <a:endParaRPr lang="fr-FR" sz="1600" b="1" dirty="0"/>
        </a:p>
      </dgm:t>
    </dgm:pt>
    <dgm:pt modelId="{69E351CD-E8D6-4644-876A-9BA6E7973BC2}" type="sibTrans" cxnId="{BD0EE973-B7CC-49B5-88F8-1AAEED3C6154}">
      <dgm:prSet/>
      <dgm:spPr/>
      <dgm:t>
        <a:bodyPr/>
        <a:lstStyle/>
        <a:p>
          <a:endParaRPr lang="fr-FR"/>
        </a:p>
      </dgm:t>
    </dgm:pt>
    <dgm:pt modelId="{5E0CB2EC-F620-47A3-AAB1-AB56C622DC88}" type="parTrans" cxnId="{BD0EE973-B7CC-49B5-88F8-1AAEED3C6154}">
      <dgm:prSet/>
      <dgm:spPr/>
      <dgm:t>
        <a:bodyPr/>
        <a:lstStyle/>
        <a:p>
          <a:endParaRPr lang="fr-FR"/>
        </a:p>
      </dgm:t>
    </dgm:pt>
    <dgm:pt modelId="{1B2A4222-53F5-4CAE-9107-2D83589F7AFA}" type="pres">
      <dgm:prSet presAssocID="{2E26273B-784D-456E-B39E-4D179EB5B82B}" presName="linearFlow" presStyleCnt="0">
        <dgm:presLayoutVars>
          <dgm:dir/>
          <dgm:animLvl val="lvl"/>
          <dgm:resizeHandles val="exact"/>
        </dgm:presLayoutVars>
      </dgm:prSet>
      <dgm:spPr/>
      <dgm:t>
        <a:bodyPr/>
        <a:lstStyle/>
        <a:p>
          <a:endParaRPr lang="fr-FR"/>
        </a:p>
      </dgm:t>
    </dgm:pt>
    <dgm:pt modelId="{5179C303-1CF2-4AE2-B879-B1831E6718F8}" type="pres">
      <dgm:prSet presAssocID="{FBC15EC0-CD71-4F81-9F1D-8B2ABD86A8BE}" presName="composite" presStyleCnt="0"/>
      <dgm:spPr/>
    </dgm:pt>
    <dgm:pt modelId="{993864C1-EAD8-4B6A-94B4-8C641FE8589D}" type="pres">
      <dgm:prSet presAssocID="{FBC15EC0-CD71-4F81-9F1D-8B2ABD86A8BE}" presName="parentText" presStyleLbl="alignNode1" presStyleIdx="0" presStyleCnt="6">
        <dgm:presLayoutVars>
          <dgm:chMax val="1"/>
          <dgm:bulletEnabled val="1"/>
        </dgm:presLayoutVars>
      </dgm:prSet>
      <dgm:spPr/>
      <dgm:t>
        <a:bodyPr/>
        <a:lstStyle/>
        <a:p>
          <a:endParaRPr lang="fr-FR"/>
        </a:p>
      </dgm:t>
    </dgm:pt>
    <dgm:pt modelId="{81730128-39D3-444E-9C11-C10E10E455C4}" type="pres">
      <dgm:prSet presAssocID="{FBC15EC0-CD71-4F81-9F1D-8B2ABD86A8BE}" presName="descendantText" presStyleLbl="alignAcc1" presStyleIdx="0" presStyleCnt="6">
        <dgm:presLayoutVars>
          <dgm:bulletEnabled val="1"/>
        </dgm:presLayoutVars>
      </dgm:prSet>
      <dgm:spPr/>
      <dgm:t>
        <a:bodyPr/>
        <a:lstStyle/>
        <a:p>
          <a:endParaRPr lang="fr-FR"/>
        </a:p>
      </dgm:t>
    </dgm:pt>
    <dgm:pt modelId="{D736DA5D-4DA7-49FA-B4E2-733E3FB06F7F}" type="pres">
      <dgm:prSet presAssocID="{A3FD6178-2F99-4EE0-9415-CBB4135B5A4B}" presName="sp" presStyleCnt="0"/>
      <dgm:spPr/>
    </dgm:pt>
    <dgm:pt modelId="{0AD5ACD9-BFE3-4705-A1E5-81A6E2A488BB}" type="pres">
      <dgm:prSet presAssocID="{60DF2B4B-56DD-4804-9920-448014806F2D}" presName="composite" presStyleCnt="0"/>
      <dgm:spPr/>
    </dgm:pt>
    <dgm:pt modelId="{C15781E0-8601-492F-928C-E2965CDED191}" type="pres">
      <dgm:prSet presAssocID="{60DF2B4B-56DD-4804-9920-448014806F2D}" presName="parentText" presStyleLbl="alignNode1" presStyleIdx="1" presStyleCnt="6">
        <dgm:presLayoutVars>
          <dgm:chMax val="1"/>
          <dgm:bulletEnabled val="1"/>
        </dgm:presLayoutVars>
      </dgm:prSet>
      <dgm:spPr/>
      <dgm:t>
        <a:bodyPr/>
        <a:lstStyle/>
        <a:p>
          <a:endParaRPr lang="fr-FR"/>
        </a:p>
      </dgm:t>
    </dgm:pt>
    <dgm:pt modelId="{8D11EA05-F3DB-4012-B641-BCD517C9D595}" type="pres">
      <dgm:prSet presAssocID="{60DF2B4B-56DD-4804-9920-448014806F2D}" presName="descendantText" presStyleLbl="alignAcc1" presStyleIdx="1" presStyleCnt="6">
        <dgm:presLayoutVars>
          <dgm:bulletEnabled val="1"/>
        </dgm:presLayoutVars>
      </dgm:prSet>
      <dgm:spPr/>
      <dgm:t>
        <a:bodyPr/>
        <a:lstStyle/>
        <a:p>
          <a:endParaRPr lang="fr-FR"/>
        </a:p>
      </dgm:t>
    </dgm:pt>
    <dgm:pt modelId="{5F0FAE56-45ED-49BA-8AE6-0D0F935BD996}" type="pres">
      <dgm:prSet presAssocID="{6539DB4D-1976-4FDA-B673-31BCD1409AFD}" presName="sp" presStyleCnt="0"/>
      <dgm:spPr/>
    </dgm:pt>
    <dgm:pt modelId="{FE46909F-68B6-4AAE-9810-A199F73DFD5C}" type="pres">
      <dgm:prSet presAssocID="{82A5811C-714C-4F5C-BE79-CE5ACE6730A6}" presName="composite" presStyleCnt="0"/>
      <dgm:spPr/>
    </dgm:pt>
    <dgm:pt modelId="{ECEE96A3-A32B-4A2B-9218-470D176B8C08}" type="pres">
      <dgm:prSet presAssocID="{82A5811C-714C-4F5C-BE79-CE5ACE6730A6}" presName="parentText" presStyleLbl="alignNode1" presStyleIdx="2" presStyleCnt="6">
        <dgm:presLayoutVars>
          <dgm:chMax val="1"/>
          <dgm:bulletEnabled val="1"/>
        </dgm:presLayoutVars>
      </dgm:prSet>
      <dgm:spPr/>
      <dgm:t>
        <a:bodyPr/>
        <a:lstStyle/>
        <a:p>
          <a:endParaRPr lang="fr-FR"/>
        </a:p>
      </dgm:t>
    </dgm:pt>
    <dgm:pt modelId="{0777185A-03F6-4B9F-AD4A-D6618B8384B0}" type="pres">
      <dgm:prSet presAssocID="{82A5811C-714C-4F5C-BE79-CE5ACE6730A6}" presName="descendantText" presStyleLbl="alignAcc1" presStyleIdx="2" presStyleCnt="6">
        <dgm:presLayoutVars>
          <dgm:bulletEnabled val="1"/>
        </dgm:presLayoutVars>
      </dgm:prSet>
      <dgm:spPr/>
      <dgm:t>
        <a:bodyPr/>
        <a:lstStyle/>
        <a:p>
          <a:endParaRPr lang="fr-FR"/>
        </a:p>
      </dgm:t>
    </dgm:pt>
    <dgm:pt modelId="{E9B89920-5C79-488A-84E9-E67F9A060477}" type="pres">
      <dgm:prSet presAssocID="{AB77E433-D347-4710-8524-74C66289524E}" presName="sp" presStyleCnt="0"/>
      <dgm:spPr/>
    </dgm:pt>
    <dgm:pt modelId="{976B5F95-2BF9-4E24-81C3-9F2DA92B50CA}" type="pres">
      <dgm:prSet presAssocID="{DC51D7B3-C58E-4BAA-9402-3A189884B30A}" presName="composite" presStyleCnt="0"/>
      <dgm:spPr/>
    </dgm:pt>
    <dgm:pt modelId="{854413C4-EF68-4C62-8606-FC1E472B2A51}" type="pres">
      <dgm:prSet presAssocID="{DC51D7B3-C58E-4BAA-9402-3A189884B30A}" presName="parentText" presStyleLbl="alignNode1" presStyleIdx="3" presStyleCnt="6">
        <dgm:presLayoutVars>
          <dgm:chMax val="1"/>
          <dgm:bulletEnabled val="1"/>
        </dgm:presLayoutVars>
      </dgm:prSet>
      <dgm:spPr/>
      <dgm:t>
        <a:bodyPr/>
        <a:lstStyle/>
        <a:p>
          <a:endParaRPr lang="fr-FR"/>
        </a:p>
      </dgm:t>
    </dgm:pt>
    <dgm:pt modelId="{2AFEAE9E-D326-41AA-B670-23A010EC5B00}" type="pres">
      <dgm:prSet presAssocID="{DC51D7B3-C58E-4BAA-9402-3A189884B30A}" presName="descendantText" presStyleLbl="alignAcc1" presStyleIdx="3" presStyleCnt="6">
        <dgm:presLayoutVars>
          <dgm:bulletEnabled val="1"/>
        </dgm:presLayoutVars>
      </dgm:prSet>
      <dgm:spPr/>
      <dgm:t>
        <a:bodyPr/>
        <a:lstStyle/>
        <a:p>
          <a:endParaRPr lang="fr-FR"/>
        </a:p>
      </dgm:t>
    </dgm:pt>
    <dgm:pt modelId="{25096B71-0F26-4EE8-A78E-6E3095CB3F27}" type="pres">
      <dgm:prSet presAssocID="{79EFFDA1-40DA-4A99-807F-077848CCEC30}" presName="sp" presStyleCnt="0"/>
      <dgm:spPr/>
    </dgm:pt>
    <dgm:pt modelId="{00A98BCD-0EF7-4807-94D6-EE64A6E5BB1E}" type="pres">
      <dgm:prSet presAssocID="{6B4C31D9-8B18-43AD-9B5A-8383A2A085A1}" presName="composite" presStyleCnt="0"/>
      <dgm:spPr/>
    </dgm:pt>
    <dgm:pt modelId="{EAECEB05-A1F1-43CD-8876-352D6EC0138A}" type="pres">
      <dgm:prSet presAssocID="{6B4C31D9-8B18-43AD-9B5A-8383A2A085A1}" presName="parentText" presStyleLbl="alignNode1" presStyleIdx="4" presStyleCnt="6">
        <dgm:presLayoutVars>
          <dgm:chMax val="1"/>
          <dgm:bulletEnabled val="1"/>
        </dgm:presLayoutVars>
      </dgm:prSet>
      <dgm:spPr/>
      <dgm:t>
        <a:bodyPr/>
        <a:lstStyle/>
        <a:p>
          <a:endParaRPr lang="fr-FR"/>
        </a:p>
      </dgm:t>
    </dgm:pt>
    <dgm:pt modelId="{BC99C984-7726-4EC6-80F4-E9FE2355EA10}" type="pres">
      <dgm:prSet presAssocID="{6B4C31D9-8B18-43AD-9B5A-8383A2A085A1}" presName="descendantText" presStyleLbl="alignAcc1" presStyleIdx="4" presStyleCnt="6">
        <dgm:presLayoutVars>
          <dgm:bulletEnabled val="1"/>
        </dgm:presLayoutVars>
      </dgm:prSet>
      <dgm:spPr/>
      <dgm:t>
        <a:bodyPr/>
        <a:lstStyle/>
        <a:p>
          <a:endParaRPr lang="fr-FR"/>
        </a:p>
      </dgm:t>
    </dgm:pt>
    <dgm:pt modelId="{C18EBF8C-3C28-4111-8488-F183CCAFA91A}" type="pres">
      <dgm:prSet presAssocID="{6F395123-6B15-47B2-8EAE-8BD7E3ABDD29}" presName="sp" presStyleCnt="0"/>
      <dgm:spPr/>
    </dgm:pt>
    <dgm:pt modelId="{2F2B1F2D-ED4C-46D1-A85B-D7A7559AF458}" type="pres">
      <dgm:prSet presAssocID="{0EDE7EB7-479D-4EE2-A9A5-DAD60D2EF8F5}" presName="composite" presStyleCnt="0"/>
      <dgm:spPr/>
    </dgm:pt>
    <dgm:pt modelId="{9D9BEF41-1D84-4E9E-9B84-8E636D7B6FCE}" type="pres">
      <dgm:prSet presAssocID="{0EDE7EB7-479D-4EE2-A9A5-DAD60D2EF8F5}" presName="parentText" presStyleLbl="alignNode1" presStyleIdx="5" presStyleCnt="6">
        <dgm:presLayoutVars>
          <dgm:chMax val="1"/>
          <dgm:bulletEnabled val="1"/>
        </dgm:presLayoutVars>
      </dgm:prSet>
      <dgm:spPr/>
      <dgm:t>
        <a:bodyPr/>
        <a:lstStyle/>
        <a:p>
          <a:endParaRPr lang="fr-FR"/>
        </a:p>
      </dgm:t>
    </dgm:pt>
    <dgm:pt modelId="{1E161FA5-6A61-478C-ABD0-72A64177593B}" type="pres">
      <dgm:prSet presAssocID="{0EDE7EB7-479D-4EE2-A9A5-DAD60D2EF8F5}" presName="descendantText" presStyleLbl="alignAcc1" presStyleIdx="5" presStyleCnt="6">
        <dgm:presLayoutVars>
          <dgm:bulletEnabled val="1"/>
        </dgm:presLayoutVars>
      </dgm:prSet>
      <dgm:spPr/>
      <dgm:t>
        <a:bodyPr/>
        <a:lstStyle/>
        <a:p>
          <a:endParaRPr lang="fr-FR"/>
        </a:p>
      </dgm:t>
    </dgm:pt>
  </dgm:ptLst>
  <dgm:cxnLst>
    <dgm:cxn modelId="{2EC9FF97-0582-4418-9C52-5038EE07C75C}" srcId="{2E26273B-784D-456E-B39E-4D179EB5B82B}" destId="{82A5811C-714C-4F5C-BE79-CE5ACE6730A6}" srcOrd="2" destOrd="0" parTransId="{F7CDAE0D-BC9B-42D1-BE5A-2C766AE9858C}" sibTransId="{AB77E433-D347-4710-8524-74C66289524E}"/>
    <dgm:cxn modelId="{162DFB30-8361-4FA0-9653-25415D48F62E}" srcId="{82A5811C-714C-4F5C-BE79-CE5ACE6730A6}" destId="{4A843830-53D3-4963-967D-BF78097B6C15}" srcOrd="1" destOrd="0" parTransId="{DCEAA8CD-2DC2-4B21-86DE-2688F1301291}" sibTransId="{3D528AC5-5792-439B-A69A-A6ACB5016CD8}"/>
    <dgm:cxn modelId="{AAA2FA84-1339-43C9-9678-CBC8FAD26484}" type="presOf" srcId="{CA00B20D-6C0A-41C3-BFB2-D0A1B51A7675}" destId="{1E161FA5-6A61-478C-ABD0-72A64177593B}" srcOrd="0" destOrd="0" presId="urn:microsoft.com/office/officeart/2005/8/layout/chevron2"/>
    <dgm:cxn modelId="{64EF1817-3FAE-469E-8967-13F3739A70DF}" srcId="{2E26273B-784D-456E-B39E-4D179EB5B82B}" destId="{60DF2B4B-56DD-4804-9920-448014806F2D}" srcOrd="1" destOrd="0" parTransId="{CCAEC915-31F5-413E-BBFE-EAE5CAB3F619}" sibTransId="{6539DB4D-1976-4FDA-B673-31BCD1409AFD}"/>
    <dgm:cxn modelId="{07C95470-5750-4145-81C5-0F81AA2E4DD1}" type="presOf" srcId="{6055FA31-885E-43B4-B348-8247FE5F3A10}" destId="{8D11EA05-F3DB-4012-B641-BCD517C9D595}" srcOrd="0" destOrd="0" presId="urn:microsoft.com/office/officeart/2005/8/layout/chevron2"/>
    <dgm:cxn modelId="{68006901-99D9-4319-8661-1568964E51F3}" type="presOf" srcId="{DC51D7B3-C58E-4BAA-9402-3A189884B30A}" destId="{854413C4-EF68-4C62-8606-FC1E472B2A51}" srcOrd="0" destOrd="0" presId="urn:microsoft.com/office/officeart/2005/8/layout/chevron2"/>
    <dgm:cxn modelId="{02ED2D40-FFB8-4815-B541-03C027B98D06}" type="presOf" srcId="{4A843830-53D3-4963-967D-BF78097B6C15}" destId="{0777185A-03F6-4B9F-AD4A-D6618B8384B0}" srcOrd="0" destOrd="1" presId="urn:microsoft.com/office/officeart/2005/8/layout/chevron2"/>
    <dgm:cxn modelId="{703D3519-64FA-4316-A712-AF4E82DD60D5}" srcId="{82A5811C-714C-4F5C-BE79-CE5ACE6730A6}" destId="{543514FC-820E-43B6-8A96-7A5B0B418F73}" srcOrd="2" destOrd="0" parTransId="{B9AF638D-887D-40E5-BED8-A37EC88B4E03}" sibTransId="{F31E08D8-FBA5-46BB-8AB1-A4379D225F4E}"/>
    <dgm:cxn modelId="{E4E0C8DA-9263-4541-BC61-027D14390A48}" srcId="{2E26273B-784D-456E-B39E-4D179EB5B82B}" destId="{FBC15EC0-CD71-4F81-9F1D-8B2ABD86A8BE}" srcOrd="0" destOrd="0" parTransId="{B2C5F13C-761D-47D9-8896-06AE5C9CD225}" sibTransId="{A3FD6178-2F99-4EE0-9415-CBB4135B5A4B}"/>
    <dgm:cxn modelId="{5F0A871D-60BD-4A2A-8DA1-3B328200E501}" type="presOf" srcId="{852FD916-84A2-4615-96A2-227AEC060EA2}" destId="{2AFEAE9E-D326-41AA-B670-23A010EC5B00}" srcOrd="0" destOrd="0" presId="urn:microsoft.com/office/officeart/2005/8/layout/chevron2"/>
    <dgm:cxn modelId="{68424F93-3416-4C2F-A2AA-60824F9BD4F1}" srcId="{82A5811C-714C-4F5C-BE79-CE5ACE6730A6}" destId="{26CE3153-2ADB-485A-A5CB-A0253B7ADDF5}" srcOrd="0" destOrd="0" parTransId="{DA4C2A75-94B2-4042-9790-FFD347D1BC2D}" sibTransId="{4DAF229F-2903-45AD-A68C-5116074C4F4B}"/>
    <dgm:cxn modelId="{5CE54F5B-7CFD-40DC-897E-1BE30E700761}" srcId="{0EDE7EB7-479D-4EE2-A9A5-DAD60D2EF8F5}" destId="{E87297F3-3DCD-4736-930C-10F13539BED1}" srcOrd="1" destOrd="0" parTransId="{2E9E996A-8785-4134-AB2D-3E1BC18937D7}" sibTransId="{38B3A15A-FC1E-414B-BC4E-8FB3B2FE0EA8}"/>
    <dgm:cxn modelId="{D1ED77CB-2D47-4E25-AA92-CDEE4FF23BA9}" type="presOf" srcId="{0EDE7EB7-479D-4EE2-A9A5-DAD60D2EF8F5}" destId="{9D9BEF41-1D84-4E9E-9B84-8E636D7B6FCE}" srcOrd="0" destOrd="0" presId="urn:microsoft.com/office/officeart/2005/8/layout/chevron2"/>
    <dgm:cxn modelId="{1498C679-0420-4B09-B66C-A83AE291DC5C}" type="presOf" srcId="{E87297F3-3DCD-4736-930C-10F13539BED1}" destId="{1E161FA5-6A61-478C-ABD0-72A64177593B}" srcOrd="0" destOrd="1" presId="urn:microsoft.com/office/officeart/2005/8/layout/chevron2"/>
    <dgm:cxn modelId="{E0042AC4-3D8E-4796-9047-B88A72E89E5E}" type="presOf" srcId="{543514FC-820E-43B6-8A96-7A5B0B418F73}" destId="{0777185A-03F6-4B9F-AD4A-D6618B8384B0}" srcOrd="0" destOrd="2" presId="urn:microsoft.com/office/officeart/2005/8/layout/chevron2"/>
    <dgm:cxn modelId="{E8D62C45-6099-44B7-A22A-830895467725}" srcId="{2E26273B-784D-456E-B39E-4D179EB5B82B}" destId="{DC51D7B3-C58E-4BAA-9402-3A189884B30A}" srcOrd="3" destOrd="0" parTransId="{8721FA8B-C8CF-435C-982D-38FED53665BE}" sibTransId="{79EFFDA1-40DA-4A99-807F-077848CCEC30}"/>
    <dgm:cxn modelId="{CF4C5564-3908-4ECE-8D5C-DD1B8C447E07}" type="presOf" srcId="{6B4C31D9-8B18-43AD-9B5A-8383A2A085A1}" destId="{EAECEB05-A1F1-43CD-8876-352D6EC0138A}" srcOrd="0" destOrd="0" presId="urn:microsoft.com/office/officeart/2005/8/layout/chevron2"/>
    <dgm:cxn modelId="{85BB8109-FE0E-4210-B6E6-A48F332AEEEC}" type="presOf" srcId="{60DF2B4B-56DD-4804-9920-448014806F2D}" destId="{C15781E0-8601-492F-928C-E2965CDED191}" srcOrd="0" destOrd="0" presId="urn:microsoft.com/office/officeart/2005/8/layout/chevron2"/>
    <dgm:cxn modelId="{08FBA847-CBC5-496B-9E9D-49D2970E85A0}" type="presOf" srcId="{836733DC-FF06-4B6E-B04D-597A0D40D75E}" destId="{BC99C984-7726-4EC6-80F4-E9FE2355EA10}" srcOrd="0" destOrd="0" presId="urn:microsoft.com/office/officeart/2005/8/layout/chevron2"/>
    <dgm:cxn modelId="{256CB83F-DC50-48E0-B66D-7AE3C05DF8CD}" type="presOf" srcId="{9E9F63D7-D64C-4ECA-ADA9-746A517B5ABA}" destId="{1E161FA5-6A61-478C-ABD0-72A64177593B}" srcOrd="0" destOrd="2" presId="urn:microsoft.com/office/officeart/2005/8/layout/chevron2"/>
    <dgm:cxn modelId="{CAD9A9C2-30BD-459E-995E-8B6D7B3B265A}" type="presOf" srcId="{26CE3153-2ADB-485A-A5CB-A0253B7ADDF5}" destId="{0777185A-03F6-4B9F-AD4A-D6618B8384B0}" srcOrd="0" destOrd="0" presId="urn:microsoft.com/office/officeart/2005/8/layout/chevron2"/>
    <dgm:cxn modelId="{EC3DE1DF-6528-4128-B363-66019C23D96E}" srcId="{0EDE7EB7-479D-4EE2-A9A5-DAD60D2EF8F5}" destId="{9E9F63D7-D64C-4ECA-ADA9-746A517B5ABA}" srcOrd="2" destOrd="0" parTransId="{E7D1B341-3C7A-479E-9913-D5C169A47222}" sibTransId="{92CEF9EA-048B-429C-BDD2-A5ED82E9AF9B}"/>
    <dgm:cxn modelId="{39204FF0-9E96-41A6-8DEA-41A484666E2C}" srcId="{2E26273B-784D-456E-B39E-4D179EB5B82B}" destId="{6B4C31D9-8B18-43AD-9B5A-8383A2A085A1}" srcOrd="4" destOrd="0" parTransId="{9D3807C5-E146-41EC-B8EA-C887CF5DE6BA}" sibTransId="{6F395123-6B15-47B2-8EAE-8BD7E3ABDD29}"/>
    <dgm:cxn modelId="{69766243-7257-4DF7-A574-0400421D47D6}" type="presOf" srcId="{C9E7876D-832B-42D1-A262-D430344E80BF}" destId="{81730128-39D3-444E-9C11-C10E10E455C4}" srcOrd="0" destOrd="0" presId="urn:microsoft.com/office/officeart/2005/8/layout/chevron2"/>
    <dgm:cxn modelId="{662D4F11-073A-4A3E-A5DB-A615EF6C8FCE}" srcId="{2E26273B-784D-456E-B39E-4D179EB5B82B}" destId="{0EDE7EB7-479D-4EE2-A9A5-DAD60D2EF8F5}" srcOrd="5" destOrd="0" parTransId="{CEEAE2D9-2E19-489A-8A20-25D8C00B80E2}" sibTransId="{6CF09CC9-4781-4911-ABB1-66E5C094CB99}"/>
    <dgm:cxn modelId="{78595163-E5EA-4B4E-9749-5F71B0BB85F5}" srcId="{DC51D7B3-C58E-4BAA-9402-3A189884B30A}" destId="{852FD916-84A2-4615-96A2-227AEC060EA2}" srcOrd="0" destOrd="0" parTransId="{1AA59431-EBD7-40B7-ABE6-0979FFE428E7}" sibTransId="{CADBBA67-5E82-48ED-B514-F1B849A7E479}"/>
    <dgm:cxn modelId="{685BBD77-9720-43FF-9B9E-E7F025D79DDE}" type="presOf" srcId="{FBC15EC0-CD71-4F81-9F1D-8B2ABD86A8BE}" destId="{993864C1-EAD8-4B6A-94B4-8C641FE8589D}" srcOrd="0" destOrd="0" presId="urn:microsoft.com/office/officeart/2005/8/layout/chevron2"/>
    <dgm:cxn modelId="{43D7F9ED-1CB1-44A9-B7B0-B9DBCE92E87E}" srcId="{0EDE7EB7-479D-4EE2-A9A5-DAD60D2EF8F5}" destId="{CA00B20D-6C0A-41C3-BFB2-D0A1B51A7675}" srcOrd="0" destOrd="0" parTransId="{CC53A6CA-C151-4DE3-93FB-77734BF6A2AE}" sibTransId="{208E574E-BD93-4BFA-A003-50322AFDFAF2}"/>
    <dgm:cxn modelId="{1FBF8B16-E847-4E52-893B-C6C991F2384B}" type="presOf" srcId="{2E26273B-784D-456E-B39E-4D179EB5B82B}" destId="{1B2A4222-53F5-4CAE-9107-2D83589F7AFA}" srcOrd="0" destOrd="0" presId="urn:microsoft.com/office/officeart/2005/8/layout/chevron2"/>
    <dgm:cxn modelId="{04050D7E-3558-4B73-AF2A-686902AE4577}" type="presOf" srcId="{82A5811C-714C-4F5C-BE79-CE5ACE6730A6}" destId="{ECEE96A3-A32B-4A2B-9218-470D176B8C08}" srcOrd="0" destOrd="0" presId="urn:microsoft.com/office/officeart/2005/8/layout/chevron2"/>
    <dgm:cxn modelId="{52BDF8DD-390B-4643-B849-D990C001C822}" srcId="{60DF2B4B-56DD-4804-9920-448014806F2D}" destId="{6055FA31-885E-43B4-B348-8247FE5F3A10}" srcOrd="0" destOrd="0" parTransId="{3B105B47-C06F-4981-BDE4-98969AF928F5}" sibTransId="{EF4D6A75-1B43-4A44-837A-1CEC70B4CE10}"/>
    <dgm:cxn modelId="{5EFE15E9-BAF0-4FC0-8FD3-77FD1777AFCD}" srcId="{6B4C31D9-8B18-43AD-9B5A-8383A2A085A1}" destId="{836733DC-FF06-4B6E-B04D-597A0D40D75E}" srcOrd="0" destOrd="0" parTransId="{006F1DBD-3C2A-44E0-AA77-2E141738736D}" sibTransId="{310319BD-58F0-4AC5-9DB4-AAACB289EC30}"/>
    <dgm:cxn modelId="{BD0EE973-B7CC-49B5-88F8-1AAEED3C6154}" srcId="{FBC15EC0-CD71-4F81-9F1D-8B2ABD86A8BE}" destId="{C9E7876D-832B-42D1-A262-D430344E80BF}" srcOrd="0" destOrd="0" parTransId="{5E0CB2EC-F620-47A3-AAB1-AB56C622DC88}" sibTransId="{69E351CD-E8D6-4644-876A-9BA6E7973BC2}"/>
    <dgm:cxn modelId="{BE0C37FE-55CE-45D4-8791-82EE01B9F3EF}" type="presParOf" srcId="{1B2A4222-53F5-4CAE-9107-2D83589F7AFA}" destId="{5179C303-1CF2-4AE2-B879-B1831E6718F8}" srcOrd="0" destOrd="0" presId="urn:microsoft.com/office/officeart/2005/8/layout/chevron2"/>
    <dgm:cxn modelId="{172BFCBC-0D93-47EA-8105-181BEA4A02F6}" type="presParOf" srcId="{5179C303-1CF2-4AE2-B879-B1831E6718F8}" destId="{993864C1-EAD8-4B6A-94B4-8C641FE8589D}" srcOrd="0" destOrd="0" presId="urn:microsoft.com/office/officeart/2005/8/layout/chevron2"/>
    <dgm:cxn modelId="{EB548EEC-F4A2-42E6-9E74-A5F20E2D40D2}" type="presParOf" srcId="{5179C303-1CF2-4AE2-B879-B1831E6718F8}" destId="{81730128-39D3-444E-9C11-C10E10E455C4}" srcOrd="1" destOrd="0" presId="urn:microsoft.com/office/officeart/2005/8/layout/chevron2"/>
    <dgm:cxn modelId="{7D69AC0F-F7C4-4945-B5A8-563BAE783891}" type="presParOf" srcId="{1B2A4222-53F5-4CAE-9107-2D83589F7AFA}" destId="{D736DA5D-4DA7-49FA-B4E2-733E3FB06F7F}" srcOrd="1" destOrd="0" presId="urn:microsoft.com/office/officeart/2005/8/layout/chevron2"/>
    <dgm:cxn modelId="{815DE3FC-8CAB-4D74-9DCC-87980E3F1E6F}" type="presParOf" srcId="{1B2A4222-53F5-4CAE-9107-2D83589F7AFA}" destId="{0AD5ACD9-BFE3-4705-A1E5-81A6E2A488BB}" srcOrd="2" destOrd="0" presId="urn:microsoft.com/office/officeart/2005/8/layout/chevron2"/>
    <dgm:cxn modelId="{2DF8AF25-2212-40D8-86B2-46E0B1123813}" type="presParOf" srcId="{0AD5ACD9-BFE3-4705-A1E5-81A6E2A488BB}" destId="{C15781E0-8601-492F-928C-E2965CDED191}" srcOrd="0" destOrd="0" presId="urn:microsoft.com/office/officeart/2005/8/layout/chevron2"/>
    <dgm:cxn modelId="{841EE95E-404A-4E99-B4AA-A75EF3F2AB4C}" type="presParOf" srcId="{0AD5ACD9-BFE3-4705-A1E5-81A6E2A488BB}" destId="{8D11EA05-F3DB-4012-B641-BCD517C9D595}" srcOrd="1" destOrd="0" presId="urn:microsoft.com/office/officeart/2005/8/layout/chevron2"/>
    <dgm:cxn modelId="{51FF17E1-9C58-463D-B737-142F3A80A908}" type="presParOf" srcId="{1B2A4222-53F5-4CAE-9107-2D83589F7AFA}" destId="{5F0FAE56-45ED-49BA-8AE6-0D0F935BD996}" srcOrd="3" destOrd="0" presId="urn:microsoft.com/office/officeart/2005/8/layout/chevron2"/>
    <dgm:cxn modelId="{B14D648C-5091-4E4D-ADCF-2810B6C58D29}" type="presParOf" srcId="{1B2A4222-53F5-4CAE-9107-2D83589F7AFA}" destId="{FE46909F-68B6-4AAE-9810-A199F73DFD5C}" srcOrd="4" destOrd="0" presId="urn:microsoft.com/office/officeart/2005/8/layout/chevron2"/>
    <dgm:cxn modelId="{EEDD65FC-099A-4622-A798-DFCCB8A70EBE}" type="presParOf" srcId="{FE46909F-68B6-4AAE-9810-A199F73DFD5C}" destId="{ECEE96A3-A32B-4A2B-9218-470D176B8C08}" srcOrd="0" destOrd="0" presId="urn:microsoft.com/office/officeart/2005/8/layout/chevron2"/>
    <dgm:cxn modelId="{27580A71-8732-4DC8-8732-287C81283F39}" type="presParOf" srcId="{FE46909F-68B6-4AAE-9810-A199F73DFD5C}" destId="{0777185A-03F6-4B9F-AD4A-D6618B8384B0}" srcOrd="1" destOrd="0" presId="urn:microsoft.com/office/officeart/2005/8/layout/chevron2"/>
    <dgm:cxn modelId="{F97BC98C-03D5-4DB7-904C-F3EF09A759C8}" type="presParOf" srcId="{1B2A4222-53F5-4CAE-9107-2D83589F7AFA}" destId="{E9B89920-5C79-488A-84E9-E67F9A060477}" srcOrd="5" destOrd="0" presId="urn:microsoft.com/office/officeart/2005/8/layout/chevron2"/>
    <dgm:cxn modelId="{EDF990CF-6F8C-49AD-A646-C9B347ED2B8E}" type="presParOf" srcId="{1B2A4222-53F5-4CAE-9107-2D83589F7AFA}" destId="{976B5F95-2BF9-4E24-81C3-9F2DA92B50CA}" srcOrd="6" destOrd="0" presId="urn:microsoft.com/office/officeart/2005/8/layout/chevron2"/>
    <dgm:cxn modelId="{ED81A2AB-00EE-4D9F-A359-26F91CB68E6E}" type="presParOf" srcId="{976B5F95-2BF9-4E24-81C3-9F2DA92B50CA}" destId="{854413C4-EF68-4C62-8606-FC1E472B2A51}" srcOrd="0" destOrd="0" presId="urn:microsoft.com/office/officeart/2005/8/layout/chevron2"/>
    <dgm:cxn modelId="{218D5487-82D7-460B-9D5A-DB800C69F1D7}" type="presParOf" srcId="{976B5F95-2BF9-4E24-81C3-9F2DA92B50CA}" destId="{2AFEAE9E-D326-41AA-B670-23A010EC5B00}" srcOrd="1" destOrd="0" presId="urn:microsoft.com/office/officeart/2005/8/layout/chevron2"/>
    <dgm:cxn modelId="{DDA4DDB8-3256-4BBD-8241-503253770FD4}" type="presParOf" srcId="{1B2A4222-53F5-4CAE-9107-2D83589F7AFA}" destId="{25096B71-0F26-4EE8-A78E-6E3095CB3F27}" srcOrd="7" destOrd="0" presId="urn:microsoft.com/office/officeart/2005/8/layout/chevron2"/>
    <dgm:cxn modelId="{F84CE66F-72E3-4691-840A-8BEAD9564538}" type="presParOf" srcId="{1B2A4222-53F5-4CAE-9107-2D83589F7AFA}" destId="{00A98BCD-0EF7-4807-94D6-EE64A6E5BB1E}" srcOrd="8" destOrd="0" presId="urn:microsoft.com/office/officeart/2005/8/layout/chevron2"/>
    <dgm:cxn modelId="{3A4AA13A-3B44-4872-8340-98C628CF0F1A}" type="presParOf" srcId="{00A98BCD-0EF7-4807-94D6-EE64A6E5BB1E}" destId="{EAECEB05-A1F1-43CD-8876-352D6EC0138A}" srcOrd="0" destOrd="0" presId="urn:microsoft.com/office/officeart/2005/8/layout/chevron2"/>
    <dgm:cxn modelId="{185D82C6-6A10-493B-83A1-A30EEC103D4E}" type="presParOf" srcId="{00A98BCD-0EF7-4807-94D6-EE64A6E5BB1E}" destId="{BC99C984-7726-4EC6-80F4-E9FE2355EA10}" srcOrd="1" destOrd="0" presId="urn:microsoft.com/office/officeart/2005/8/layout/chevron2"/>
    <dgm:cxn modelId="{5542E240-74F7-4503-8962-B7DC45741C4A}" type="presParOf" srcId="{1B2A4222-53F5-4CAE-9107-2D83589F7AFA}" destId="{C18EBF8C-3C28-4111-8488-F183CCAFA91A}" srcOrd="9" destOrd="0" presId="urn:microsoft.com/office/officeart/2005/8/layout/chevron2"/>
    <dgm:cxn modelId="{AFD264A5-176C-4445-8C3D-DF3032F13C8A}" type="presParOf" srcId="{1B2A4222-53F5-4CAE-9107-2D83589F7AFA}" destId="{2F2B1F2D-ED4C-46D1-A85B-D7A7559AF458}" srcOrd="10" destOrd="0" presId="urn:microsoft.com/office/officeart/2005/8/layout/chevron2"/>
    <dgm:cxn modelId="{3F112525-34D1-4167-80D0-0537B73F2C3C}" type="presParOf" srcId="{2F2B1F2D-ED4C-46D1-A85B-D7A7559AF458}" destId="{9D9BEF41-1D84-4E9E-9B84-8E636D7B6FCE}" srcOrd="0" destOrd="0" presId="urn:microsoft.com/office/officeart/2005/8/layout/chevron2"/>
    <dgm:cxn modelId="{63ECE59A-D92D-4689-8C6D-0092BFCEDD2D}" type="presParOf" srcId="{2F2B1F2D-ED4C-46D1-A85B-D7A7559AF458}" destId="{1E161FA5-6A61-478C-ABD0-72A64177593B}" srcOrd="1" destOrd="0" presId="urn:microsoft.com/office/officeart/2005/8/layout/chevron2"/>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B2D7E3B-78E1-4413-8700-1B09BF783E45}" type="doc">
      <dgm:prSet loTypeId="urn:microsoft.com/office/officeart/2005/8/layout/arrow2" loCatId="process" qsTypeId="urn:microsoft.com/office/officeart/2005/8/quickstyle/simple1" qsCatId="simple" csTypeId="urn:microsoft.com/office/officeart/2005/8/colors/accent1_2" csCatId="accent1" phldr="1"/>
      <dgm:spPr/>
    </dgm:pt>
    <dgm:pt modelId="{E16DD2F6-E09F-4EDF-91C1-C4B044C4E3E7}">
      <dgm:prSet phldrT="[Texte]" custT="1"/>
      <dgm:spPr/>
      <dgm:t>
        <a:bodyPr/>
        <a:lstStyle/>
        <a:p>
          <a:pPr rtl="1"/>
          <a:r>
            <a:rPr lang="ar-DZ" sz="1800" b="1" dirty="0" smtClean="0"/>
            <a:t> شعبـة </a:t>
          </a:r>
          <a:r>
            <a:rPr lang="ar-DZ" sz="1800" b="1" dirty="0" err="1" smtClean="0"/>
            <a:t>البكــالوريا</a:t>
          </a:r>
          <a:r>
            <a:rPr lang="ar-DZ" sz="1800" b="1" dirty="0" smtClean="0"/>
            <a:t> والمعدل المحصل عليه بمراعات الشروط الإضـافية </a:t>
          </a:r>
          <a:endParaRPr lang="fr-FR" sz="1800" b="1" dirty="0"/>
        </a:p>
      </dgm:t>
    </dgm:pt>
    <dgm:pt modelId="{614F0C41-316D-4420-9805-78961F47E861}" type="parTrans" cxnId="{DA5B1629-EFC9-4B10-945F-E56F5C6061E9}">
      <dgm:prSet/>
      <dgm:spPr/>
      <dgm:t>
        <a:bodyPr/>
        <a:lstStyle/>
        <a:p>
          <a:endParaRPr lang="fr-FR"/>
        </a:p>
      </dgm:t>
    </dgm:pt>
    <dgm:pt modelId="{C6FB0CD9-C4A7-482E-86D2-2A840C495121}" type="sibTrans" cxnId="{DA5B1629-EFC9-4B10-945F-E56F5C6061E9}">
      <dgm:prSet/>
      <dgm:spPr/>
      <dgm:t>
        <a:bodyPr/>
        <a:lstStyle/>
        <a:p>
          <a:endParaRPr lang="fr-FR"/>
        </a:p>
      </dgm:t>
    </dgm:pt>
    <dgm:pt modelId="{331F311B-5E5F-4D83-BE52-E329E3D000A2}">
      <dgm:prSet phldrT="[Texte]" custT="1"/>
      <dgm:spPr/>
      <dgm:t>
        <a:bodyPr anchor="ctr"/>
        <a:lstStyle/>
        <a:p>
          <a:r>
            <a:rPr lang="ar-DZ" sz="1800" b="1" dirty="0" smtClean="0"/>
            <a:t>المقاعد </a:t>
          </a:r>
          <a:r>
            <a:rPr lang="ar-DZ" sz="1800" b="1" dirty="0" err="1" smtClean="0"/>
            <a:t>البيدغــوجيــة</a:t>
          </a:r>
          <a:r>
            <a:rPr lang="ar-DZ" sz="1800" b="1" dirty="0" smtClean="0"/>
            <a:t> المتاحـة</a:t>
          </a:r>
          <a:endParaRPr lang="fr-FR" sz="1800" b="1" dirty="0"/>
        </a:p>
      </dgm:t>
    </dgm:pt>
    <dgm:pt modelId="{BFE3B33A-8ED6-49C6-994E-EA6BF2958C34}" type="parTrans" cxnId="{F3CF0A9F-4D81-49EF-B922-23CD1DB428C9}">
      <dgm:prSet/>
      <dgm:spPr/>
      <dgm:t>
        <a:bodyPr/>
        <a:lstStyle/>
        <a:p>
          <a:endParaRPr lang="fr-FR"/>
        </a:p>
      </dgm:t>
    </dgm:pt>
    <dgm:pt modelId="{41D888F7-7503-47D9-9E10-BC5C00E66D47}" type="sibTrans" cxnId="{F3CF0A9F-4D81-49EF-B922-23CD1DB428C9}">
      <dgm:prSet/>
      <dgm:spPr/>
      <dgm:t>
        <a:bodyPr/>
        <a:lstStyle/>
        <a:p>
          <a:endParaRPr lang="fr-FR"/>
        </a:p>
      </dgm:t>
    </dgm:pt>
    <dgm:pt modelId="{9E19CA04-6514-496D-B247-51AE567982EC}">
      <dgm:prSet phldrT="[Texte]" custT="1"/>
      <dgm:spPr/>
      <dgm:t>
        <a:bodyPr/>
        <a:lstStyle/>
        <a:p>
          <a:r>
            <a:rPr lang="ar-DZ" sz="1800" b="1" dirty="0" smtClean="0"/>
            <a:t>الدوائر الجغــرافيــة</a:t>
          </a:r>
          <a:endParaRPr lang="fr-FR" sz="1800" b="1" dirty="0"/>
        </a:p>
      </dgm:t>
    </dgm:pt>
    <dgm:pt modelId="{D17ADAAD-7DDA-4117-8DEC-CDB52DA87487}" type="parTrans" cxnId="{E0F39C19-09B8-4F81-80A1-7F151ACB5923}">
      <dgm:prSet/>
      <dgm:spPr/>
      <dgm:t>
        <a:bodyPr/>
        <a:lstStyle/>
        <a:p>
          <a:endParaRPr lang="fr-FR"/>
        </a:p>
      </dgm:t>
    </dgm:pt>
    <dgm:pt modelId="{F17523F9-256B-4703-AFD5-5BF8F4BA4D02}" type="sibTrans" cxnId="{E0F39C19-09B8-4F81-80A1-7F151ACB5923}">
      <dgm:prSet/>
      <dgm:spPr/>
      <dgm:t>
        <a:bodyPr/>
        <a:lstStyle/>
        <a:p>
          <a:endParaRPr lang="fr-FR"/>
        </a:p>
      </dgm:t>
    </dgm:pt>
    <dgm:pt modelId="{56DD0665-6FDD-41FA-A98B-CEEDFFBF3CA6}">
      <dgm:prSet phldrT="[Texte]" custT="1"/>
      <dgm:spPr/>
      <dgm:t>
        <a:bodyPr/>
        <a:lstStyle/>
        <a:p>
          <a:r>
            <a:rPr lang="ar-DZ" sz="1800" b="1" dirty="0" smtClean="0"/>
            <a:t>اختيــارات حامل</a:t>
          </a:r>
        </a:p>
        <a:p>
          <a:r>
            <a:rPr lang="ar-DZ" sz="1800" b="1" dirty="0" smtClean="0"/>
            <a:t> شهادة البكالوريا</a:t>
          </a:r>
          <a:endParaRPr lang="fr-FR" sz="1800" b="1" dirty="0"/>
        </a:p>
      </dgm:t>
    </dgm:pt>
    <dgm:pt modelId="{D6029C5C-BA0F-457C-BB22-C928904E01B2}" type="parTrans" cxnId="{657B07E8-0E3C-4BD9-926C-E8F633AAD05C}">
      <dgm:prSet/>
      <dgm:spPr/>
      <dgm:t>
        <a:bodyPr/>
        <a:lstStyle/>
        <a:p>
          <a:endParaRPr lang="fr-FR"/>
        </a:p>
      </dgm:t>
    </dgm:pt>
    <dgm:pt modelId="{9B8BFAF1-D047-470D-A29E-55555C83F193}" type="sibTrans" cxnId="{657B07E8-0E3C-4BD9-926C-E8F633AAD05C}">
      <dgm:prSet/>
      <dgm:spPr/>
      <dgm:t>
        <a:bodyPr/>
        <a:lstStyle/>
        <a:p>
          <a:endParaRPr lang="fr-FR"/>
        </a:p>
      </dgm:t>
    </dgm:pt>
    <dgm:pt modelId="{F05A82E7-1484-4B48-AE59-EE5952A45A57}" type="pres">
      <dgm:prSet presAssocID="{DB2D7E3B-78E1-4413-8700-1B09BF783E45}" presName="arrowDiagram" presStyleCnt="0">
        <dgm:presLayoutVars>
          <dgm:chMax val="5"/>
          <dgm:dir/>
          <dgm:resizeHandles val="exact"/>
        </dgm:presLayoutVars>
      </dgm:prSet>
      <dgm:spPr/>
    </dgm:pt>
    <dgm:pt modelId="{E30B1CF3-B162-46F4-B984-01516DE5E5BC}" type="pres">
      <dgm:prSet presAssocID="{DB2D7E3B-78E1-4413-8700-1B09BF783E45}" presName="arrow" presStyleLbl="bgShp" presStyleIdx="0" presStyleCnt="1"/>
      <dgm:spPr/>
    </dgm:pt>
    <dgm:pt modelId="{310E5958-07CC-4CD1-834E-C5ADD9F2960C}" type="pres">
      <dgm:prSet presAssocID="{DB2D7E3B-78E1-4413-8700-1B09BF783E45}" presName="arrowDiagram4" presStyleCnt="0"/>
      <dgm:spPr/>
    </dgm:pt>
    <dgm:pt modelId="{8956488F-422D-4F6E-AF87-86D730E3427E}" type="pres">
      <dgm:prSet presAssocID="{E16DD2F6-E09F-4EDF-91C1-C4B044C4E3E7}" presName="bullet4a" presStyleLbl="node1" presStyleIdx="0" presStyleCnt="4"/>
      <dgm:spPr/>
    </dgm:pt>
    <dgm:pt modelId="{524C7B7D-BE5D-4AF1-B1E8-782C2098C5D9}" type="pres">
      <dgm:prSet presAssocID="{E16DD2F6-E09F-4EDF-91C1-C4B044C4E3E7}" presName="textBox4a" presStyleLbl="revTx" presStyleIdx="0" presStyleCnt="4" custScaleX="219606" custScaleY="54087" custLinFactNeighborX="74580" custLinFactNeighborY="-37863">
        <dgm:presLayoutVars>
          <dgm:bulletEnabled val="1"/>
        </dgm:presLayoutVars>
      </dgm:prSet>
      <dgm:spPr/>
      <dgm:t>
        <a:bodyPr/>
        <a:lstStyle/>
        <a:p>
          <a:endParaRPr lang="fr-FR"/>
        </a:p>
      </dgm:t>
    </dgm:pt>
    <dgm:pt modelId="{8D96A007-3AD9-4385-B05C-F6A31D39951F}" type="pres">
      <dgm:prSet presAssocID="{56DD0665-6FDD-41FA-A98B-CEEDFFBF3CA6}" presName="bullet4b" presStyleLbl="node1" presStyleIdx="1" presStyleCnt="4"/>
      <dgm:spPr/>
    </dgm:pt>
    <dgm:pt modelId="{71E808CD-2952-4955-8DD6-75ED8B7AE677}" type="pres">
      <dgm:prSet presAssocID="{56DD0665-6FDD-41FA-A98B-CEEDFFBF3CA6}" presName="textBox4b" presStyleLbl="revTx" presStyleIdx="1" presStyleCnt="4" custScaleX="179686" custScaleY="26441" custLinFactNeighborX="50143" custLinFactNeighborY="-43309">
        <dgm:presLayoutVars>
          <dgm:bulletEnabled val="1"/>
        </dgm:presLayoutVars>
      </dgm:prSet>
      <dgm:spPr/>
      <dgm:t>
        <a:bodyPr/>
        <a:lstStyle/>
        <a:p>
          <a:endParaRPr lang="fr-FR"/>
        </a:p>
      </dgm:t>
    </dgm:pt>
    <dgm:pt modelId="{2E328199-DD86-461F-975A-216D80FB1B95}" type="pres">
      <dgm:prSet presAssocID="{331F311B-5E5F-4D83-BE52-E329E3D000A2}" presName="bullet4c" presStyleLbl="node1" presStyleIdx="2" presStyleCnt="4"/>
      <dgm:spPr/>
    </dgm:pt>
    <dgm:pt modelId="{3B6A65BA-EBFA-4BE0-AE6E-734E9F5E3C11}" type="pres">
      <dgm:prSet presAssocID="{331F311B-5E5F-4D83-BE52-E329E3D000A2}" presName="textBox4c" presStyleLbl="revTx" presStyleIdx="2" presStyleCnt="4" custScaleX="187375" custScaleY="17308" custLinFactNeighborX="48789" custLinFactNeighborY="-47801">
        <dgm:presLayoutVars>
          <dgm:bulletEnabled val="1"/>
        </dgm:presLayoutVars>
      </dgm:prSet>
      <dgm:spPr/>
      <dgm:t>
        <a:bodyPr/>
        <a:lstStyle/>
        <a:p>
          <a:endParaRPr lang="fr-FR"/>
        </a:p>
      </dgm:t>
    </dgm:pt>
    <dgm:pt modelId="{6143088C-7837-4152-83A2-6AECBB5B122E}" type="pres">
      <dgm:prSet presAssocID="{9E19CA04-6514-496D-B247-51AE567982EC}" presName="bullet4d" presStyleLbl="node1" presStyleIdx="3" presStyleCnt="4"/>
      <dgm:spPr/>
    </dgm:pt>
    <dgm:pt modelId="{CD74AA7D-0E55-4498-9F22-3269982B9680}" type="pres">
      <dgm:prSet presAssocID="{9E19CA04-6514-496D-B247-51AE567982EC}" presName="textBox4d" presStyleLbl="revTx" presStyleIdx="3" presStyleCnt="4" custScaleX="106064" custScaleY="9279" custLinFactNeighborX="7074" custLinFactNeighborY="-50523">
        <dgm:presLayoutVars>
          <dgm:bulletEnabled val="1"/>
        </dgm:presLayoutVars>
      </dgm:prSet>
      <dgm:spPr/>
      <dgm:t>
        <a:bodyPr/>
        <a:lstStyle/>
        <a:p>
          <a:endParaRPr lang="fr-FR"/>
        </a:p>
      </dgm:t>
    </dgm:pt>
  </dgm:ptLst>
  <dgm:cxnLst>
    <dgm:cxn modelId="{B3FC0BB7-98DB-4EE8-B7A0-8F4BEC381F02}" type="presOf" srcId="{9E19CA04-6514-496D-B247-51AE567982EC}" destId="{CD74AA7D-0E55-4498-9F22-3269982B9680}" srcOrd="0" destOrd="0" presId="urn:microsoft.com/office/officeart/2005/8/layout/arrow2"/>
    <dgm:cxn modelId="{963792DA-600C-4E12-8A61-58F709536162}" type="presOf" srcId="{331F311B-5E5F-4D83-BE52-E329E3D000A2}" destId="{3B6A65BA-EBFA-4BE0-AE6E-734E9F5E3C11}" srcOrd="0" destOrd="0" presId="urn:microsoft.com/office/officeart/2005/8/layout/arrow2"/>
    <dgm:cxn modelId="{DA5B1629-EFC9-4B10-945F-E56F5C6061E9}" srcId="{DB2D7E3B-78E1-4413-8700-1B09BF783E45}" destId="{E16DD2F6-E09F-4EDF-91C1-C4B044C4E3E7}" srcOrd="0" destOrd="0" parTransId="{614F0C41-316D-4420-9805-78961F47E861}" sibTransId="{C6FB0CD9-C4A7-482E-86D2-2A840C495121}"/>
    <dgm:cxn modelId="{D35F0EC4-5244-47C3-811F-86AD6A5298FC}" type="presOf" srcId="{DB2D7E3B-78E1-4413-8700-1B09BF783E45}" destId="{F05A82E7-1484-4B48-AE59-EE5952A45A57}" srcOrd="0" destOrd="0" presId="urn:microsoft.com/office/officeart/2005/8/layout/arrow2"/>
    <dgm:cxn modelId="{A62A8808-A516-4F0D-97BE-43A869844A32}" type="presOf" srcId="{E16DD2F6-E09F-4EDF-91C1-C4B044C4E3E7}" destId="{524C7B7D-BE5D-4AF1-B1E8-782C2098C5D9}" srcOrd="0" destOrd="0" presId="urn:microsoft.com/office/officeart/2005/8/layout/arrow2"/>
    <dgm:cxn modelId="{E0F39C19-09B8-4F81-80A1-7F151ACB5923}" srcId="{DB2D7E3B-78E1-4413-8700-1B09BF783E45}" destId="{9E19CA04-6514-496D-B247-51AE567982EC}" srcOrd="3" destOrd="0" parTransId="{D17ADAAD-7DDA-4117-8DEC-CDB52DA87487}" sibTransId="{F17523F9-256B-4703-AFD5-5BF8F4BA4D02}"/>
    <dgm:cxn modelId="{F3CF0A9F-4D81-49EF-B922-23CD1DB428C9}" srcId="{DB2D7E3B-78E1-4413-8700-1B09BF783E45}" destId="{331F311B-5E5F-4D83-BE52-E329E3D000A2}" srcOrd="2" destOrd="0" parTransId="{BFE3B33A-8ED6-49C6-994E-EA6BF2958C34}" sibTransId="{41D888F7-7503-47D9-9E10-BC5C00E66D47}"/>
    <dgm:cxn modelId="{44D46219-04F9-4C9D-901B-9AC23879A4FE}" type="presOf" srcId="{56DD0665-6FDD-41FA-A98B-CEEDFFBF3CA6}" destId="{71E808CD-2952-4955-8DD6-75ED8B7AE677}" srcOrd="0" destOrd="0" presId="urn:microsoft.com/office/officeart/2005/8/layout/arrow2"/>
    <dgm:cxn modelId="{657B07E8-0E3C-4BD9-926C-E8F633AAD05C}" srcId="{DB2D7E3B-78E1-4413-8700-1B09BF783E45}" destId="{56DD0665-6FDD-41FA-A98B-CEEDFFBF3CA6}" srcOrd="1" destOrd="0" parTransId="{D6029C5C-BA0F-457C-BB22-C928904E01B2}" sibTransId="{9B8BFAF1-D047-470D-A29E-55555C83F193}"/>
    <dgm:cxn modelId="{21EE544F-A466-4BBE-B3C1-3C2E4807303C}" type="presParOf" srcId="{F05A82E7-1484-4B48-AE59-EE5952A45A57}" destId="{E30B1CF3-B162-46F4-B984-01516DE5E5BC}" srcOrd="0" destOrd="0" presId="urn:microsoft.com/office/officeart/2005/8/layout/arrow2"/>
    <dgm:cxn modelId="{70E2C72C-9F97-421C-A053-F0781CF2790C}" type="presParOf" srcId="{F05A82E7-1484-4B48-AE59-EE5952A45A57}" destId="{310E5958-07CC-4CD1-834E-C5ADD9F2960C}" srcOrd="1" destOrd="0" presId="urn:microsoft.com/office/officeart/2005/8/layout/arrow2"/>
    <dgm:cxn modelId="{FEC72E99-61B8-49B1-938D-C2E96545420D}" type="presParOf" srcId="{310E5958-07CC-4CD1-834E-C5ADD9F2960C}" destId="{8956488F-422D-4F6E-AF87-86D730E3427E}" srcOrd="0" destOrd="0" presId="urn:microsoft.com/office/officeart/2005/8/layout/arrow2"/>
    <dgm:cxn modelId="{743E1FEC-A1E1-4EC4-A6CB-CDBCB476493D}" type="presParOf" srcId="{310E5958-07CC-4CD1-834E-C5ADD9F2960C}" destId="{524C7B7D-BE5D-4AF1-B1E8-782C2098C5D9}" srcOrd="1" destOrd="0" presId="urn:microsoft.com/office/officeart/2005/8/layout/arrow2"/>
    <dgm:cxn modelId="{E68EA3C1-EBF3-437F-AEA3-78FD63E70F02}" type="presParOf" srcId="{310E5958-07CC-4CD1-834E-C5ADD9F2960C}" destId="{8D96A007-3AD9-4385-B05C-F6A31D39951F}" srcOrd="2" destOrd="0" presId="urn:microsoft.com/office/officeart/2005/8/layout/arrow2"/>
    <dgm:cxn modelId="{B68BE4B1-6719-4208-9B51-01533EBD4540}" type="presParOf" srcId="{310E5958-07CC-4CD1-834E-C5ADD9F2960C}" destId="{71E808CD-2952-4955-8DD6-75ED8B7AE677}" srcOrd="3" destOrd="0" presId="urn:microsoft.com/office/officeart/2005/8/layout/arrow2"/>
    <dgm:cxn modelId="{B3A1E36F-3F09-469E-AB31-F603CB23EEB9}" type="presParOf" srcId="{310E5958-07CC-4CD1-834E-C5ADD9F2960C}" destId="{2E328199-DD86-461F-975A-216D80FB1B95}" srcOrd="4" destOrd="0" presId="urn:microsoft.com/office/officeart/2005/8/layout/arrow2"/>
    <dgm:cxn modelId="{9CCA407F-B75B-4AA5-973B-2F4E7EE9D392}" type="presParOf" srcId="{310E5958-07CC-4CD1-834E-C5ADD9F2960C}" destId="{3B6A65BA-EBFA-4BE0-AE6E-734E9F5E3C11}" srcOrd="5" destOrd="0" presId="urn:microsoft.com/office/officeart/2005/8/layout/arrow2"/>
    <dgm:cxn modelId="{408FC562-0272-46C3-88F7-BCCA1291D5BF}" type="presParOf" srcId="{310E5958-07CC-4CD1-834E-C5ADD9F2960C}" destId="{6143088C-7837-4152-83A2-6AECBB5B122E}" srcOrd="6" destOrd="0" presId="urn:microsoft.com/office/officeart/2005/8/layout/arrow2"/>
    <dgm:cxn modelId="{A8107F3B-1931-4468-872C-023A8115808C}" type="presParOf" srcId="{310E5958-07CC-4CD1-834E-C5ADD9F2960C}" destId="{CD74AA7D-0E55-4498-9F22-3269982B9680}" srcOrd="7" destOrd="0" presId="urn:microsoft.com/office/officeart/2005/8/layout/arrow2"/>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F74E09D-C4E0-44EE-A9D1-46D071F4CD22}"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fr-FR"/>
        </a:p>
      </dgm:t>
    </dgm:pt>
    <dgm:pt modelId="{A567C6A3-5A53-44E7-86D7-327668ED3A3F}">
      <dgm:prSet phldrT="[Texte]" custT="1"/>
      <dgm:spPr>
        <a:solidFill>
          <a:schemeClr val="accent4">
            <a:lumMod val="20000"/>
            <a:lumOff val="80000"/>
          </a:schemeClr>
        </a:solidFill>
      </dgm:spPr>
      <dgm:t>
        <a:bodyPr/>
        <a:lstStyle/>
        <a:p>
          <a:pPr rtl="1"/>
          <a:r>
            <a:rPr lang="ar-DZ" sz="1600" b="0" dirty="0" smtClean="0">
              <a:solidFill>
                <a:schemeClr val="tx1"/>
              </a:solidFill>
              <a:latin typeface="+mn-lt"/>
            </a:rPr>
            <a:t>أقوم بمطابقة شعبة البكالوريا التي بحوزتي مع شعب البكالوريا الأخرى الممنوحة من طرف وزارة التربية الوطنية.</a:t>
          </a:r>
          <a:endParaRPr lang="fr-FR" sz="1600" b="0" dirty="0">
            <a:solidFill>
              <a:schemeClr val="tx1"/>
            </a:solidFill>
            <a:latin typeface="+mn-lt"/>
          </a:endParaRPr>
        </a:p>
      </dgm:t>
    </dgm:pt>
    <dgm:pt modelId="{157DF721-C130-4E65-81C8-C8478D9C8664}" type="parTrans" cxnId="{E40B835B-DEC4-4C7C-81EB-687D009F039D}">
      <dgm:prSet/>
      <dgm:spPr/>
      <dgm:t>
        <a:bodyPr/>
        <a:lstStyle/>
        <a:p>
          <a:pPr rtl="1"/>
          <a:endParaRPr lang="fr-FR" sz="2400"/>
        </a:p>
      </dgm:t>
    </dgm:pt>
    <dgm:pt modelId="{3B32BFE9-BCF8-451D-89B5-F1ED8A309A27}" type="sibTrans" cxnId="{E40B835B-DEC4-4C7C-81EB-687D009F039D}">
      <dgm:prSet/>
      <dgm:spPr/>
      <dgm:t>
        <a:bodyPr/>
        <a:lstStyle/>
        <a:p>
          <a:pPr rtl="1"/>
          <a:endParaRPr lang="fr-FR" sz="2400"/>
        </a:p>
      </dgm:t>
    </dgm:pt>
    <dgm:pt modelId="{884C918E-4F41-4B4E-89B1-2C9BA901733E}">
      <dgm:prSet phldrT="[Texte]" custT="1"/>
      <dgm:spPr>
        <a:solidFill>
          <a:schemeClr val="accent4">
            <a:lumMod val="40000"/>
            <a:lumOff val="60000"/>
          </a:schemeClr>
        </a:solidFill>
      </dgm:spPr>
      <dgm:t>
        <a:bodyPr/>
        <a:lstStyle/>
        <a:p>
          <a:pPr algn="ctr" rtl="1"/>
          <a:r>
            <a:rPr lang="ar-DZ" sz="1600" b="0" dirty="0" smtClean="0">
              <a:solidFill>
                <a:schemeClr val="tx1"/>
              </a:solidFill>
              <a:latin typeface="+mn-lt"/>
            </a:rPr>
            <a:t>- حسب شعبة البكالوريا التي بحوزتي، ومعدّلي العام </a:t>
          </a:r>
          <a:r>
            <a:rPr lang="ar-DZ" sz="1600" b="0" dirty="0" err="1" smtClean="0">
              <a:solidFill>
                <a:schemeClr val="tx1"/>
              </a:solidFill>
              <a:latin typeface="+mn-lt"/>
            </a:rPr>
            <a:t>و</a:t>
          </a:r>
          <a:r>
            <a:rPr lang="ar-DZ" sz="1600" b="0" dirty="0" smtClean="0">
              <a:solidFill>
                <a:schemeClr val="tx1"/>
              </a:solidFill>
              <a:latin typeface="+mn-lt"/>
            </a:rPr>
            <a:t> النقاط التي تحصلت عليها في البكالوريا، </a:t>
          </a:r>
          <a:endParaRPr lang="fr-FR" sz="1600" b="0" dirty="0" smtClean="0">
            <a:solidFill>
              <a:schemeClr val="tx1"/>
            </a:solidFill>
            <a:latin typeface="+mn-lt"/>
          </a:endParaRPr>
        </a:p>
        <a:p>
          <a:pPr algn="ctr" rtl="1"/>
          <a:r>
            <a:rPr lang="ar-DZ" sz="1600" b="0" dirty="0" smtClean="0">
              <a:solidFill>
                <a:schemeClr val="tx1"/>
              </a:solidFill>
              <a:latin typeface="+mn-lt"/>
            </a:rPr>
            <a:t>- وشروط الالتحاق المنصوص عليها  في منشـــور التسجيل الأولي </a:t>
          </a:r>
          <a:r>
            <a:rPr lang="ar-DZ" sz="1600" b="0" dirty="0" err="1" smtClean="0">
              <a:solidFill>
                <a:schemeClr val="tx1"/>
              </a:solidFill>
              <a:latin typeface="+mn-lt"/>
            </a:rPr>
            <a:t>و</a:t>
          </a:r>
          <a:r>
            <a:rPr lang="ar-DZ" sz="1600" b="0" dirty="0" smtClean="0">
              <a:solidFill>
                <a:schemeClr val="tx1"/>
              </a:solidFill>
              <a:latin typeface="+mn-lt"/>
            </a:rPr>
            <a:t> توجيه حاملي شهادة البكالوريا الجدد</a:t>
          </a:r>
        </a:p>
        <a:p>
          <a:pPr algn="ctr" rtl="0"/>
          <a:r>
            <a:rPr lang="ar-DZ" sz="1600" b="0" dirty="0" smtClean="0">
              <a:solidFill>
                <a:schemeClr val="tx1"/>
              </a:solidFill>
              <a:latin typeface="+mn-lt"/>
            </a:rPr>
            <a:t>- والمعدلات الدنيا للالتحاق بمختلف التكوينات من خلال تصفحها على الموقع الإلكتروني لــوزارة التعليــم العـالي و البحث العلمي </a:t>
          </a:r>
        </a:p>
        <a:p>
          <a:pPr algn="ctr" rtl="0"/>
          <a:r>
            <a:rPr lang="ar-DZ" sz="1600" b="0" dirty="0" err="1" smtClean="0">
              <a:solidFill>
                <a:schemeClr val="tx1"/>
              </a:solidFill>
              <a:latin typeface="+mn-lt"/>
            </a:rPr>
            <a:t>إبتداء</a:t>
          </a:r>
          <a:r>
            <a:rPr lang="ar-DZ" sz="1600" b="0" dirty="0" smtClean="0">
              <a:solidFill>
                <a:schemeClr val="tx1"/>
              </a:solidFill>
              <a:latin typeface="+mn-lt"/>
            </a:rPr>
            <a:t> من 04 أوت 2019 </a:t>
          </a:r>
        </a:p>
        <a:p>
          <a:pPr algn="ctr" rtl="0"/>
          <a:r>
            <a:rPr lang="fr-FR" sz="1600" b="0" dirty="0" smtClean="0">
              <a:solidFill>
                <a:schemeClr val="tx1"/>
              </a:solidFill>
              <a:latin typeface="+mn-lt"/>
              <a:hlinkClick xmlns:r="http://schemas.openxmlformats.org/officeDocument/2006/relationships" r:id="rId1"/>
            </a:rPr>
            <a:t>www.mesrs.dz</a:t>
          </a:r>
          <a:r>
            <a:rPr lang="fr-FR" sz="1600" b="0" dirty="0" smtClean="0">
              <a:solidFill>
                <a:schemeClr val="tx1"/>
              </a:solidFill>
              <a:latin typeface="+mn-lt"/>
            </a:rPr>
            <a:t>, </a:t>
          </a:r>
          <a:r>
            <a:rPr lang="fr-FR" sz="1600" b="1" i="1" u="sng" dirty="0" smtClean="0">
              <a:solidFill>
                <a:schemeClr val="tx2"/>
              </a:solidFill>
              <a:hlinkClick xmlns:r="http://schemas.openxmlformats.org/officeDocument/2006/relationships" r:id="rId2"/>
            </a:rPr>
            <a:t>bac2019.mesrs.dz</a:t>
          </a:r>
          <a:endParaRPr lang="fr-FR" sz="1600" b="0" dirty="0">
            <a:solidFill>
              <a:schemeClr val="tx2"/>
            </a:solidFill>
            <a:latin typeface="+mn-lt"/>
          </a:endParaRPr>
        </a:p>
      </dgm:t>
    </dgm:pt>
    <dgm:pt modelId="{DAAE522D-190F-4390-9B6C-1DC35A8EF07C}" type="parTrans" cxnId="{D25F3751-4AA8-4CC5-A8BD-E6817B5FED95}">
      <dgm:prSet/>
      <dgm:spPr/>
      <dgm:t>
        <a:bodyPr/>
        <a:lstStyle/>
        <a:p>
          <a:pPr rtl="1"/>
          <a:endParaRPr lang="fr-FR" sz="2400"/>
        </a:p>
      </dgm:t>
    </dgm:pt>
    <dgm:pt modelId="{02EC87AF-2F0D-477A-AFB2-08476ADB683E}" type="sibTrans" cxnId="{D25F3751-4AA8-4CC5-A8BD-E6817B5FED95}">
      <dgm:prSet/>
      <dgm:spPr/>
      <dgm:t>
        <a:bodyPr/>
        <a:lstStyle/>
        <a:p>
          <a:pPr rtl="1"/>
          <a:endParaRPr lang="fr-FR" sz="2400"/>
        </a:p>
      </dgm:t>
    </dgm:pt>
    <dgm:pt modelId="{CDB73A3C-6424-4FB8-9EFD-D94B60B07841}">
      <dgm:prSet phldrT="[Texte]" custT="1"/>
      <dgm:spPr>
        <a:solidFill>
          <a:schemeClr val="tx2">
            <a:lumMod val="20000"/>
            <a:lumOff val="80000"/>
          </a:schemeClr>
        </a:solidFill>
      </dgm:spPr>
      <dgm:t>
        <a:bodyPr/>
        <a:lstStyle/>
        <a:p>
          <a:pPr algn="ctr" rtl="1"/>
          <a:r>
            <a:rPr lang="ar-DZ" sz="1600" b="1" dirty="0" smtClean="0">
              <a:solidFill>
                <a:schemeClr val="tx1"/>
              </a:solidFill>
            </a:rPr>
            <a:t>أختار تكوينا في مؤسسة جامعية وأ</a:t>
          </a:r>
          <a:r>
            <a:rPr lang="ar-DZ" sz="1600" b="1" dirty="0" smtClean="0">
              <a:solidFill>
                <a:schemeClr val="tx1"/>
              </a:solidFill>
              <a:latin typeface="+mn-lt"/>
            </a:rPr>
            <a:t>قوم بالتسجيل فيها مباشرة</a:t>
          </a:r>
        </a:p>
        <a:p>
          <a:pPr algn="ctr" rtl="1"/>
          <a:r>
            <a:rPr lang="ar-DZ" sz="1600" b="1" dirty="0" smtClean="0">
              <a:solidFill>
                <a:srgbClr val="FF0000"/>
              </a:solidFill>
            </a:rPr>
            <a:t>من الاثنين 09 إلى الخميس 12 سبتمبر 2019</a:t>
          </a:r>
          <a:endParaRPr lang="ar-DZ" sz="1600" b="1" dirty="0" smtClean="0">
            <a:solidFill>
              <a:schemeClr val="tx1"/>
            </a:solidFill>
            <a:latin typeface="+mn-lt"/>
          </a:endParaRPr>
        </a:p>
      </dgm:t>
    </dgm:pt>
    <dgm:pt modelId="{EE431D9D-1FD6-4DFF-830D-EAAE82B7E2EE}" type="parTrans" cxnId="{0DFA730B-CC60-4233-8669-BD6D8885A73F}">
      <dgm:prSet/>
      <dgm:spPr/>
      <dgm:t>
        <a:bodyPr/>
        <a:lstStyle/>
        <a:p>
          <a:pPr rtl="1"/>
          <a:endParaRPr lang="fr-FR" sz="2400"/>
        </a:p>
      </dgm:t>
    </dgm:pt>
    <dgm:pt modelId="{7711946A-4A9A-4D7C-9309-EC5479DB9F17}" type="sibTrans" cxnId="{0DFA730B-CC60-4233-8669-BD6D8885A73F}">
      <dgm:prSet/>
      <dgm:spPr/>
      <dgm:t>
        <a:bodyPr/>
        <a:lstStyle/>
        <a:p>
          <a:pPr rtl="1"/>
          <a:endParaRPr lang="fr-FR" sz="2400"/>
        </a:p>
      </dgm:t>
    </dgm:pt>
    <dgm:pt modelId="{3DA4C681-8ED5-413B-B837-1BAB69B4C8ED}">
      <dgm:prSet phldrT="[Texte]" custT="1"/>
      <dgm:spPr>
        <a:solidFill>
          <a:schemeClr val="accent4">
            <a:lumMod val="20000"/>
            <a:lumOff val="80000"/>
          </a:schemeClr>
        </a:solidFill>
      </dgm:spPr>
      <dgm:t>
        <a:bodyPr/>
        <a:lstStyle/>
        <a:p>
          <a:pPr rtl="1"/>
          <a:r>
            <a:rPr lang="ar-DZ" sz="1600" dirty="0" smtClean="0">
              <a:solidFill>
                <a:schemeClr val="tx1"/>
              </a:solidFill>
            </a:rPr>
            <a:t>أن أتصفح المنشـــور رقم 01 المؤرخ في 18 جوان 2019 المتعلق بالتسجيل الاولي و توجيه حاملي شهادة البكلوريا 2019  في شكله الرقمي التطبيقي ”</a:t>
          </a:r>
          <a:r>
            <a:rPr lang="fr-FR" sz="1600" dirty="0" smtClean="0">
              <a:solidFill>
                <a:schemeClr val="tx1"/>
              </a:solidFill>
            </a:rPr>
            <a:t>TESDJILCOM 2019</a:t>
          </a:r>
          <a:r>
            <a:rPr lang="ar-DZ" sz="1600" dirty="0" smtClean="0">
              <a:solidFill>
                <a:schemeClr val="tx1"/>
              </a:solidFill>
            </a:rPr>
            <a:t>“ على المواقع:</a:t>
          </a:r>
        </a:p>
        <a:p>
          <a:pPr rtl="1"/>
          <a:r>
            <a:rPr lang="fr-FR" sz="1600" b="1" i="1" u="sng" dirty="0" smtClean="0">
              <a:solidFill>
                <a:schemeClr val="tx1"/>
              </a:solidFill>
              <a:hlinkClick xmlns:r="http://schemas.openxmlformats.org/officeDocument/2006/relationships" r:id="rId1"/>
            </a:rPr>
            <a:t>www.mesrs.dz</a:t>
          </a:r>
          <a:r>
            <a:rPr lang="fr-FR" sz="1600" b="1" i="1" dirty="0" smtClean="0">
              <a:solidFill>
                <a:schemeClr val="tx1"/>
              </a:solidFill>
              <a:hlinkClick xmlns:r="http://schemas.openxmlformats.org/officeDocument/2006/relationships" r:id="rId1"/>
            </a:rPr>
            <a:t>, </a:t>
          </a:r>
          <a:r>
            <a:rPr lang="fr-FR" sz="1600" b="1" i="1" u="sng" dirty="0" smtClean="0">
              <a:solidFill>
                <a:schemeClr val="tx2"/>
              </a:solidFill>
              <a:hlinkClick xmlns:r="http://schemas.openxmlformats.org/officeDocument/2006/relationships" r:id="rId2"/>
            </a:rPr>
            <a:t>bac2019.mesrs.dz</a:t>
          </a:r>
          <a:endParaRPr lang="fr-FR" sz="1600" b="1" i="1" u="sng" dirty="0">
            <a:solidFill>
              <a:schemeClr val="tx2"/>
            </a:solidFill>
          </a:endParaRPr>
        </a:p>
      </dgm:t>
    </dgm:pt>
    <dgm:pt modelId="{61694DBF-D51B-4FB4-B589-D28A494ABDE1}" type="sibTrans" cxnId="{0D0A789B-5B7A-4BFC-8332-97E02B1C1A47}">
      <dgm:prSet/>
      <dgm:spPr/>
      <dgm:t>
        <a:bodyPr/>
        <a:lstStyle/>
        <a:p>
          <a:pPr rtl="1"/>
          <a:endParaRPr lang="fr-FR"/>
        </a:p>
      </dgm:t>
    </dgm:pt>
    <dgm:pt modelId="{18E14FBE-101C-4FC7-B2AC-FAFE109B5C0C}" type="parTrans" cxnId="{0D0A789B-5B7A-4BFC-8332-97E02B1C1A47}">
      <dgm:prSet/>
      <dgm:spPr/>
      <dgm:t>
        <a:bodyPr/>
        <a:lstStyle/>
        <a:p>
          <a:pPr rtl="1"/>
          <a:endParaRPr lang="fr-FR"/>
        </a:p>
      </dgm:t>
    </dgm:pt>
    <dgm:pt modelId="{3146D012-2D6A-4F85-AEBB-F112EE13A324}" type="pres">
      <dgm:prSet presAssocID="{8F74E09D-C4E0-44EE-A9D1-46D071F4CD22}" presName="Name0" presStyleCnt="0">
        <dgm:presLayoutVars>
          <dgm:dir/>
          <dgm:animLvl val="lvl"/>
          <dgm:resizeHandles val="exact"/>
        </dgm:presLayoutVars>
      </dgm:prSet>
      <dgm:spPr/>
      <dgm:t>
        <a:bodyPr/>
        <a:lstStyle/>
        <a:p>
          <a:endParaRPr lang="fr-FR"/>
        </a:p>
      </dgm:t>
    </dgm:pt>
    <dgm:pt modelId="{EB233166-13CB-485F-8EAD-31CBCD6BB93A}" type="pres">
      <dgm:prSet presAssocID="{CDB73A3C-6424-4FB8-9EFD-D94B60B07841}" presName="boxAndChildren" presStyleCnt="0"/>
      <dgm:spPr/>
    </dgm:pt>
    <dgm:pt modelId="{73BA1DB3-7BF9-4B27-8F8C-496A01F97038}" type="pres">
      <dgm:prSet presAssocID="{CDB73A3C-6424-4FB8-9EFD-D94B60B07841}" presName="parentTextBox" presStyleLbl="node1" presStyleIdx="0" presStyleCnt="4" custScaleY="43912"/>
      <dgm:spPr/>
      <dgm:t>
        <a:bodyPr/>
        <a:lstStyle/>
        <a:p>
          <a:endParaRPr lang="fr-FR"/>
        </a:p>
      </dgm:t>
    </dgm:pt>
    <dgm:pt modelId="{76EFF3E2-5085-4686-AA7C-6424A518BCBF}" type="pres">
      <dgm:prSet presAssocID="{02EC87AF-2F0D-477A-AFB2-08476ADB683E}" presName="sp" presStyleCnt="0"/>
      <dgm:spPr/>
    </dgm:pt>
    <dgm:pt modelId="{C681FA3B-3815-4F2C-972A-98B0886A9362}" type="pres">
      <dgm:prSet presAssocID="{884C918E-4F41-4B4E-89B1-2C9BA901733E}" presName="arrowAndChildren" presStyleCnt="0"/>
      <dgm:spPr/>
    </dgm:pt>
    <dgm:pt modelId="{56C1D25C-2EBA-4390-9EB6-7411562360AD}" type="pres">
      <dgm:prSet presAssocID="{884C918E-4F41-4B4E-89B1-2C9BA901733E}" presName="parentTextArrow" presStyleLbl="node1" presStyleIdx="1" presStyleCnt="4" custScaleY="84759"/>
      <dgm:spPr/>
      <dgm:t>
        <a:bodyPr/>
        <a:lstStyle/>
        <a:p>
          <a:endParaRPr lang="fr-FR"/>
        </a:p>
      </dgm:t>
    </dgm:pt>
    <dgm:pt modelId="{A9031DCA-BC75-4CA0-93BE-A23705523928}" type="pres">
      <dgm:prSet presAssocID="{3B32BFE9-BCF8-451D-89B5-F1ED8A309A27}" presName="sp" presStyleCnt="0"/>
      <dgm:spPr/>
    </dgm:pt>
    <dgm:pt modelId="{0C330C47-28D3-44C9-B139-C4D2831647FF}" type="pres">
      <dgm:prSet presAssocID="{A567C6A3-5A53-44E7-86D7-327668ED3A3F}" presName="arrowAndChildren" presStyleCnt="0"/>
      <dgm:spPr/>
    </dgm:pt>
    <dgm:pt modelId="{7F84748E-121B-4644-8ED9-5CCF4111BE73}" type="pres">
      <dgm:prSet presAssocID="{A567C6A3-5A53-44E7-86D7-327668ED3A3F}" presName="parentTextArrow" presStyleLbl="node1" presStyleIdx="2" presStyleCnt="4" custScaleY="35727"/>
      <dgm:spPr/>
      <dgm:t>
        <a:bodyPr/>
        <a:lstStyle/>
        <a:p>
          <a:endParaRPr lang="fr-FR"/>
        </a:p>
      </dgm:t>
    </dgm:pt>
    <dgm:pt modelId="{D679282A-530B-48E2-BFDA-118E569177F6}" type="pres">
      <dgm:prSet presAssocID="{61694DBF-D51B-4FB4-B589-D28A494ABDE1}" presName="sp" presStyleCnt="0"/>
      <dgm:spPr/>
    </dgm:pt>
    <dgm:pt modelId="{22784834-2A06-41B5-A435-C3E5FF4F39AE}" type="pres">
      <dgm:prSet presAssocID="{3DA4C681-8ED5-413B-B837-1BAB69B4C8ED}" presName="arrowAndChildren" presStyleCnt="0"/>
      <dgm:spPr/>
    </dgm:pt>
    <dgm:pt modelId="{09B93ED4-06F8-4EB8-80CC-2B36A9FADB84}" type="pres">
      <dgm:prSet presAssocID="{3DA4C681-8ED5-413B-B837-1BAB69B4C8ED}" presName="parentTextArrow" presStyleLbl="node1" presStyleIdx="3" presStyleCnt="4" custScaleY="40546"/>
      <dgm:spPr/>
      <dgm:t>
        <a:bodyPr/>
        <a:lstStyle/>
        <a:p>
          <a:endParaRPr lang="fr-FR"/>
        </a:p>
      </dgm:t>
    </dgm:pt>
  </dgm:ptLst>
  <dgm:cxnLst>
    <dgm:cxn modelId="{E40B835B-DEC4-4C7C-81EB-687D009F039D}" srcId="{8F74E09D-C4E0-44EE-A9D1-46D071F4CD22}" destId="{A567C6A3-5A53-44E7-86D7-327668ED3A3F}" srcOrd="1" destOrd="0" parTransId="{157DF721-C130-4E65-81C8-C8478D9C8664}" sibTransId="{3B32BFE9-BCF8-451D-89B5-F1ED8A309A27}"/>
    <dgm:cxn modelId="{7ACE8EF6-1029-4698-A50D-557683241484}" type="presOf" srcId="{A567C6A3-5A53-44E7-86D7-327668ED3A3F}" destId="{7F84748E-121B-4644-8ED9-5CCF4111BE73}" srcOrd="0" destOrd="0" presId="urn:microsoft.com/office/officeart/2005/8/layout/process4"/>
    <dgm:cxn modelId="{1B533A08-BF9C-4A7E-ACAF-6A5240BF8BB5}" type="presOf" srcId="{3DA4C681-8ED5-413B-B837-1BAB69B4C8ED}" destId="{09B93ED4-06F8-4EB8-80CC-2B36A9FADB84}" srcOrd="0" destOrd="0" presId="urn:microsoft.com/office/officeart/2005/8/layout/process4"/>
    <dgm:cxn modelId="{D25F3751-4AA8-4CC5-A8BD-E6817B5FED95}" srcId="{8F74E09D-C4E0-44EE-A9D1-46D071F4CD22}" destId="{884C918E-4F41-4B4E-89B1-2C9BA901733E}" srcOrd="2" destOrd="0" parTransId="{DAAE522D-190F-4390-9B6C-1DC35A8EF07C}" sibTransId="{02EC87AF-2F0D-477A-AFB2-08476ADB683E}"/>
    <dgm:cxn modelId="{BCDED183-C0A4-4D6D-8737-FAF3863F3928}" type="presOf" srcId="{8F74E09D-C4E0-44EE-A9D1-46D071F4CD22}" destId="{3146D012-2D6A-4F85-AEBB-F112EE13A324}" srcOrd="0" destOrd="0" presId="urn:microsoft.com/office/officeart/2005/8/layout/process4"/>
    <dgm:cxn modelId="{0D0A789B-5B7A-4BFC-8332-97E02B1C1A47}" srcId="{8F74E09D-C4E0-44EE-A9D1-46D071F4CD22}" destId="{3DA4C681-8ED5-413B-B837-1BAB69B4C8ED}" srcOrd="0" destOrd="0" parTransId="{18E14FBE-101C-4FC7-B2AC-FAFE109B5C0C}" sibTransId="{61694DBF-D51B-4FB4-B589-D28A494ABDE1}"/>
    <dgm:cxn modelId="{0DFA730B-CC60-4233-8669-BD6D8885A73F}" srcId="{8F74E09D-C4E0-44EE-A9D1-46D071F4CD22}" destId="{CDB73A3C-6424-4FB8-9EFD-D94B60B07841}" srcOrd="3" destOrd="0" parTransId="{EE431D9D-1FD6-4DFF-830D-EAAE82B7E2EE}" sibTransId="{7711946A-4A9A-4D7C-9309-EC5479DB9F17}"/>
    <dgm:cxn modelId="{83A18C29-4342-4A79-B64B-3D8072F93C9B}" type="presOf" srcId="{CDB73A3C-6424-4FB8-9EFD-D94B60B07841}" destId="{73BA1DB3-7BF9-4B27-8F8C-496A01F97038}" srcOrd="0" destOrd="0" presId="urn:microsoft.com/office/officeart/2005/8/layout/process4"/>
    <dgm:cxn modelId="{A63E1575-A860-4C5C-95F0-6090C475732A}" type="presOf" srcId="{884C918E-4F41-4B4E-89B1-2C9BA901733E}" destId="{56C1D25C-2EBA-4390-9EB6-7411562360AD}" srcOrd="0" destOrd="0" presId="urn:microsoft.com/office/officeart/2005/8/layout/process4"/>
    <dgm:cxn modelId="{C8410A8A-FA96-4BF0-A6A1-0ACFDA83899F}" type="presParOf" srcId="{3146D012-2D6A-4F85-AEBB-F112EE13A324}" destId="{EB233166-13CB-485F-8EAD-31CBCD6BB93A}" srcOrd="0" destOrd="0" presId="urn:microsoft.com/office/officeart/2005/8/layout/process4"/>
    <dgm:cxn modelId="{5D94A0E3-7080-4841-A7DA-7E6C8DF7595A}" type="presParOf" srcId="{EB233166-13CB-485F-8EAD-31CBCD6BB93A}" destId="{73BA1DB3-7BF9-4B27-8F8C-496A01F97038}" srcOrd="0" destOrd="0" presId="urn:microsoft.com/office/officeart/2005/8/layout/process4"/>
    <dgm:cxn modelId="{9ECFD297-8A59-48EA-A7E2-063064419336}" type="presParOf" srcId="{3146D012-2D6A-4F85-AEBB-F112EE13A324}" destId="{76EFF3E2-5085-4686-AA7C-6424A518BCBF}" srcOrd="1" destOrd="0" presId="urn:microsoft.com/office/officeart/2005/8/layout/process4"/>
    <dgm:cxn modelId="{D94AA93C-2AE4-4C4F-9BE6-C6EF82B28ED0}" type="presParOf" srcId="{3146D012-2D6A-4F85-AEBB-F112EE13A324}" destId="{C681FA3B-3815-4F2C-972A-98B0886A9362}" srcOrd="2" destOrd="0" presId="urn:microsoft.com/office/officeart/2005/8/layout/process4"/>
    <dgm:cxn modelId="{CD0A2FDD-EEA2-42E0-8C66-3B5B0FCCAEF7}" type="presParOf" srcId="{C681FA3B-3815-4F2C-972A-98B0886A9362}" destId="{56C1D25C-2EBA-4390-9EB6-7411562360AD}" srcOrd="0" destOrd="0" presId="urn:microsoft.com/office/officeart/2005/8/layout/process4"/>
    <dgm:cxn modelId="{ECA44145-A759-4527-BAFA-B9C42DC8540E}" type="presParOf" srcId="{3146D012-2D6A-4F85-AEBB-F112EE13A324}" destId="{A9031DCA-BC75-4CA0-93BE-A23705523928}" srcOrd="3" destOrd="0" presId="urn:microsoft.com/office/officeart/2005/8/layout/process4"/>
    <dgm:cxn modelId="{AE78FDD9-E0B9-4B58-9CA9-5662DD342FDF}" type="presParOf" srcId="{3146D012-2D6A-4F85-AEBB-F112EE13A324}" destId="{0C330C47-28D3-44C9-B139-C4D2831647FF}" srcOrd="4" destOrd="0" presId="urn:microsoft.com/office/officeart/2005/8/layout/process4"/>
    <dgm:cxn modelId="{C9F56AB4-A118-46B0-A1E4-BD259DD87AFA}" type="presParOf" srcId="{0C330C47-28D3-44C9-B139-C4D2831647FF}" destId="{7F84748E-121B-4644-8ED9-5CCF4111BE73}" srcOrd="0" destOrd="0" presId="urn:microsoft.com/office/officeart/2005/8/layout/process4"/>
    <dgm:cxn modelId="{8E5AC19B-5544-46EA-A10A-F24E14D385D9}" type="presParOf" srcId="{3146D012-2D6A-4F85-AEBB-F112EE13A324}" destId="{D679282A-530B-48E2-BFDA-118E569177F6}" srcOrd="5" destOrd="0" presId="urn:microsoft.com/office/officeart/2005/8/layout/process4"/>
    <dgm:cxn modelId="{7D637C10-FD03-4AE9-9047-679C3EAAD4F4}" type="presParOf" srcId="{3146D012-2D6A-4F85-AEBB-F112EE13A324}" destId="{22784834-2A06-41B5-A435-C3E5FF4F39AE}" srcOrd="6" destOrd="0" presId="urn:microsoft.com/office/officeart/2005/8/layout/process4"/>
    <dgm:cxn modelId="{6E2CA713-CF72-472C-B41B-9802FC234FFF}" type="presParOf" srcId="{22784834-2A06-41B5-A435-C3E5FF4F39AE}" destId="{09B93ED4-06F8-4EB8-80CC-2B36A9FADB84}" srcOrd="0" destOrd="0" presId="urn:microsoft.com/office/officeart/2005/8/layout/process4"/>
  </dgm:cxnLst>
  <dgm:bg>
    <a:solidFill>
      <a:schemeClr val="accent5">
        <a:lumMod val="20000"/>
        <a:lumOff val="80000"/>
      </a:schemeClr>
    </a:solid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F74E09D-C4E0-44EE-A9D1-46D071F4CD22}"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fr-FR"/>
        </a:p>
      </dgm:t>
    </dgm:pt>
    <dgm:pt modelId="{A567C6A3-5A53-44E7-86D7-327668ED3A3F}">
      <dgm:prSet phldrT="[Texte]" custT="1"/>
      <dgm:spPr>
        <a:solidFill>
          <a:schemeClr val="accent4">
            <a:lumMod val="20000"/>
            <a:lumOff val="80000"/>
          </a:schemeClr>
        </a:solidFill>
      </dgm:spPr>
      <dgm:t>
        <a:bodyPr/>
        <a:lstStyle/>
        <a:p>
          <a:pPr rtl="1"/>
          <a:r>
            <a:rPr lang="ar-DZ" sz="1600" b="1" dirty="0" smtClean="0">
              <a:solidFill>
                <a:schemeClr val="tx1"/>
              </a:solidFill>
            </a:rPr>
            <a:t>أترشح إذا لم أكن قد استفدت إطلاقا من تسجيل جامعي قبل  2019</a:t>
          </a:r>
        </a:p>
        <a:p>
          <a:pPr rtl="1"/>
          <a:r>
            <a:rPr lang="ar-DZ" sz="1600" b="1" dirty="0" smtClean="0">
              <a:solidFill>
                <a:schemeClr val="tx1"/>
              </a:solidFill>
            </a:rPr>
            <a:t> و لم أشارك في اختبار الالتحاق اذا كنت حاصلا على بكالوريا اجنبية </a:t>
          </a:r>
        </a:p>
      </dgm:t>
    </dgm:pt>
    <dgm:pt modelId="{157DF721-C130-4E65-81C8-C8478D9C8664}" type="parTrans" cxnId="{E40B835B-DEC4-4C7C-81EB-687D009F039D}">
      <dgm:prSet/>
      <dgm:spPr/>
      <dgm:t>
        <a:bodyPr/>
        <a:lstStyle/>
        <a:p>
          <a:endParaRPr lang="fr-FR" sz="2400"/>
        </a:p>
      </dgm:t>
    </dgm:pt>
    <dgm:pt modelId="{3B32BFE9-BCF8-451D-89B5-F1ED8A309A27}" type="sibTrans" cxnId="{E40B835B-DEC4-4C7C-81EB-687D009F039D}">
      <dgm:prSet/>
      <dgm:spPr/>
      <dgm:t>
        <a:bodyPr/>
        <a:lstStyle/>
        <a:p>
          <a:endParaRPr lang="fr-FR" sz="2400"/>
        </a:p>
      </dgm:t>
    </dgm:pt>
    <dgm:pt modelId="{884C918E-4F41-4B4E-89B1-2C9BA901733E}">
      <dgm:prSet phldrT="[Texte]" custT="1"/>
      <dgm:spPr>
        <a:solidFill>
          <a:schemeClr val="accent4">
            <a:lumMod val="40000"/>
            <a:lumOff val="60000"/>
          </a:schemeClr>
        </a:solidFill>
      </dgm:spPr>
      <dgm:t>
        <a:bodyPr/>
        <a:lstStyle/>
        <a:p>
          <a:pPr rtl="1"/>
          <a:r>
            <a:rPr lang="ar-DZ" sz="1600" dirty="0" smtClean="0">
              <a:solidFill>
                <a:schemeClr val="tx1"/>
              </a:solidFill>
            </a:rPr>
            <a:t>- حسب شعبة البكالوريا التي بحوزتي، ومعدّلي العام </a:t>
          </a:r>
          <a:r>
            <a:rPr lang="ar-DZ" sz="1600" dirty="0" err="1" smtClean="0">
              <a:solidFill>
                <a:schemeClr val="tx1"/>
              </a:solidFill>
            </a:rPr>
            <a:t>و</a:t>
          </a:r>
          <a:r>
            <a:rPr lang="ar-DZ" sz="1600" dirty="0" smtClean="0">
              <a:solidFill>
                <a:schemeClr val="tx1"/>
              </a:solidFill>
            </a:rPr>
            <a:t> النقاط التي تحصلت عليها في البكالوريا،  </a:t>
          </a:r>
          <a:r>
            <a:rPr lang="ar-DZ" sz="1600" b="1" dirty="0" smtClean="0">
              <a:solidFill>
                <a:schemeClr val="tx1"/>
              </a:solidFill>
            </a:rPr>
            <a:t> </a:t>
          </a:r>
        </a:p>
        <a:p>
          <a:pPr rtl="0"/>
          <a:r>
            <a:rPr lang="ar-DZ" sz="1600" b="1" dirty="0" smtClean="0">
              <a:solidFill>
                <a:schemeClr val="tx1"/>
              </a:solidFill>
            </a:rPr>
            <a:t>( شهادة معادلة في حالة بكالوريا أجنبية) </a:t>
          </a:r>
        </a:p>
      </dgm:t>
    </dgm:pt>
    <dgm:pt modelId="{DAAE522D-190F-4390-9B6C-1DC35A8EF07C}" type="parTrans" cxnId="{D25F3751-4AA8-4CC5-A8BD-E6817B5FED95}">
      <dgm:prSet/>
      <dgm:spPr/>
      <dgm:t>
        <a:bodyPr/>
        <a:lstStyle/>
        <a:p>
          <a:endParaRPr lang="fr-FR" sz="2400"/>
        </a:p>
      </dgm:t>
    </dgm:pt>
    <dgm:pt modelId="{02EC87AF-2F0D-477A-AFB2-08476ADB683E}" type="sibTrans" cxnId="{D25F3751-4AA8-4CC5-A8BD-E6817B5FED95}">
      <dgm:prSet/>
      <dgm:spPr/>
      <dgm:t>
        <a:bodyPr/>
        <a:lstStyle/>
        <a:p>
          <a:endParaRPr lang="fr-FR" sz="2400"/>
        </a:p>
      </dgm:t>
    </dgm:pt>
    <dgm:pt modelId="{583A2757-83BC-4AE2-920E-A34107D27FEF}">
      <dgm:prSet phldrT="[Texte]" custT="1"/>
      <dgm:spPr>
        <a:solidFill>
          <a:schemeClr val="accent3">
            <a:lumMod val="60000"/>
            <a:lumOff val="40000"/>
          </a:schemeClr>
        </a:solidFill>
      </dgm:spPr>
      <dgm:t>
        <a:bodyPr/>
        <a:lstStyle/>
        <a:p>
          <a:pPr>
            <a:spcAft>
              <a:spcPts val="0"/>
            </a:spcAft>
          </a:pPr>
          <a:r>
            <a:rPr lang="ar-DZ" sz="1600" b="1" dirty="0" smtClean="0">
              <a:solidFill>
                <a:schemeClr val="tx1"/>
              </a:solidFill>
              <a:latin typeface="+mn-lt"/>
            </a:rPr>
            <a:t> </a:t>
          </a:r>
          <a:r>
            <a:rPr lang="ar-DZ" sz="1600" dirty="0" smtClean="0">
              <a:solidFill>
                <a:schemeClr val="tx1"/>
              </a:solidFill>
            </a:rPr>
            <a:t>- أتعرّف على شروط الالتحاق المنصوص عليها  في منشـــور التسجيل الأولي </a:t>
          </a:r>
          <a:r>
            <a:rPr lang="ar-DZ" sz="1600" dirty="0" err="1" smtClean="0">
              <a:solidFill>
                <a:schemeClr val="tx1"/>
              </a:solidFill>
            </a:rPr>
            <a:t>و</a:t>
          </a:r>
          <a:r>
            <a:rPr lang="ar-DZ" sz="1600" dirty="0" smtClean="0">
              <a:solidFill>
                <a:schemeClr val="tx1"/>
              </a:solidFill>
            </a:rPr>
            <a:t> توجيه حاملي شهادة البكالوريا الجدد</a:t>
          </a:r>
        </a:p>
        <a:p>
          <a:pPr rtl="1">
            <a:spcAft>
              <a:spcPts val="0"/>
            </a:spcAft>
          </a:pPr>
          <a:r>
            <a:rPr lang="ar-DZ" sz="1600" dirty="0" smtClean="0">
              <a:solidFill>
                <a:schemeClr val="tx1"/>
              </a:solidFill>
            </a:rPr>
            <a:t> والمعدلات الدنيا لسنة حصولي على البكالوريا </a:t>
          </a:r>
          <a:endParaRPr lang="ar-DZ" sz="1600" b="1" dirty="0" smtClean="0">
            <a:solidFill>
              <a:schemeClr val="tx1"/>
            </a:solidFill>
            <a:latin typeface="+mn-lt"/>
          </a:endParaRPr>
        </a:p>
      </dgm:t>
    </dgm:pt>
    <dgm:pt modelId="{DEAFD801-9936-41F1-802F-DF3EB06B90C3}" type="parTrans" cxnId="{22B43163-C682-430E-AEC5-9FB36859704A}">
      <dgm:prSet/>
      <dgm:spPr/>
      <dgm:t>
        <a:bodyPr/>
        <a:lstStyle/>
        <a:p>
          <a:endParaRPr lang="fr-FR" sz="2400"/>
        </a:p>
      </dgm:t>
    </dgm:pt>
    <dgm:pt modelId="{2F8A7AAA-BBD1-4442-8C3C-EE6DD3342E11}" type="sibTrans" cxnId="{22B43163-C682-430E-AEC5-9FB36859704A}">
      <dgm:prSet/>
      <dgm:spPr/>
      <dgm:t>
        <a:bodyPr/>
        <a:lstStyle/>
        <a:p>
          <a:endParaRPr lang="fr-FR" sz="2400"/>
        </a:p>
      </dgm:t>
    </dgm:pt>
    <dgm:pt modelId="{67605614-F434-4F13-9CE1-1C3EF65013A5}">
      <dgm:prSet phldrT="[Texte]" custT="1"/>
      <dgm:spPr>
        <a:solidFill>
          <a:schemeClr val="accent2">
            <a:lumMod val="40000"/>
            <a:lumOff val="60000"/>
          </a:schemeClr>
        </a:solidFill>
      </dgm:spPr>
      <dgm:t>
        <a:bodyPr/>
        <a:lstStyle/>
        <a:p>
          <a:pPr rtl="1"/>
          <a:r>
            <a:rPr lang="ar-DZ" sz="1600" b="1" dirty="0" smtClean="0">
              <a:solidFill>
                <a:schemeClr val="tx1"/>
              </a:solidFill>
            </a:rPr>
            <a:t>أختار تكوينا في مؤسسة جامعية </a:t>
          </a:r>
        </a:p>
        <a:p>
          <a:pPr rtl="1"/>
          <a:r>
            <a:rPr lang="ar-DZ" sz="1600" b="1" dirty="0" smtClean="0">
              <a:solidFill>
                <a:schemeClr val="tx1"/>
              </a:solidFill>
            </a:rPr>
            <a:t>(مع إيداع طلب التسجيل فيها مباشرة) </a:t>
          </a:r>
        </a:p>
      </dgm:t>
    </dgm:pt>
    <dgm:pt modelId="{D90A4455-C3C8-4A54-897C-202135DDE370}" type="parTrans" cxnId="{A8606CF8-D347-4DF2-AA29-5331591EFAE3}">
      <dgm:prSet/>
      <dgm:spPr/>
      <dgm:t>
        <a:bodyPr/>
        <a:lstStyle/>
        <a:p>
          <a:endParaRPr lang="fr-FR" sz="2400"/>
        </a:p>
      </dgm:t>
    </dgm:pt>
    <dgm:pt modelId="{16A14F5F-AE07-47F7-88B6-B82B030FC861}" type="sibTrans" cxnId="{A8606CF8-D347-4DF2-AA29-5331591EFAE3}">
      <dgm:prSet/>
      <dgm:spPr/>
      <dgm:t>
        <a:bodyPr/>
        <a:lstStyle/>
        <a:p>
          <a:endParaRPr lang="fr-FR" sz="2400"/>
        </a:p>
      </dgm:t>
    </dgm:pt>
    <dgm:pt modelId="{CDB73A3C-6424-4FB8-9EFD-D94B60B07841}">
      <dgm:prSet phldrT="[Texte]" custT="1"/>
      <dgm:spPr>
        <a:solidFill>
          <a:srgbClr val="92D050"/>
        </a:solidFill>
      </dgm:spPr>
      <dgm:t>
        <a:bodyPr/>
        <a:lstStyle/>
        <a:p>
          <a:pPr rtl="1"/>
          <a:r>
            <a:rPr lang="ar-DZ" sz="1600" b="1" dirty="0" smtClean="0">
              <a:solidFill>
                <a:schemeClr val="tx1"/>
              </a:solidFill>
              <a:latin typeface="+mn-lt"/>
            </a:rPr>
            <a:t>أسجل نهائيا في الجامعة</a:t>
          </a:r>
        </a:p>
        <a:p>
          <a:pPr rtl="1"/>
          <a:r>
            <a:rPr lang="ar-DZ" sz="1600" b="1" dirty="0" smtClean="0">
              <a:solidFill>
                <a:srgbClr val="FF0000"/>
              </a:solidFill>
            </a:rPr>
            <a:t>من 02 إلى 12 سبتمبر 2019</a:t>
          </a:r>
          <a:endParaRPr lang="ar-DZ" sz="1600" b="1" dirty="0" smtClean="0">
            <a:solidFill>
              <a:schemeClr val="tx1"/>
            </a:solidFill>
          </a:endParaRPr>
        </a:p>
      </dgm:t>
    </dgm:pt>
    <dgm:pt modelId="{EE431D9D-1FD6-4DFF-830D-EAAE82B7E2EE}" type="parTrans" cxnId="{0DFA730B-CC60-4233-8669-BD6D8885A73F}">
      <dgm:prSet/>
      <dgm:spPr/>
      <dgm:t>
        <a:bodyPr/>
        <a:lstStyle/>
        <a:p>
          <a:endParaRPr lang="fr-FR" sz="2400"/>
        </a:p>
      </dgm:t>
    </dgm:pt>
    <dgm:pt modelId="{7711946A-4A9A-4D7C-9309-EC5479DB9F17}" type="sibTrans" cxnId="{0DFA730B-CC60-4233-8669-BD6D8885A73F}">
      <dgm:prSet/>
      <dgm:spPr/>
      <dgm:t>
        <a:bodyPr/>
        <a:lstStyle/>
        <a:p>
          <a:endParaRPr lang="fr-FR" sz="2400"/>
        </a:p>
      </dgm:t>
    </dgm:pt>
    <dgm:pt modelId="{3146D012-2D6A-4F85-AEBB-F112EE13A324}" type="pres">
      <dgm:prSet presAssocID="{8F74E09D-C4E0-44EE-A9D1-46D071F4CD22}" presName="Name0" presStyleCnt="0">
        <dgm:presLayoutVars>
          <dgm:dir/>
          <dgm:animLvl val="lvl"/>
          <dgm:resizeHandles val="exact"/>
        </dgm:presLayoutVars>
      </dgm:prSet>
      <dgm:spPr/>
      <dgm:t>
        <a:bodyPr/>
        <a:lstStyle/>
        <a:p>
          <a:endParaRPr lang="fr-FR"/>
        </a:p>
      </dgm:t>
    </dgm:pt>
    <dgm:pt modelId="{EB233166-13CB-485F-8EAD-31CBCD6BB93A}" type="pres">
      <dgm:prSet presAssocID="{CDB73A3C-6424-4FB8-9EFD-D94B60B07841}" presName="boxAndChildren" presStyleCnt="0"/>
      <dgm:spPr/>
    </dgm:pt>
    <dgm:pt modelId="{73BA1DB3-7BF9-4B27-8F8C-496A01F97038}" type="pres">
      <dgm:prSet presAssocID="{CDB73A3C-6424-4FB8-9EFD-D94B60B07841}" presName="parentTextBox" presStyleLbl="node1" presStyleIdx="0" presStyleCnt="5" custScaleY="146920" custLinFactNeighborY="31063"/>
      <dgm:spPr/>
      <dgm:t>
        <a:bodyPr/>
        <a:lstStyle/>
        <a:p>
          <a:endParaRPr lang="fr-FR"/>
        </a:p>
      </dgm:t>
    </dgm:pt>
    <dgm:pt modelId="{F2DF935F-B82F-4C18-B0C0-A5CBBF8C276C}" type="pres">
      <dgm:prSet presAssocID="{16A14F5F-AE07-47F7-88B6-B82B030FC861}" presName="sp" presStyleCnt="0"/>
      <dgm:spPr/>
    </dgm:pt>
    <dgm:pt modelId="{6D3713E3-54DB-4710-ADDD-81575394152E}" type="pres">
      <dgm:prSet presAssocID="{67605614-F434-4F13-9CE1-1C3EF65013A5}" presName="arrowAndChildren" presStyleCnt="0"/>
      <dgm:spPr/>
    </dgm:pt>
    <dgm:pt modelId="{735A571B-852B-4EF7-A4B3-DCA4C2AC7BA6}" type="pres">
      <dgm:prSet presAssocID="{67605614-F434-4F13-9CE1-1C3EF65013A5}" presName="parentTextArrow" presStyleLbl="node1" presStyleIdx="1" presStyleCnt="5"/>
      <dgm:spPr/>
      <dgm:t>
        <a:bodyPr/>
        <a:lstStyle/>
        <a:p>
          <a:endParaRPr lang="fr-FR"/>
        </a:p>
      </dgm:t>
    </dgm:pt>
    <dgm:pt modelId="{2071CC2A-E584-4B61-B1AF-A507902D3672}" type="pres">
      <dgm:prSet presAssocID="{2F8A7AAA-BBD1-4442-8C3C-EE6DD3342E11}" presName="sp" presStyleCnt="0"/>
      <dgm:spPr/>
    </dgm:pt>
    <dgm:pt modelId="{242F571C-53D3-4F72-A9EA-03C4550F9364}" type="pres">
      <dgm:prSet presAssocID="{583A2757-83BC-4AE2-920E-A34107D27FEF}" presName="arrowAndChildren" presStyleCnt="0"/>
      <dgm:spPr/>
    </dgm:pt>
    <dgm:pt modelId="{D39E5E4A-C315-4C36-8A67-6D339368E0AA}" type="pres">
      <dgm:prSet presAssocID="{583A2757-83BC-4AE2-920E-A34107D27FEF}" presName="parentTextArrow" presStyleLbl="node1" presStyleIdx="2" presStyleCnt="5" custScaleY="176838"/>
      <dgm:spPr/>
      <dgm:t>
        <a:bodyPr/>
        <a:lstStyle/>
        <a:p>
          <a:endParaRPr lang="fr-FR"/>
        </a:p>
      </dgm:t>
    </dgm:pt>
    <dgm:pt modelId="{76EFF3E2-5085-4686-AA7C-6424A518BCBF}" type="pres">
      <dgm:prSet presAssocID="{02EC87AF-2F0D-477A-AFB2-08476ADB683E}" presName="sp" presStyleCnt="0"/>
      <dgm:spPr/>
    </dgm:pt>
    <dgm:pt modelId="{C681FA3B-3815-4F2C-972A-98B0886A9362}" type="pres">
      <dgm:prSet presAssocID="{884C918E-4F41-4B4E-89B1-2C9BA901733E}" presName="arrowAndChildren" presStyleCnt="0"/>
      <dgm:spPr/>
    </dgm:pt>
    <dgm:pt modelId="{56C1D25C-2EBA-4390-9EB6-7411562360AD}" type="pres">
      <dgm:prSet presAssocID="{884C918E-4F41-4B4E-89B1-2C9BA901733E}" presName="parentTextArrow" presStyleLbl="node1" presStyleIdx="3" presStyleCnt="5" custScaleY="156321"/>
      <dgm:spPr/>
      <dgm:t>
        <a:bodyPr/>
        <a:lstStyle/>
        <a:p>
          <a:endParaRPr lang="fr-FR"/>
        </a:p>
      </dgm:t>
    </dgm:pt>
    <dgm:pt modelId="{A9031DCA-BC75-4CA0-93BE-A23705523928}" type="pres">
      <dgm:prSet presAssocID="{3B32BFE9-BCF8-451D-89B5-F1ED8A309A27}" presName="sp" presStyleCnt="0"/>
      <dgm:spPr/>
    </dgm:pt>
    <dgm:pt modelId="{0C330C47-28D3-44C9-B139-C4D2831647FF}" type="pres">
      <dgm:prSet presAssocID="{A567C6A3-5A53-44E7-86D7-327668ED3A3F}" presName="arrowAndChildren" presStyleCnt="0"/>
      <dgm:spPr/>
    </dgm:pt>
    <dgm:pt modelId="{7F84748E-121B-4644-8ED9-5CCF4111BE73}" type="pres">
      <dgm:prSet presAssocID="{A567C6A3-5A53-44E7-86D7-327668ED3A3F}" presName="parentTextArrow" presStyleLbl="node1" presStyleIdx="4" presStyleCnt="5" custLinFactNeighborX="-522" custLinFactNeighborY="-190"/>
      <dgm:spPr/>
      <dgm:t>
        <a:bodyPr/>
        <a:lstStyle/>
        <a:p>
          <a:endParaRPr lang="fr-FR"/>
        </a:p>
      </dgm:t>
    </dgm:pt>
  </dgm:ptLst>
  <dgm:cxnLst>
    <dgm:cxn modelId="{2A24D9C9-DE30-4B15-8CAF-BC7C766B649E}" type="presOf" srcId="{884C918E-4F41-4B4E-89B1-2C9BA901733E}" destId="{56C1D25C-2EBA-4390-9EB6-7411562360AD}" srcOrd="0" destOrd="0" presId="urn:microsoft.com/office/officeart/2005/8/layout/process4"/>
    <dgm:cxn modelId="{D25F3751-4AA8-4CC5-A8BD-E6817B5FED95}" srcId="{8F74E09D-C4E0-44EE-A9D1-46D071F4CD22}" destId="{884C918E-4F41-4B4E-89B1-2C9BA901733E}" srcOrd="1" destOrd="0" parTransId="{DAAE522D-190F-4390-9B6C-1DC35A8EF07C}" sibTransId="{02EC87AF-2F0D-477A-AFB2-08476ADB683E}"/>
    <dgm:cxn modelId="{A8606CF8-D347-4DF2-AA29-5331591EFAE3}" srcId="{8F74E09D-C4E0-44EE-A9D1-46D071F4CD22}" destId="{67605614-F434-4F13-9CE1-1C3EF65013A5}" srcOrd="3" destOrd="0" parTransId="{D90A4455-C3C8-4A54-897C-202135DDE370}" sibTransId="{16A14F5F-AE07-47F7-88B6-B82B030FC861}"/>
    <dgm:cxn modelId="{45C387E8-7475-4946-81E1-2F7DECA6B688}" type="presOf" srcId="{67605614-F434-4F13-9CE1-1C3EF65013A5}" destId="{735A571B-852B-4EF7-A4B3-DCA4C2AC7BA6}" srcOrd="0" destOrd="0" presId="urn:microsoft.com/office/officeart/2005/8/layout/process4"/>
    <dgm:cxn modelId="{0DFA730B-CC60-4233-8669-BD6D8885A73F}" srcId="{8F74E09D-C4E0-44EE-A9D1-46D071F4CD22}" destId="{CDB73A3C-6424-4FB8-9EFD-D94B60B07841}" srcOrd="4" destOrd="0" parTransId="{EE431D9D-1FD6-4DFF-830D-EAAE82B7E2EE}" sibTransId="{7711946A-4A9A-4D7C-9309-EC5479DB9F17}"/>
    <dgm:cxn modelId="{6847D20C-D5EE-4C40-9EF5-B181F60ED64B}" type="presOf" srcId="{8F74E09D-C4E0-44EE-A9D1-46D071F4CD22}" destId="{3146D012-2D6A-4F85-AEBB-F112EE13A324}" srcOrd="0" destOrd="0" presId="urn:microsoft.com/office/officeart/2005/8/layout/process4"/>
    <dgm:cxn modelId="{94CDF26C-821C-4B8C-989C-0B1100086D97}" type="presOf" srcId="{583A2757-83BC-4AE2-920E-A34107D27FEF}" destId="{D39E5E4A-C315-4C36-8A67-6D339368E0AA}" srcOrd="0" destOrd="0" presId="urn:microsoft.com/office/officeart/2005/8/layout/process4"/>
    <dgm:cxn modelId="{B4894651-8336-4407-8B8C-FCCC80F1FC78}" type="presOf" srcId="{CDB73A3C-6424-4FB8-9EFD-D94B60B07841}" destId="{73BA1DB3-7BF9-4B27-8F8C-496A01F97038}" srcOrd="0" destOrd="0" presId="urn:microsoft.com/office/officeart/2005/8/layout/process4"/>
    <dgm:cxn modelId="{22B43163-C682-430E-AEC5-9FB36859704A}" srcId="{8F74E09D-C4E0-44EE-A9D1-46D071F4CD22}" destId="{583A2757-83BC-4AE2-920E-A34107D27FEF}" srcOrd="2" destOrd="0" parTransId="{DEAFD801-9936-41F1-802F-DF3EB06B90C3}" sibTransId="{2F8A7AAA-BBD1-4442-8C3C-EE6DD3342E11}"/>
    <dgm:cxn modelId="{E40B835B-DEC4-4C7C-81EB-687D009F039D}" srcId="{8F74E09D-C4E0-44EE-A9D1-46D071F4CD22}" destId="{A567C6A3-5A53-44E7-86D7-327668ED3A3F}" srcOrd="0" destOrd="0" parTransId="{157DF721-C130-4E65-81C8-C8478D9C8664}" sibTransId="{3B32BFE9-BCF8-451D-89B5-F1ED8A309A27}"/>
    <dgm:cxn modelId="{86B5FB29-FC46-451A-8468-01B208591849}" type="presOf" srcId="{A567C6A3-5A53-44E7-86D7-327668ED3A3F}" destId="{7F84748E-121B-4644-8ED9-5CCF4111BE73}" srcOrd="0" destOrd="0" presId="urn:microsoft.com/office/officeart/2005/8/layout/process4"/>
    <dgm:cxn modelId="{D073B5FD-3E83-46EB-98B4-8EE53BBA6A24}" type="presParOf" srcId="{3146D012-2D6A-4F85-AEBB-F112EE13A324}" destId="{EB233166-13CB-485F-8EAD-31CBCD6BB93A}" srcOrd="0" destOrd="0" presId="urn:microsoft.com/office/officeart/2005/8/layout/process4"/>
    <dgm:cxn modelId="{0191CA50-0D46-4BAE-B99A-FE40796FD648}" type="presParOf" srcId="{EB233166-13CB-485F-8EAD-31CBCD6BB93A}" destId="{73BA1DB3-7BF9-4B27-8F8C-496A01F97038}" srcOrd="0" destOrd="0" presId="urn:microsoft.com/office/officeart/2005/8/layout/process4"/>
    <dgm:cxn modelId="{4459A7D4-6BE2-4392-9DEC-D4940DFBCFC3}" type="presParOf" srcId="{3146D012-2D6A-4F85-AEBB-F112EE13A324}" destId="{F2DF935F-B82F-4C18-B0C0-A5CBBF8C276C}" srcOrd="1" destOrd="0" presId="urn:microsoft.com/office/officeart/2005/8/layout/process4"/>
    <dgm:cxn modelId="{E4C7358A-D52E-4740-B545-01745AA7A59E}" type="presParOf" srcId="{3146D012-2D6A-4F85-AEBB-F112EE13A324}" destId="{6D3713E3-54DB-4710-ADDD-81575394152E}" srcOrd="2" destOrd="0" presId="urn:microsoft.com/office/officeart/2005/8/layout/process4"/>
    <dgm:cxn modelId="{37F660C8-30AA-44CF-B2A1-B9C96080842A}" type="presParOf" srcId="{6D3713E3-54DB-4710-ADDD-81575394152E}" destId="{735A571B-852B-4EF7-A4B3-DCA4C2AC7BA6}" srcOrd="0" destOrd="0" presId="urn:microsoft.com/office/officeart/2005/8/layout/process4"/>
    <dgm:cxn modelId="{D51BA9C9-91B3-4E41-886D-78D1F37AB509}" type="presParOf" srcId="{3146D012-2D6A-4F85-AEBB-F112EE13A324}" destId="{2071CC2A-E584-4B61-B1AF-A507902D3672}" srcOrd="3" destOrd="0" presId="urn:microsoft.com/office/officeart/2005/8/layout/process4"/>
    <dgm:cxn modelId="{DB587D80-1CAE-4E75-A5EE-A4B6C4E715D4}" type="presParOf" srcId="{3146D012-2D6A-4F85-AEBB-F112EE13A324}" destId="{242F571C-53D3-4F72-A9EA-03C4550F9364}" srcOrd="4" destOrd="0" presId="urn:microsoft.com/office/officeart/2005/8/layout/process4"/>
    <dgm:cxn modelId="{CA711E74-160D-4209-BD36-FC485C5A59DC}" type="presParOf" srcId="{242F571C-53D3-4F72-A9EA-03C4550F9364}" destId="{D39E5E4A-C315-4C36-8A67-6D339368E0AA}" srcOrd="0" destOrd="0" presId="urn:microsoft.com/office/officeart/2005/8/layout/process4"/>
    <dgm:cxn modelId="{7806495B-CF6E-49F7-B658-4DDFB1CE9497}" type="presParOf" srcId="{3146D012-2D6A-4F85-AEBB-F112EE13A324}" destId="{76EFF3E2-5085-4686-AA7C-6424A518BCBF}" srcOrd="5" destOrd="0" presId="urn:microsoft.com/office/officeart/2005/8/layout/process4"/>
    <dgm:cxn modelId="{0EA8F3C3-5BF8-4B31-B6D8-E0AADDB478BE}" type="presParOf" srcId="{3146D012-2D6A-4F85-AEBB-F112EE13A324}" destId="{C681FA3B-3815-4F2C-972A-98B0886A9362}" srcOrd="6" destOrd="0" presId="urn:microsoft.com/office/officeart/2005/8/layout/process4"/>
    <dgm:cxn modelId="{9473DEE8-451D-4C1A-A60B-9909EBCCA0C9}" type="presParOf" srcId="{C681FA3B-3815-4F2C-972A-98B0886A9362}" destId="{56C1D25C-2EBA-4390-9EB6-7411562360AD}" srcOrd="0" destOrd="0" presId="urn:microsoft.com/office/officeart/2005/8/layout/process4"/>
    <dgm:cxn modelId="{9D74A51D-0DA6-48FA-8D3B-4D6AA76CEC36}" type="presParOf" srcId="{3146D012-2D6A-4F85-AEBB-F112EE13A324}" destId="{A9031DCA-BC75-4CA0-93BE-A23705523928}" srcOrd="7" destOrd="0" presId="urn:microsoft.com/office/officeart/2005/8/layout/process4"/>
    <dgm:cxn modelId="{02B354BB-1EF6-458B-8D59-19F06B302F3D}" type="presParOf" srcId="{3146D012-2D6A-4F85-AEBB-F112EE13A324}" destId="{0C330C47-28D3-44C9-B139-C4D2831647FF}" srcOrd="8" destOrd="0" presId="urn:microsoft.com/office/officeart/2005/8/layout/process4"/>
    <dgm:cxn modelId="{BEB4172F-B81D-46D4-9B88-8531684108EC}" type="presParOf" srcId="{0C330C47-28D3-44C9-B139-C4D2831647FF}" destId="{7F84748E-121B-4644-8ED9-5CCF4111BE73}" srcOrd="0" destOrd="0" presId="urn:microsoft.com/office/officeart/2005/8/layout/process4"/>
  </dgm:cxnLst>
  <dgm:bg>
    <a:solidFill>
      <a:schemeClr val="accent5">
        <a:lumMod val="20000"/>
        <a:lumOff val="80000"/>
      </a:schemeClr>
    </a:solid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8C82D14-6125-407E-AAD1-C8472753C73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B35A1AAF-7198-4ACD-B06A-2040075C00CA}">
      <dgm:prSet phldrT="[Texte]" custT="1"/>
      <dgm:spPr>
        <a:solidFill>
          <a:schemeClr val="accent5">
            <a:lumMod val="20000"/>
            <a:lumOff val="80000"/>
          </a:schemeClr>
        </a:solidFill>
        <a:ln>
          <a:solidFill>
            <a:schemeClr val="accent5">
              <a:lumMod val="40000"/>
              <a:lumOff val="60000"/>
            </a:schemeClr>
          </a:solidFill>
        </a:ln>
      </dgm:spPr>
      <dgm:t>
        <a:bodyPr/>
        <a:lstStyle/>
        <a:p>
          <a:pPr algn="r" rtl="1"/>
          <a:r>
            <a:rPr lang="ar-DZ" sz="2400" b="1" dirty="0" smtClean="0">
              <a:solidFill>
                <a:schemeClr val="tx1"/>
              </a:solidFill>
            </a:rPr>
            <a:t>كشــف النقــاط الأصــلي للبكالوريا </a:t>
          </a:r>
        </a:p>
        <a:p>
          <a:pPr algn="r" rtl="1"/>
          <a:r>
            <a:rPr lang="ar-DZ" sz="2400" b="1" dirty="0" smtClean="0">
              <a:solidFill>
                <a:schemeClr val="tx1"/>
              </a:solidFill>
            </a:rPr>
            <a:t>(ينصح باستخــراج عــدة نســخ لاستعمــالها لاحقــا)</a:t>
          </a:r>
        </a:p>
      </dgm:t>
    </dgm:pt>
    <dgm:pt modelId="{750D87C5-3578-451B-800D-EAD9F017C184}" type="parTrans" cxnId="{A7CFE0B4-ABED-41E6-8458-7B0D8ADF5E54}">
      <dgm:prSet/>
      <dgm:spPr/>
      <dgm:t>
        <a:bodyPr/>
        <a:lstStyle/>
        <a:p>
          <a:endParaRPr lang="fr-FR" sz="1800"/>
        </a:p>
      </dgm:t>
    </dgm:pt>
    <dgm:pt modelId="{A2FD84AB-5B74-4EA8-B10D-54A189C9D34B}" type="sibTrans" cxnId="{A7CFE0B4-ABED-41E6-8458-7B0D8ADF5E54}">
      <dgm:prSet/>
      <dgm:spPr/>
      <dgm:t>
        <a:bodyPr/>
        <a:lstStyle/>
        <a:p>
          <a:endParaRPr lang="fr-FR" sz="1800"/>
        </a:p>
      </dgm:t>
    </dgm:pt>
    <dgm:pt modelId="{3230261B-96CA-462D-BB82-7BF81CFEE876}">
      <dgm:prSet phldrT="[Texte]" custT="1"/>
      <dgm:spPr>
        <a:solidFill>
          <a:schemeClr val="accent5">
            <a:lumMod val="20000"/>
            <a:lumOff val="80000"/>
          </a:schemeClr>
        </a:solidFill>
        <a:ln>
          <a:solidFill>
            <a:schemeClr val="accent5">
              <a:lumMod val="40000"/>
              <a:lumOff val="60000"/>
            </a:schemeClr>
          </a:solidFill>
        </a:ln>
      </dgm:spPr>
      <dgm:t>
        <a:bodyPr/>
        <a:lstStyle/>
        <a:p>
          <a:pPr algn="r"/>
          <a:r>
            <a:rPr lang="ar-DZ" sz="2400" b="1" dirty="0" smtClean="0">
              <a:solidFill>
                <a:schemeClr val="tx1"/>
              </a:solidFill>
            </a:rPr>
            <a:t>صــورتــان (02) شمسيتان </a:t>
          </a:r>
          <a:endParaRPr lang="fr-FR" sz="2400" b="1" dirty="0">
            <a:solidFill>
              <a:schemeClr val="tx1"/>
            </a:solidFill>
          </a:endParaRPr>
        </a:p>
      </dgm:t>
    </dgm:pt>
    <dgm:pt modelId="{B04423D3-B386-4323-BF47-F23D718D5353}" type="parTrans" cxnId="{020A22EB-1225-4973-9E40-F6B00ACA11DE}">
      <dgm:prSet/>
      <dgm:spPr/>
      <dgm:t>
        <a:bodyPr/>
        <a:lstStyle/>
        <a:p>
          <a:endParaRPr lang="fr-FR" sz="1800"/>
        </a:p>
      </dgm:t>
    </dgm:pt>
    <dgm:pt modelId="{CB19315D-E95B-4579-9A59-70C2269A46B9}" type="sibTrans" cxnId="{020A22EB-1225-4973-9E40-F6B00ACA11DE}">
      <dgm:prSet/>
      <dgm:spPr/>
      <dgm:t>
        <a:bodyPr/>
        <a:lstStyle/>
        <a:p>
          <a:endParaRPr lang="fr-FR" sz="1800"/>
        </a:p>
      </dgm:t>
    </dgm:pt>
    <dgm:pt modelId="{AE440761-1B81-40F5-8465-9E9483FE2C46}">
      <dgm:prSet phldrT="[Texte]" custT="1"/>
      <dgm:spPr>
        <a:solidFill>
          <a:schemeClr val="accent5">
            <a:lumMod val="20000"/>
            <a:lumOff val="80000"/>
          </a:schemeClr>
        </a:solidFill>
        <a:ln>
          <a:solidFill>
            <a:schemeClr val="accent5">
              <a:lumMod val="40000"/>
              <a:lumOff val="60000"/>
            </a:schemeClr>
          </a:solidFill>
        </a:ln>
      </dgm:spPr>
      <dgm:t>
        <a:bodyPr/>
        <a:lstStyle/>
        <a:p>
          <a:pPr algn="r" rtl="1"/>
          <a:r>
            <a:rPr lang="ar-DZ" sz="2400" b="1" dirty="0" smtClean="0">
              <a:solidFill>
                <a:schemeClr val="tx1"/>
              </a:solidFill>
            </a:rPr>
            <a:t>وصل دفــع حقــوق التسجيــل بقيمــة (200 د.ج) </a:t>
          </a:r>
          <a:endParaRPr lang="fr-FR" sz="2400" b="1" dirty="0">
            <a:solidFill>
              <a:srgbClr val="FF0000"/>
            </a:solidFill>
          </a:endParaRPr>
        </a:p>
      </dgm:t>
    </dgm:pt>
    <dgm:pt modelId="{3006151E-95EA-48ED-AF4F-175F4E6F1AF6}" type="parTrans" cxnId="{7703244F-981E-48EE-ACEA-02B3903FF9AF}">
      <dgm:prSet/>
      <dgm:spPr/>
      <dgm:t>
        <a:bodyPr/>
        <a:lstStyle/>
        <a:p>
          <a:endParaRPr lang="fr-FR" sz="1800"/>
        </a:p>
      </dgm:t>
    </dgm:pt>
    <dgm:pt modelId="{517CFB8E-56A3-4364-83FF-B056429EC8A6}" type="sibTrans" cxnId="{7703244F-981E-48EE-ACEA-02B3903FF9AF}">
      <dgm:prSet/>
      <dgm:spPr/>
      <dgm:t>
        <a:bodyPr/>
        <a:lstStyle/>
        <a:p>
          <a:endParaRPr lang="fr-FR" sz="1800"/>
        </a:p>
      </dgm:t>
    </dgm:pt>
    <dgm:pt modelId="{F300B4BD-E04C-46C0-B911-423085895A00}" type="pres">
      <dgm:prSet presAssocID="{C8C82D14-6125-407E-AAD1-C8472753C739}" presName="linear" presStyleCnt="0">
        <dgm:presLayoutVars>
          <dgm:dir/>
          <dgm:animLvl val="lvl"/>
          <dgm:resizeHandles val="exact"/>
        </dgm:presLayoutVars>
      </dgm:prSet>
      <dgm:spPr/>
      <dgm:t>
        <a:bodyPr/>
        <a:lstStyle/>
        <a:p>
          <a:endParaRPr lang="fr-FR"/>
        </a:p>
      </dgm:t>
    </dgm:pt>
    <dgm:pt modelId="{72373C15-95F9-447A-8BFF-4CF76A71F5D3}" type="pres">
      <dgm:prSet presAssocID="{B35A1AAF-7198-4ACD-B06A-2040075C00CA}" presName="parentLin" presStyleCnt="0"/>
      <dgm:spPr/>
    </dgm:pt>
    <dgm:pt modelId="{875ED9A9-AF9F-42D9-81CF-FC366C8E69AF}" type="pres">
      <dgm:prSet presAssocID="{B35A1AAF-7198-4ACD-B06A-2040075C00CA}" presName="parentLeftMargin" presStyleLbl="node1" presStyleIdx="0" presStyleCnt="3"/>
      <dgm:spPr/>
      <dgm:t>
        <a:bodyPr/>
        <a:lstStyle/>
        <a:p>
          <a:endParaRPr lang="fr-FR"/>
        </a:p>
      </dgm:t>
    </dgm:pt>
    <dgm:pt modelId="{AFE63C20-40F2-4BBB-A78F-691F2EA12531}" type="pres">
      <dgm:prSet presAssocID="{B35A1AAF-7198-4ACD-B06A-2040075C00CA}" presName="parentText" presStyleLbl="node1" presStyleIdx="0" presStyleCnt="3" custAng="0" custScaleX="142857" custScaleY="164429" custLinFactNeighborX="122" custLinFactNeighborY="-76634">
        <dgm:presLayoutVars>
          <dgm:chMax val="0"/>
          <dgm:bulletEnabled val="1"/>
        </dgm:presLayoutVars>
      </dgm:prSet>
      <dgm:spPr/>
      <dgm:t>
        <a:bodyPr/>
        <a:lstStyle/>
        <a:p>
          <a:endParaRPr lang="fr-FR"/>
        </a:p>
      </dgm:t>
    </dgm:pt>
    <dgm:pt modelId="{610CED6A-1985-4298-88C7-152003100811}" type="pres">
      <dgm:prSet presAssocID="{B35A1AAF-7198-4ACD-B06A-2040075C00CA}" presName="negativeSpace" presStyleCnt="0"/>
      <dgm:spPr/>
    </dgm:pt>
    <dgm:pt modelId="{16EC397E-6AD2-407C-AC01-F182E0956C5F}" type="pres">
      <dgm:prSet presAssocID="{B35A1AAF-7198-4ACD-B06A-2040075C00CA}" presName="childText" presStyleLbl="conFgAcc1" presStyleIdx="0" presStyleCnt="3">
        <dgm:presLayoutVars>
          <dgm:bulletEnabled val="1"/>
        </dgm:presLayoutVars>
      </dgm:prSet>
      <dgm:spPr/>
    </dgm:pt>
    <dgm:pt modelId="{962923DC-8404-4263-8C6B-238E7D6E9D13}" type="pres">
      <dgm:prSet presAssocID="{A2FD84AB-5B74-4EA8-B10D-54A189C9D34B}" presName="spaceBetweenRectangles" presStyleCnt="0"/>
      <dgm:spPr/>
    </dgm:pt>
    <dgm:pt modelId="{F42C05BA-51EF-4560-AA64-DFE9D808DE19}" type="pres">
      <dgm:prSet presAssocID="{3230261B-96CA-462D-BB82-7BF81CFEE876}" presName="parentLin" presStyleCnt="0"/>
      <dgm:spPr/>
    </dgm:pt>
    <dgm:pt modelId="{3262380D-032D-4F82-ADE6-BF1AF06A6B92}" type="pres">
      <dgm:prSet presAssocID="{3230261B-96CA-462D-BB82-7BF81CFEE876}" presName="parentLeftMargin" presStyleLbl="node1" presStyleIdx="0" presStyleCnt="3"/>
      <dgm:spPr/>
      <dgm:t>
        <a:bodyPr/>
        <a:lstStyle/>
        <a:p>
          <a:endParaRPr lang="fr-FR"/>
        </a:p>
      </dgm:t>
    </dgm:pt>
    <dgm:pt modelId="{59DA52F5-F202-4037-A53A-07D0073813CD}" type="pres">
      <dgm:prSet presAssocID="{3230261B-96CA-462D-BB82-7BF81CFEE876}" presName="parentText" presStyleLbl="node1" presStyleIdx="1" presStyleCnt="3" custAng="0" custScaleX="142997" custScaleY="160635" custLinFactNeighborX="13658" custLinFactNeighborY="8530">
        <dgm:presLayoutVars>
          <dgm:chMax val="0"/>
          <dgm:bulletEnabled val="1"/>
        </dgm:presLayoutVars>
      </dgm:prSet>
      <dgm:spPr/>
      <dgm:t>
        <a:bodyPr/>
        <a:lstStyle/>
        <a:p>
          <a:endParaRPr lang="fr-FR"/>
        </a:p>
      </dgm:t>
    </dgm:pt>
    <dgm:pt modelId="{9488C5F5-36AA-4E50-BDC7-C39D0DF9275F}" type="pres">
      <dgm:prSet presAssocID="{3230261B-96CA-462D-BB82-7BF81CFEE876}" presName="negativeSpace" presStyleCnt="0"/>
      <dgm:spPr/>
    </dgm:pt>
    <dgm:pt modelId="{34B910CD-C7E8-42DE-852C-E45BA207D7EE}" type="pres">
      <dgm:prSet presAssocID="{3230261B-96CA-462D-BB82-7BF81CFEE876}" presName="childText" presStyleLbl="conFgAcc1" presStyleIdx="1" presStyleCnt="3">
        <dgm:presLayoutVars>
          <dgm:bulletEnabled val="1"/>
        </dgm:presLayoutVars>
      </dgm:prSet>
      <dgm:spPr/>
    </dgm:pt>
    <dgm:pt modelId="{EBDA8687-C952-4287-8073-A5D845786F0C}" type="pres">
      <dgm:prSet presAssocID="{CB19315D-E95B-4579-9A59-70C2269A46B9}" presName="spaceBetweenRectangles" presStyleCnt="0"/>
      <dgm:spPr/>
    </dgm:pt>
    <dgm:pt modelId="{74CA14D0-0BB3-484A-BF61-FBEE1E742AE1}" type="pres">
      <dgm:prSet presAssocID="{AE440761-1B81-40F5-8465-9E9483FE2C46}" presName="parentLin" presStyleCnt="0"/>
      <dgm:spPr/>
    </dgm:pt>
    <dgm:pt modelId="{1E77D4E1-D4B6-4373-9750-9AEDD3144D3A}" type="pres">
      <dgm:prSet presAssocID="{AE440761-1B81-40F5-8465-9E9483FE2C46}" presName="parentLeftMargin" presStyleLbl="node1" presStyleIdx="1" presStyleCnt="3"/>
      <dgm:spPr/>
      <dgm:t>
        <a:bodyPr/>
        <a:lstStyle/>
        <a:p>
          <a:endParaRPr lang="fr-FR"/>
        </a:p>
      </dgm:t>
    </dgm:pt>
    <dgm:pt modelId="{2B222EB6-D3FE-4990-8F35-14261AE9352C}" type="pres">
      <dgm:prSet presAssocID="{AE440761-1B81-40F5-8465-9E9483FE2C46}" presName="parentText" presStyleLbl="node1" presStyleIdx="2" presStyleCnt="3" custAng="0" custScaleX="142997" custScaleY="188767">
        <dgm:presLayoutVars>
          <dgm:chMax val="0"/>
          <dgm:bulletEnabled val="1"/>
        </dgm:presLayoutVars>
      </dgm:prSet>
      <dgm:spPr/>
      <dgm:t>
        <a:bodyPr/>
        <a:lstStyle/>
        <a:p>
          <a:endParaRPr lang="fr-FR"/>
        </a:p>
      </dgm:t>
    </dgm:pt>
    <dgm:pt modelId="{AD0A5CED-02E0-446C-9810-B3C5F7DCEF4A}" type="pres">
      <dgm:prSet presAssocID="{AE440761-1B81-40F5-8465-9E9483FE2C46}" presName="negativeSpace" presStyleCnt="0"/>
      <dgm:spPr/>
    </dgm:pt>
    <dgm:pt modelId="{DE061A72-0795-485B-9192-A1ED74BAFC02}" type="pres">
      <dgm:prSet presAssocID="{AE440761-1B81-40F5-8465-9E9483FE2C46}" presName="childText" presStyleLbl="conFgAcc1" presStyleIdx="2" presStyleCnt="3">
        <dgm:presLayoutVars>
          <dgm:bulletEnabled val="1"/>
        </dgm:presLayoutVars>
      </dgm:prSet>
      <dgm:spPr/>
    </dgm:pt>
  </dgm:ptLst>
  <dgm:cxnLst>
    <dgm:cxn modelId="{A7CFE0B4-ABED-41E6-8458-7B0D8ADF5E54}" srcId="{C8C82D14-6125-407E-AAD1-C8472753C739}" destId="{B35A1AAF-7198-4ACD-B06A-2040075C00CA}" srcOrd="0" destOrd="0" parTransId="{750D87C5-3578-451B-800D-EAD9F017C184}" sibTransId="{A2FD84AB-5B74-4EA8-B10D-54A189C9D34B}"/>
    <dgm:cxn modelId="{020A22EB-1225-4973-9E40-F6B00ACA11DE}" srcId="{C8C82D14-6125-407E-AAD1-C8472753C739}" destId="{3230261B-96CA-462D-BB82-7BF81CFEE876}" srcOrd="1" destOrd="0" parTransId="{B04423D3-B386-4323-BF47-F23D718D5353}" sibTransId="{CB19315D-E95B-4579-9A59-70C2269A46B9}"/>
    <dgm:cxn modelId="{628430B2-9E47-48AF-B2A9-C9348D70B4A3}" type="presOf" srcId="{AE440761-1B81-40F5-8465-9E9483FE2C46}" destId="{2B222EB6-D3FE-4990-8F35-14261AE9352C}" srcOrd="1" destOrd="0" presId="urn:microsoft.com/office/officeart/2005/8/layout/list1"/>
    <dgm:cxn modelId="{7703244F-981E-48EE-ACEA-02B3903FF9AF}" srcId="{C8C82D14-6125-407E-AAD1-C8472753C739}" destId="{AE440761-1B81-40F5-8465-9E9483FE2C46}" srcOrd="2" destOrd="0" parTransId="{3006151E-95EA-48ED-AF4F-175F4E6F1AF6}" sibTransId="{517CFB8E-56A3-4364-83FF-B056429EC8A6}"/>
    <dgm:cxn modelId="{97498B6B-200C-43A8-A226-49506F038956}" type="presOf" srcId="{3230261B-96CA-462D-BB82-7BF81CFEE876}" destId="{3262380D-032D-4F82-ADE6-BF1AF06A6B92}" srcOrd="0" destOrd="0" presId="urn:microsoft.com/office/officeart/2005/8/layout/list1"/>
    <dgm:cxn modelId="{5B0BA9F4-A328-47CA-BED5-775B67C74F19}" type="presOf" srcId="{AE440761-1B81-40F5-8465-9E9483FE2C46}" destId="{1E77D4E1-D4B6-4373-9750-9AEDD3144D3A}" srcOrd="0" destOrd="0" presId="urn:microsoft.com/office/officeart/2005/8/layout/list1"/>
    <dgm:cxn modelId="{5EF4F9D3-AB59-470C-8CFD-4682EB4FF7C1}" type="presOf" srcId="{B35A1AAF-7198-4ACD-B06A-2040075C00CA}" destId="{875ED9A9-AF9F-42D9-81CF-FC366C8E69AF}" srcOrd="0" destOrd="0" presId="urn:microsoft.com/office/officeart/2005/8/layout/list1"/>
    <dgm:cxn modelId="{E12EEB11-14A8-4995-B9A1-526D73C221F7}" type="presOf" srcId="{B35A1AAF-7198-4ACD-B06A-2040075C00CA}" destId="{AFE63C20-40F2-4BBB-A78F-691F2EA12531}" srcOrd="1" destOrd="0" presId="urn:microsoft.com/office/officeart/2005/8/layout/list1"/>
    <dgm:cxn modelId="{7B95B2F4-A6D2-45BD-8F1C-A121F03A00BA}" type="presOf" srcId="{3230261B-96CA-462D-BB82-7BF81CFEE876}" destId="{59DA52F5-F202-4037-A53A-07D0073813CD}" srcOrd="1" destOrd="0" presId="urn:microsoft.com/office/officeart/2005/8/layout/list1"/>
    <dgm:cxn modelId="{4BCED343-C371-4A2D-9076-1FB9997B2E15}" type="presOf" srcId="{C8C82D14-6125-407E-AAD1-C8472753C739}" destId="{F300B4BD-E04C-46C0-B911-423085895A00}" srcOrd="0" destOrd="0" presId="urn:microsoft.com/office/officeart/2005/8/layout/list1"/>
    <dgm:cxn modelId="{6403E7F4-F700-411E-B384-7FEEE4331262}" type="presParOf" srcId="{F300B4BD-E04C-46C0-B911-423085895A00}" destId="{72373C15-95F9-447A-8BFF-4CF76A71F5D3}" srcOrd="0" destOrd="0" presId="urn:microsoft.com/office/officeart/2005/8/layout/list1"/>
    <dgm:cxn modelId="{F7D6ABF5-3BDA-44BB-8155-DCEAE4AA2C15}" type="presParOf" srcId="{72373C15-95F9-447A-8BFF-4CF76A71F5D3}" destId="{875ED9A9-AF9F-42D9-81CF-FC366C8E69AF}" srcOrd="0" destOrd="0" presId="urn:microsoft.com/office/officeart/2005/8/layout/list1"/>
    <dgm:cxn modelId="{C52BA0D9-105D-4CC1-B5EC-45E13882CAC1}" type="presParOf" srcId="{72373C15-95F9-447A-8BFF-4CF76A71F5D3}" destId="{AFE63C20-40F2-4BBB-A78F-691F2EA12531}" srcOrd="1" destOrd="0" presId="urn:microsoft.com/office/officeart/2005/8/layout/list1"/>
    <dgm:cxn modelId="{758DC930-DF71-4533-B3E7-656FF7DED1DA}" type="presParOf" srcId="{F300B4BD-E04C-46C0-B911-423085895A00}" destId="{610CED6A-1985-4298-88C7-152003100811}" srcOrd="1" destOrd="0" presId="urn:microsoft.com/office/officeart/2005/8/layout/list1"/>
    <dgm:cxn modelId="{CFC5CE28-14A0-4648-846C-7C583E52E0F0}" type="presParOf" srcId="{F300B4BD-E04C-46C0-B911-423085895A00}" destId="{16EC397E-6AD2-407C-AC01-F182E0956C5F}" srcOrd="2" destOrd="0" presId="urn:microsoft.com/office/officeart/2005/8/layout/list1"/>
    <dgm:cxn modelId="{DC380EE9-A4FC-44FD-AA11-986F4370A8BB}" type="presParOf" srcId="{F300B4BD-E04C-46C0-B911-423085895A00}" destId="{962923DC-8404-4263-8C6B-238E7D6E9D13}" srcOrd="3" destOrd="0" presId="urn:microsoft.com/office/officeart/2005/8/layout/list1"/>
    <dgm:cxn modelId="{175B456B-A3AF-4347-BB25-BC2D7BFBCD9F}" type="presParOf" srcId="{F300B4BD-E04C-46C0-B911-423085895A00}" destId="{F42C05BA-51EF-4560-AA64-DFE9D808DE19}" srcOrd="4" destOrd="0" presId="urn:microsoft.com/office/officeart/2005/8/layout/list1"/>
    <dgm:cxn modelId="{9CE3D208-5BF3-47D1-9AF3-17D2C185AA0C}" type="presParOf" srcId="{F42C05BA-51EF-4560-AA64-DFE9D808DE19}" destId="{3262380D-032D-4F82-ADE6-BF1AF06A6B92}" srcOrd="0" destOrd="0" presId="urn:microsoft.com/office/officeart/2005/8/layout/list1"/>
    <dgm:cxn modelId="{40ECEC41-EF66-42CD-ABB8-0D5097366061}" type="presParOf" srcId="{F42C05BA-51EF-4560-AA64-DFE9D808DE19}" destId="{59DA52F5-F202-4037-A53A-07D0073813CD}" srcOrd="1" destOrd="0" presId="urn:microsoft.com/office/officeart/2005/8/layout/list1"/>
    <dgm:cxn modelId="{429622B4-5CF9-4F9E-BC4D-346038A504DD}" type="presParOf" srcId="{F300B4BD-E04C-46C0-B911-423085895A00}" destId="{9488C5F5-36AA-4E50-BDC7-C39D0DF9275F}" srcOrd="5" destOrd="0" presId="urn:microsoft.com/office/officeart/2005/8/layout/list1"/>
    <dgm:cxn modelId="{57A105F5-3558-4337-85C6-BB224C450DB1}" type="presParOf" srcId="{F300B4BD-E04C-46C0-B911-423085895A00}" destId="{34B910CD-C7E8-42DE-852C-E45BA207D7EE}" srcOrd="6" destOrd="0" presId="urn:microsoft.com/office/officeart/2005/8/layout/list1"/>
    <dgm:cxn modelId="{A4974463-5373-4CDA-BB82-8D76FC41D8AE}" type="presParOf" srcId="{F300B4BD-E04C-46C0-B911-423085895A00}" destId="{EBDA8687-C952-4287-8073-A5D845786F0C}" srcOrd="7" destOrd="0" presId="urn:microsoft.com/office/officeart/2005/8/layout/list1"/>
    <dgm:cxn modelId="{74DEB6CB-06D7-46EC-AEE7-D22E33FE251A}" type="presParOf" srcId="{F300B4BD-E04C-46C0-B911-423085895A00}" destId="{74CA14D0-0BB3-484A-BF61-FBEE1E742AE1}" srcOrd="8" destOrd="0" presId="urn:microsoft.com/office/officeart/2005/8/layout/list1"/>
    <dgm:cxn modelId="{091C400F-FFAA-42C7-BFEA-D10C3BB7AC37}" type="presParOf" srcId="{74CA14D0-0BB3-484A-BF61-FBEE1E742AE1}" destId="{1E77D4E1-D4B6-4373-9750-9AEDD3144D3A}" srcOrd="0" destOrd="0" presId="urn:microsoft.com/office/officeart/2005/8/layout/list1"/>
    <dgm:cxn modelId="{FD7D0B3C-B0B9-4E6C-958F-EDC0CA744E24}" type="presParOf" srcId="{74CA14D0-0BB3-484A-BF61-FBEE1E742AE1}" destId="{2B222EB6-D3FE-4990-8F35-14261AE9352C}" srcOrd="1" destOrd="0" presId="urn:microsoft.com/office/officeart/2005/8/layout/list1"/>
    <dgm:cxn modelId="{8198F039-2459-484E-9297-45A46D387A0F}" type="presParOf" srcId="{F300B4BD-E04C-46C0-B911-423085895A00}" destId="{AD0A5CED-02E0-446C-9810-B3C5F7DCEF4A}" srcOrd="9" destOrd="0" presId="urn:microsoft.com/office/officeart/2005/8/layout/list1"/>
    <dgm:cxn modelId="{9BD50C29-88B5-4240-BD71-6AAB6DC5934C}" type="presParOf" srcId="{F300B4BD-E04C-46C0-B911-423085895A00}" destId="{DE061A72-0795-485B-9192-A1ED74BAFC02}" srcOrd="10" destOrd="0" presId="urn:microsoft.com/office/officeart/2005/8/layout/list1"/>
  </dgm:cxnLst>
  <dgm:bg>
    <a:solidFill>
      <a:schemeClr val="accent4">
        <a:lumMod val="40000"/>
        <a:lumOff val="60000"/>
      </a:schemeClr>
    </a:solid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3E0EAB-4F3D-4E3B-8B60-64308268F3C8}">
      <dsp:nvSpPr>
        <dsp:cNvPr id="0" name=""/>
        <dsp:cNvSpPr/>
      </dsp:nvSpPr>
      <dsp:spPr>
        <a:xfrm rot="16200000">
          <a:off x="2560238" y="-379570"/>
          <a:ext cx="2714632" cy="3473772"/>
        </a:xfrm>
        <a:prstGeom prst="round1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ts val="0"/>
            </a:spcAft>
          </a:pPr>
          <a:r>
            <a:rPr lang="ar-DZ" sz="2600" kern="1200" dirty="0" smtClean="0">
              <a:hlinkClick xmlns:r="http://schemas.openxmlformats.org/officeDocument/2006/relationships" r:id="" action="ppaction://hlinksldjump"/>
            </a:rPr>
            <a:t>حاملا لـشهادة  بكالوريا  خاصة عام 2019</a:t>
          </a:r>
          <a:br>
            <a:rPr lang="ar-DZ" sz="2600" kern="1200" dirty="0" smtClean="0">
              <a:hlinkClick xmlns:r="http://schemas.openxmlformats.org/officeDocument/2006/relationships" r:id="" action="ppaction://hlinksldjump"/>
            </a:rPr>
          </a:br>
          <a:r>
            <a:rPr lang="ar-DZ" sz="2600" kern="1200" dirty="0" smtClean="0">
              <a:hlinkClick xmlns:r="http://schemas.openxmlformats.org/officeDocument/2006/relationships" r:id="" action="ppaction://hlinksldjump"/>
            </a:rPr>
            <a:t>(ثانوية بوعمامة)</a:t>
          </a:r>
          <a:endParaRPr lang="fr-FR" sz="2600" kern="1200" dirty="0"/>
        </a:p>
      </dsp:txBody>
      <dsp:txXfrm rot="5400000">
        <a:off x="2180668" y="0"/>
        <a:ext cx="3473772" cy="2035974"/>
      </dsp:txXfrm>
    </dsp:sp>
    <dsp:sp modelId="{74C4BAA6-FBF8-4906-B453-5D7725E51AEF}">
      <dsp:nvSpPr>
        <dsp:cNvPr id="0" name=""/>
        <dsp:cNvSpPr/>
      </dsp:nvSpPr>
      <dsp:spPr>
        <a:xfrm>
          <a:off x="5724118" y="0"/>
          <a:ext cx="3419913" cy="2620732"/>
        </a:xfrm>
        <a:prstGeom prst="round1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rtl="1">
            <a:lnSpc>
              <a:spcPct val="100000"/>
            </a:lnSpc>
            <a:spcBef>
              <a:spcPct val="0"/>
            </a:spcBef>
            <a:spcAft>
              <a:spcPts val="0"/>
            </a:spcAft>
          </a:pPr>
          <a:r>
            <a:rPr lang="ar-DZ" sz="2600" kern="1200" dirty="0" smtClean="0">
              <a:hlinkClick xmlns:r="http://schemas.openxmlformats.org/officeDocument/2006/relationships" r:id="" action="ppaction://hlinksldjump"/>
            </a:rPr>
            <a:t>حاملا لـشهادة  بكالوريا عام 2019 الممــنوحــة مـن وزارة التربية الوطنية</a:t>
          </a:r>
          <a:endParaRPr lang="fr-FR" sz="2600" kern="1200" dirty="0"/>
        </a:p>
      </dsp:txBody>
      <dsp:txXfrm>
        <a:off x="5724118" y="0"/>
        <a:ext cx="3419913" cy="1965549"/>
      </dsp:txXfrm>
    </dsp:sp>
    <dsp:sp modelId="{11CBDE92-0C18-4640-9C44-06D5E516730D}">
      <dsp:nvSpPr>
        <dsp:cNvPr id="0" name=""/>
        <dsp:cNvSpPr/>
      </dsp:nvSpPr>
      <dsp:spPr>
        <a:xfrm rot="10800000">
          <a:off x="2183983" y="2794767"/>
          <a:ext cx="3464490" cy="2634496"/>
        </a:xfrm>
        <a:prstGeom prst="round1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ts val="0"/>
            </a:spcAft>
          </a:pPr>
          <a:r>
            <a:rPr lang="ar-DZ" sz="2600" kern="1200" dirty="0" smtClean="0">
              <a:hlinkClick xmlns:r="http://schemas.openxmlformats.org/officeDocument/2006/relationships" r:id="" action="ppaction://hlinksldjump"/>
            </a:rPr>
            <a:t>حاملا لـشهادة  بكالوريا أجنبية عام 2019، تخضع لمـعــادلــة</a:t>
          </a:r>
          <a:endParaRPr lang="fr-FR" sz="2600" kern="1200" dirty="0"/>
        </a:p>
      </dsp:txBody>
      <dsp:txXfrm rot="10800000">
        <a:off x="2183983" y="3453391"/>
        <a:ext cx="3464490" cy="1975872"/>
      </dsp:txXfrm>
    </dsp:sp>
    <dsp:sp modelId="{C0EED98A-EFF9-42F6-9E2E-2B9A2EF96170}">
      <dsp:nvSpPr>
        <dsp:cNvPr id="0" name=""/>
        <dsp:cNvSpPr/>
      </dsp:nvSpPr>
      <dsp:spPr>
        <a:xfrm rot="5400000">
          <a:off x="6083685" y="2368917"/>
          <a:ext cx="2714632" cy="3406060"/>
        </a:xfrm>
        <a:prstGeom prst="round1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ts val="0"/>
            </a:spcAft>
          </a:pPr>
          <a:r>
            <a:rPr lang="ar-DZ" sz="2600" kern="1200" dirty="0" smtClean="0">
              <a:hlinkClick xmlns:r="http://schemas.openxmlformats.org/officeDocument/2006/relationships" r:id="" action="ppaction://hlinksldjump"/>
            </a:rPr>
            <a:t>حاملا لـشهادة  بكالوريا قبل عام 2019</a:t>
          </a:r>
          <a:endParaRPr lang="fr-FR" sz="2600" kern="1200" dirty="0"/>
        </a:p>
      </dsp:txBody>
      <dsp:txXfrm rot="-5400000">
        <a:off x="5737971" y="3393289"/>
        <a:ext cx="3406060" cy="2035974"/>
      </dsp:txXfrm>
    </dsp:sp>
    <dsp:sp modelId="{D2CA34F9-3EF9-457A-8B73-615EBC0C2AE9}">
      <dsp:nvSpPr>
        <dsp:cNvPr id="0" name=""/>
        <dsp:cNvSpPr/>
      </dsp:nvSpPr>
      <dsp:spPr>
        <a:xfrm>
          <a:off x="4608500" y="2227124"/>
          <a:ext cx="1865272" cy="1357316"/>
        </a:xfrm>
        <a:prstGeom prst="roundRect">
          <a:avLst/>
        </a:prstGeom>
        <a:solidFill>
          <a:schemeClr val="accent5">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ar-DZ" sz="3500" b="1" kern="1200" dirty="0" smtClean="0">
              <a:hlinkClick xmlns:r="http://schemas.openxmlformats.org/officeDocument/2006/relationships" r:id="" action="ppaction://hlinksldjump"/>
            </a:rPr>
            <a:t>فـرص التسجيـل</a:t>
          </a:r>
          <a:endParaRPr lang="fr-FR" sz="3500" kern="1200" dirty="0">
            <a:latin typeface="Aharoni" pitchFamily="2" charset="-79"/>
            <a:cs typeface="Aharoni" pitchFamily="2" charset="-79"/>
          </a:endParaRPr>
        </a:p>
      </dsp:txBody>
      <dsp:txXfrm>
        <a:off x="4674759" y="2293383"/>
        <a:ext cx="1732754" cy="122479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0B141C-B4F9-4E1D-B618-5F9AD5D7C9F8}">
      <dsp:nvSpPr>
        <dsp:cNvPr id="0" name=""/>
        <dsp:cNvSpPr/>
      </dsp:nvSpPr>
      <dsp:spPr>
        <a:xfrm>
          <a:off x="122067" y="0"/>
          <a:ext cx="5572140" cy="5572140"/>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BFC87B5-0FCF-44DB-8BD5-CEFFDDD51269}">
      <dsp:nvSpPr>
        <dsp:cNvPr id="0" name=""/>
        <dsp:cNvSpPr/>
      </dsp:nvSpPr>
      <dsp:spPr>
        <a:xfrm>
          <a:off x="493201" y="3799325"/>
          <a:ext cx="8176962" cy="1241606"/>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just" defTabSz="1066800" rtl="1">
            <a:lnSpc>
              <a:spcPct val="90000"/>
            </a:lnSpc>
            <a:spcBef>
              <a:spcPct val="0"/>
            </a:spcBef>
            <a:spcAft>
              <a:spcPts val="0"/>
            </a:spcAft>
          </a:pPr>
          <a:r>
            <a:rPr lang="ar-DZ" sz="2400" b="1" kern="1200" dirty="0" smtClean="0">
              <a:solidFill>
                <a:srgbClr val="FF0000"/>
              </a:solidFill>
            </a:rPr>
            <a:t>المدرسة العليا: </a:t>
          </a:r>
          <a:r>
            <a:rPr lang="ar-DZ" sz="2400" kern="1200" dirty="0" smtClean="0"/>
            <a:t>يتفرع التكوين في المدارس العليا حسب الميدان إلى مرحلتين. الأولى تتميز بتكوين لمدة سنتين في قسم تحضيري.  المرحلة الثانية تمثل الطور الثاني للمدارس العليا يحضر في ثلاث (03) سنوات. يشترط للالتحاق بهذا الطور النجاح في مسابقة وطنية.</a:t>
          </a:r>
          <a:endParaRPr lang="fr-FR" sz="2400" b="1" kern="1200" dirty="0"/>
        </a:p>
      </dsp:txBody>
      <dsp:txXfrm>
        <a:off x="553811" y="3859935"/>
        <a:ext cx="8055742" cy="1120386"/>
      </dsp:txXfrm>
    </dsp:sp>
    <dsp:sp modelId="{28A4A58C-A9E1-4339-A011-BA646532A5A6}">
      <dsp:nvSpPr>
        <dsp:cNvPr id="0" name=""/>
        <dsp:cNvSpPr/>
      </dsp:nvSpPr>
      <dsp:spPr>
        <a:xfrm>
          <a:off x="424820" y="2791213"/>
          <a:ext cx="8313724" cy="88299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just" defTabSz="1066800" rtl="1">
            <a:lnSpc>
              <a:spcPct val="90000"/>
            </a:lnSpc>
            <a:spcBef>
              <a:spcPct val="0"/>
            </a:spcBef>
            <a:spcAft>
              <a:spcPct val="35000"/>
            </a:spcAft>
          </a:pPr>
          <a:r>
            <a:rPr lang="ar-DZ" sz="2400" b="1" kern="1200" dirty="0" smtClean="0">
              <a:solidFill>
                <a:srgbClr val="FF0000"/>
              </a:solidFill>
            </a:rPr>
            <a:t>المركز الجامعي: </a:t>
          </a:r>
          <a:r>
            <a:rPr lang="ar-DZ" sz="2400" kern="1200" dirty="0" smtClean="0"/>
            <a:t>مؤسسة تضمــن تكويـنات متعـددة، بتعـدادات طلابية مهـمة</a:t>
          </a:r>
          <a:r>
            <a:rPr lang="fr-FR" sz="2400" kern="1200" dirty="0" smtClean="0"/>
            <a:t>،</a:t>
          </a:r>
          <a:r>
            <a:rPr lang="ar-DZ" sz="2400" kern="1200" dirty="0" smtClean="0"/>
            <a:t> موزعيـن على معــاهد وأقسام.  </a:t>
          </a:r>
          <a:endParaRPr lang="fr-FR" sz="2400" b="1" kern="1200" dirty="0"/>
        </a:p>
      </dsp:txBody>
      <dsp:txXfrm>
        <a:off x="467924" y="2834317"/>
        <a:ext cx="8227516" cy="796785"/>
      </dsp:txXfrm>
    </dsp:sp>
    <dsp:sp modelId="{A1F34570-A8AE-4429-A385-D90F1A335500}">
      <dsp:nvSpPr>
        <dsp:cNvPr id="0" name=""/>
        <dsp:cNvSpPr/>
      </dsp:nvSpPr>
      <dsp:spPr>
        <a:xfrm>
          <a:off x="396714" y="630975"/>
          <a:ext cx="8369936" cy="201380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just" defTabSz="889000" rtl="1">
            <a:lnSpc>
              <a:spcPct val="90000"/>
            </a:lnSpc>
            <a:spcBef>
              <a:spcPct val="0"/>
            </a:spcBef>
            <a:spcAft>
              <a:spcPts val="0"/>
            </a:spcAft>
          </a:pPr>
          <a:r>
            <a:rPr lang="ar-DZ" sz="2400" b="1" kern="1200" dirty="0" smtClean="0">
              <a:solidFill>
                <a:srgbClr val="FF0000"/>
              </a:solidFill>
            </a:rPr>
            <a:t>الجامعة: </a:t>
          </a:r>
          <a:r>
            <a:rPr lang="ar-DZ" sz="2400" kern="1200" dirty="0" smtClean="0"/>
            <a:t>مؤسسة تتسم بـ : تعـدادات طلابية كبيرة</a:t>
          </a:r>
          <a:r>
            <a:rPr lang="fr-FR" sz="2400" kern="1200" dirty="0" smtClean="0"/>
            <a:t>،</a:t>
          </a:r>
          <a:r>
            <a:rPr lang="ar-DZ" sz="2400" kern="1200" dirty="0" smtClean="0"/>
            <a:t> موزعة على كليـات ومعاهد وأقسام. عــدة ميادين وشعب تكـوين مقترحة، فضلاّ عن تكوينات في العلوم الطبية والبيطرية.</a:t>
          </a:r>
        </a:p>
        <a:p>
          <a:pPr lvl="0" algn="just" defTabSz="889000" rtl="1">
            <a:lnSpc>
              <a:spcPct val="90000"/>
            </a:lnSpc>
            <a:spcBef>
              <a:spcPct val="0"/>
            </a:spcBef>
            <a:spcAft>
              <a:spcPts val="0"/>
            </a:spcAft>
          </a:pPr>
          <a:r>
            <a:rPr lang="ar-DZ" sz="2400" kern="1200" dirty="0" smtClean="0"/>
            <a:t> يمكـن أن تضمـن شعب ذات تسجيـل وطني وماستر بمسـار مدمج لليسـانس (بمعدّلات التحـاق مرتفعـة).</a:t>
          </a:r>
        </a:p>
        <a:p>
          <a:pPr lvl="0" algn="just" defTabSz="889000" rtl="1">
            <a:lnSpc>
              <a:spcPct val="90000"/>
            </a:lnSpc>
            <a:spcBef>
              <a:spcPct val="0"/>
            </a:spcBef>
            <a:spcAft>
              <a:spcPts val="0"/>
            </a:spcAft>
          </a:pPr>
          <a:r>
            <a:rPr lang="ar-DZ" sz="2400" kern="1200" dirty="0" smtClean="0"/>
            <a:t>يمكن للجامعات أيضا،احتضان معهـد للعلـوم والتقنيـات التطبيـقية (ليسـانس مهنيـة).</a:t>
          </a:r>
          <a:endParaRPr lang="fr-FR" sz="2400" b="1" kern="1200" dirty="0"/>
        </a:p>
      </dsp:txBody>
      <dsp:txXfrm>
        <a:off x="495020" y="729281"/>
        <a:ext cx="8173324" cy="1817197"/>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0CCF8A-E832-49FA-9EAF-1DDF68AC3834}">
      <dsp:nvSpPr>
        <dsp:cNvPr id="0" name=""/>
        <dsp:cNvSpPr/>
      </dsp:nvSpPr>
      <dsp:spPr>
        <a:xfrm rot="5400000">
          <a:off x="2452853" y="-2352409"/>
          <a:ext cx="1141569" cy="6047277"/>
        </a:xfrm>
        <a:prstGeom prst="round2SameRect">
          <a:avLst/>
        </a:prstGeom>
        <a:solidFill>
          <a:srgbClr val="005392">
            <a:alpha val="89804"/>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r" defTabSz="711200" rtl="1">
            <a:lnSpc>
              <a:spcPct val="90000"/>
            </a:lnSpc>
            <a:spcBef>
              <a:spcPct val="0"/>
            </a:spcBef>
            <a:spcAft>
              <a:spcPct val="15000"/>
            </a:spcAft>
            <a:buChar char="••"/>
          </a:pPr>
          <a:endParaRPr lang="fr-FR" sz="1600" b="1" kern="1200" dirty="0">
            <a:solidFill>
              <a:schemeClr val="bg1"/>
            </a:solidFill>
          </a:endParaRPr>
        </a:p>
        <a:p>
          <a:pPr marL="171450" lvl="1" indent="-171450" algn="r" defTabSz="800100" rtl="1">
            <a:lnSpc>
              <a:spcPct val="90000"/>
            </a:lnSpc>
            <a:spcBef>
              <a:spcPct val="0"/>
            </a:spcBef>
            <a:spcAft>
              <a:spcPct val="15000"/>
            </a:spcAft>
            <a:buChar char="••"/>
          </a:pPr>
          <a:r>
            <a:rPr lang="ar-DZ" sz="1800" b="1" kern="1200" dirty="0" smtClean="0">
              <a:solidFill>
                <a:schemeClr val="bg1"/>
              </a:solidFill>
            </a:rPr>
            <a:t>نــظام للتعليــم العـالي منظم في طـورين </a:t>
          </a:r>
          <a:r>
            <a:rPr lang="ar-DZ" sz="1800" b="1" kern="1200" dirty="0" err="1" smtClean="0">
              <a:solidFill>
                <a:schemeClr val="bg1"/>
              </a:solidFill>
            </a:rPr>
            <a:t>إثنين</a:t>
          </a:r>
          <a:r>
            <a:rPr lang="ar-DZ" sz="1800" b="1" kern="1200" dirty="0" smtClean="0">
              <a:solidFill>
                <a:schemeClr val="bg1"/>
              </a:solidFill>
            </a:rPr>
            <a:t> (02): ليسانس و ماســتر. تتفرع التـكوينات إلى مياديـن و شعب وتخصصات</a:t>
          </a:r>
          <a:r>
            <a:rPr lang="fr-FR" sz="1800" b="1" kern="1200" dirty="0" smtClean="0">
              <a:solidFill>
                <a:schemeClr val="bg1"/>
              </a:solidFill>
            </a:rPr>
            <a:t>.</a:t>
          </a:r>
          <a:r>
            <a:rPr lang="ar-DZ" sz="1800" b="1" kern="1200" dirty="0" smtClean="0">
              <a:solidFill>
                <a:schemeClr val="bg1"/>
              </a:solidFill>
            </a:rPr>
            <a:t> تـدرّس سداسـيا ومنظم في وحدات تعليــمية، تكتسب </a:t>
          </a:r>
          <a:r>
            <a:rPr lang="ar-DZ" sz="1800" b="1" kern="1200" dirty="0" err="1" smtClean="0">
              <a:solidFill>
                <a:schemeClr val="bg1"/>
              </a:solidFill>
            </a:rPr>
            <a:t>و</a:t>
          </a:r>
          <a:r>
            <a:rPr lang="ar-DZ" sz="1800" b="1" kern="1200" dirty="0" smtClean="0">
              <a:solidFill>
                <a:schemeClr val="bg1"/>
              </a:solidFill>
            </a:rPr>
            <a:t> تحول.</a:t>
          </a:r>
          <a:endParaRPr lang="ar-DZ" sz="3600" b="1" kern="1200" dirty="0">
            <a:solidFill>
              <a:schemeClr val="bg1"/>
            </a:solidFill>
          </a:endParaRPr>
        </a:p>
        <a:p>
          <a:pPr marL="57150" lvl="1" indent="-57150" algn="r" defTabSz="355600" rtl="1">
            <a:lnSpc>
              <a:spcPct val="90000"/>
            </a:lnSpc>
            <a:spcBef>
              <a:spcPct val="0"/>
            </a:spcBef>
            <a:spcAft>
              <a:spcPct val="15000"/>
            </a:spcAft>
            <a:buChar char="••"/>
          </a:pPr>
          <a:endParaRPr lang="fr-FR" sz="800" b="1" kern="1200" dirty="0">
            <a:solidFill>
              <a:schemeClr val="bg1"/>
            </a:solidFill>
          </a:endParaRPr>
        </a:p>
      </dsp:txBody>
      <dsp:txXfrm rot="-5400000">
        <a:off x="0" y="156171"/>
        <a:ext cx="5991550" cy="1030115"/>
      </dsp:txXfrm>
    </dsp:sp>
    <dsp:sp modelId="{8BB08362-29B2-4DF6-B48F-76D3F16F2A07}">
      <dsp:nvSpPr>
        <dsp:cNvPr id="0" name=""/>
        <dsp:cNvSpPr/>
      </dsp:nvSpPr>
      <dsp:spPr>
        <a:xfrm>
          <a:off x="6049900" y="114071"/>
          <a:ext cx="2736973" cy="1061317"/>
        </a:xfrm>
        <a:prstGeom prst="roundRect">
          <a:avLst/>
        </a:prstGeom>
        <a:solidFill>
          <a:srgbClr val="57B7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ar-DZ" sz="1600" b="1" kern="1200" dirty="0" smtClean="0">
              <a:solidFill>
                <a:schemeClr val="bg1"/>
              </a:solidFill>
            </a:rPr>
            <a:t>الليسانس - الماستر</a:t>
          </a:r>
          <a:endParaRPr lang="fr-FR" sz="1600" b="1" kern="1200" dirty="0">
            <a:solidFill>
              <a:schemeClr val="bg1"/>
            </a:solidFill>
          </a:endParaRPr>
        </a:p>
      </dsp:txBody>
      <dsp:txXfrm>
        <a:off x="6101709" y="165880"/>
        <a:ext cx="2633355" cy="957699"/>
      </dsp:txXfrm>
    </dsp:sp>
    <dsp:sp modelId="{1ABF8D74-B281-4379-B7BA-464BD40FC74A}">
      <dsp:nvSpPr>
        <dsp:cNvPr id="0" name=""/>
        <dsp:cNvSpPr/>
      </dsp:nvSpPr>
      <dsp:spPr>
        <a:xfrm rot="5400000">
          <a:off x="2753535" y="-1428453"/>
          <a:ext cx="539985" cy="6047056"/>
        </a:xfrm>
        <a:prstGeom prst="round2SameRect">
          <a:avLst/>
        </a:prstGeom>
        <a:solidFill>
          <a:srgbClr val="005392">
            <a:alpha val="89804"/>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r" defTabSz="800100" rtl="1">
            <a:lnSpc>
              <a:spcPct val="90000"/>
            </a:lnSpc>
            <a:spcBef>
              <a:spcPct val="0"/>
            </a:spcBef>
            <a:spcAft>
              <a:spcPct val="15000"/>
            </a:spcAft>
            <a:buChar char="••"/>
          </a:pPr>
          <a:r>
            <a:rPr lang="ar-DZ" sz="1800" b="1" kern="1200" dirty="0" smtClean="0">
              <a:solidFill>
                <a:schemeClr val="bg1"/>
              </a:solidFill>
            </a:rPr>
            <a:t>تحـدد فترة التدريـس بمتوسط  14 أسبوعا.</a:t>
          </a:r>
          <a:endParaRPr lang="fr-FR" sz="1800" b="1" kern="1200" dirty="0">
            <a:solidFill>
              <a:schemeClr val="bg1"/>
            </a:solidFill>
          </a:endParaRPr>
        </a:p>
      </dsp:txBody>
      <dsp:txXfrm rot="-5400000">
        <a:off x="0" y="1351442"/>
        <a:ext cx="6020696" cy="487265"/>
      </dsp:txXfrm>
    </dsp:sp>
    <dsp:sp modelId="{998E489A-47B5-4587-89FD-BB7A5AC71E68}">
      <dsp:nvSpPr>
        <dsp:cNvPr id="0" name=""/>
        <dsp:cNvSpPr/>
      </dsp:nvSpPr>
      <dsp:spPr>
        <a:xfrm>
          <a:off x="6049471" y="1249119"/>
          <a:ext cx="2737402" cy="674981"/>
        </a:xfrm>
        <a:prstGeom prst="roundRect">
          <a:avLst/>
        </a:prstGeom>
        <a:solidFill>
          <a:srgbClr val="57B7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ar-DZ" sz="1600" b="1" kern="1200" dirty="0" smtClean="0">
              <a:solidFill>
                <a:schemeClr val="bg1"/>
              </a:solidFill>
            </a:rPr>
            <a:t>الســداسي</a:t>
          </a:r>
          <a:endParaRPr lang="fr-FR" sz="1600" b="1" kern="1200" dirty="0">
            <a:solidFill>
              <a:schemeClr val="bg1"/>
            </a:solidFill>
          </a:endParaRPr>
        </a:p>
      </dsp:txBody>
      <dsp:txXfrm>
        <a:off x="6082421" y="1282069"/>
        <a:ext cx="2671502" cy="609081"/>
      </dsp:txXfrm>
    </dsp:sp>
    <dsp:sp modelId="{529751E1-EE7B-4E94-99BC-4E0005F92285}">
      <dsp:nvSpPr>
        <dsp:cNvPr id="0" name=""/>
        <dsp:cNvSpPr/>
      </dsp:nvSpPr>
      <dsp:spPr>
        <a:xfrm rot="5400000">
          <a:off x="2764742" y="-712482"/>
          <a:ext cx="583273" cy="6092226"/>
        </a:xfrm>
        <a:prstGeom prst="round2SameRect">
          <a:avLst/>
        </a:prstGeom>
        <a:solidFill>
          <a:srgbClr val="005392">
            <a:alpha val="89804"/>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r" defTabSz="800100" rtl="1">
            <a:lnSpc>
              <a:spcPct val="90000"/>
            </a:lnSpc>
            <a:spcBef>
              <a:spcPct val="0"/>
            </a:spcBef>
            <a:spcAft>
              <a:spcPct val="15000"/>
            </a:spcAft>
            <a:buChar char="••"/>
          </a:pPr>
          <a:r>
            <a:rPr lang="ar-DZ" sz="1800" b="1" kern="1200" dirty="0" smtClean="0">
              <a:solidFill>
                <a:schemeClr val="bg1"/>
              </a:solidFill>
            </a:rPr>
            <a:t>مجـال تكويـن، يتفــرع إلى شعب والشعبة إلى تخصصــات   </a:t>
          </a:r>
          <a:endParaRPr lang="fr-FR" sz="1800" b="1" kern="1200" dirty="0">
            <a:solidFill>
              <a:schemeClr val="bg1"/>
            </a:solidFill>
          </a:endParaRPr>
        </a:p>
      </dsp:txBody>
      <dsp:txXfrm rot="-5400000">
        <a:off x="10266" y="2070467"/>
        <a:ext cx="6063753" cy="526327"/>
      </dsp:txXfrm>
    </dsp:sp>
    <dsp:sp modelId="{53299A7D-BD4B-4AC6-8896-3A20FF37BB63}">
      <dsp:nvSpPr>
        <dsp:cNvPr id="0" name=""/>
        <dsp:cNvSpPr/>
      </dsp:nvSpPr>
      <dsp:spPr>
        <a:xfrm>
          <a:off x="6085905" y="1932791"/>
          <a:ext cx="2693726" cy="729091"/>
        </a:xfrm>
        <a:prstGeom prst="roundRect">
          <a:avLst/>
        </a:prstGeom>
        <a:solidFill>
          <a:srgbClr val="57B7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ar-DZ" sz="1600" b="1" kern="1200" dirty="0" smtClean="0">
              <a:solidFill>
                <a:schemeClr val="bg1"/>
              </a:solidFill>
            </a:rPr>
            <a:t>الميــدان</a:t>
          </a:r>
          <a:endParaRPr lang="fr-FR" sz="1600" b="1" kern="1200" dirty="0">
            <a:solidFill>
              <a:schemeClr val="bg1"/>
            </a:solidFill>
          </a:endParaRPr>
        </a:p>
      </dsp:txBody>
      <dsp:txXfrm>
        <a:off x="6121496" y="1968382"/>
        <a:ext cx="2622544" cy="657909"/>
      </dsp:txXfrm>
    </dsp:sp>
    <dsp:sp modelId="{F233B38A-7F02-4AF7-BF94-36254FC62571}">
      <dsp:nvSpPr>
        <dsp:cNvPr id="0" name=""/>
        <dsp:cNvSpPr/>
      </dsp:nvSpPr>
      <dsp:spPr>
        <a:xfrm rot="5400000">
          <a:off x="2770106" y="74235"/>
          <a:ext cx="550145" cy="6090358"/>
        </a:xfrm>
        <a:prstGeom prst="round2SameRect">
          <a:avLst/>
        </a:prstGeom>
        <a:solidFill>
          <a:srgbClr val="005392">
            <a:alpha val="89804"/>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r" defTabSz="711200" rtl="1">
            <a:lnSpc>
              <a:spcPct val="90000"/>
            </a:lnSpc>
            <a:spcBef>
              <a:spcPct val="0"/>
            </a:spcBef>
            <a:spcAft>
              <a:spcPct val="15000"/>
            </a:spcAft>
            <a:buChar char="••"/>
          </a:pPr>
          <a:r>
            <a:rPr lang="ar-DZ" sz="1600" b="1" kern="1200" dirty="0" smtClean="0">
              <a:solidFill>
                <a:schemeClr val="bg1"/>
              </a:solidFill>
            </a:rPr>
            <a:t>جزء من ميدان. يحدد خصوصية تكــويــن أحادي  أو متعدد التخصصات.</a:t>
          </a:r>
          <a:endParaRPr lang="fr-FR" sz="1600" b="1" kern="1200" dirty="0">
            <a:solidFill>
              <a:schemeClr val="bg1"/>
            </a:solidFill>
          </a:endParaRPr>
        </a:p>
      </dsp:txBody>
      <dsp:txXfrm rot="-5400000">
        <a:off x="0" y="2871197"/>
        <a:ext cx="6063502" cy="496433"/>
      </dsp:txXfrm>
    </dsp:sp>
    <dsp:sp modelId="{47288EEA-63C4-4B9B-B974-CA974E6BF76F}">
      <dsp:nvSpPr>
        <dsp:cNvPr id="0" name=""/>
        <dsp:cNvSpPr/>
      </dsp:nvSpPr>
      <dsp:spPr>
        <a:xfrm>
          <a:off x="6085905" y="2768377"/>
          <a:ext cx="2693726" cy="687681"/>
        </a:xfrm>
        <a:prstGeom prst="roundRect">
          <a:avLst/>
        </a:prstGeom>
        <a:solidFill>
          <a:srgbClr val="57B7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ar-DZ" sz="1600" b="1" kern="1200" dirty="0" smtClean="0">
              <a:solidFill>
                <a:schemeClr val="bg1"/>
              </a:solidFill>
            </a:rPr>
            <a:t>الشعبة</a:t>
          </a:r>
          <a:endParaRPr lang="fr-FR" sz="1600" b="1" kern="1200" dirty="0">
            <a:solidFill>
              <a:schemeClr val="bg1"/>
            </a:solidFill>
          </a:endParaRPr>
        </a:p>
      </dsp:txBody>
      <dsp:txXfrm>
        <a:off x="6119475" y="2801947"/>
        <a:ext cx="2626586" cy="620541"/>
      </dsp:txXfrm>
    </dsp:sp>
    <dsp:sp modelId="{B4B4E675-0A04-4733-9AB7-9EE859E4E777}">
      <dsp:nvSpPr>
        <dsp:cNvPr id="0" name=""/>
        <dsp:cNvSpPr/>
      </dsp:nvSpPr>
      <dsp:spPr>
        <a:xfrm rot="5400000">
          <a:off x="2733885" y="882287"/>
          <a:ext cx="668993" cy="6136765"/>
        </a:xfrm>
        <a:prstGeom prst="round2SameRect">
          <a:avLst/>
        </a:prstGeom>
        <a:solidFill>
          <a:srgbClr val="005392">
            <a:alpha val="89804"/>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r" defTabSz="800100" rtl="1">
            <a:lnSpc>
              <a:spcPct val="90000"/>
            </a:lnSpc>
            <a:spcBef>
              <a:spcPct val="0"/>
            </a:spcBef>
            <a:spcAft>
              <a:spcPct val="15000"/>
            </a:spcAft>
            <a:buChar char="••"/>
          </a:pPr>
          <a:r>
            <a:rPr lang="ar-DZ" sz="1800" b="1" kern="1200" dirty="0" smtClean="0">
              <a:solidFill>
                <a:schemeClr val="bg1"/>
              </a:solidFill>
            </a:rPr>
            <a:t>جزء من  شعبة. يحــدّد مســار التكـويـن والكفـاءات الواجـب اكتسابها من قبل الطـالب.</a:t>
          </a:r>
          <a:endParaRPr lang="fr-FR" sz="1600" b="1" kern="1200" dirty="0">
            <a:solidFill>
              <a:schemeClr val="bg1"/>
            </a:solidFill>
          </a:endParaRPr>
        </a:p>
      </dsp:txBody>
      <dsp:txXfrm rot="-5400000">
        <a:off x="-1" y="3648831"/>
        <a:ext cx="6104107" cy="603677"/>
      </dsp:txXfrm>
    </dsp:sp>
    <dsp:sp modelId="{FBE7393E-4DA7-4AFB-AB23-76FFB3002432}">
      <dsp:nvSpPr>
        <dsp:cNvPr id="0" name=""/>
        <dsp:cNvSpPr/>
      </dsp:nvSpPr>
      <dsp:spPr>
        <a:xfrm>
          <a:off x="6124236" y="3544173"/>
          <a:ext cx="2647389" cy="836242"/>
        </a:xfrm>
        <a:prstGeom prst="roundRect">
          <a:avLst/>
        </a:prstGeom>
        <a:solidFill>
          <a:srgbClr val="57B7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ar-DZ" sz="1600" b="1" kern="1200" dirty="0" smtClean="0">
              <a:solidFill>
                <a:schemeClr val="bg1"/>
              </a:solidFill>
            </a:rPr>
            <a:t>التــخصص</a:t>
          </a:r>
          <a:endParaRPr lang="fr-FR" sz="1600" b="1" kern="1200" dirty="0">
            <a:solidFill>
              <a:schemeClr val="bg1"/>
            </a:solidFill>
          </a:endParaRPr>
        </a:p>
      </dsp:txBody>
      <dsp:txXfrm>
        <a:off x="6165058" y="3584995"/>
        <a:ext cx="2565745" cy="754598"/>
      </dsp:txXfrm>
    </dsp:sp>
    <dsp:sp modelId="{E28EAB81-CC4B-47A0-94BD-246F94C985EA}">
      <dsp:nvSpPr>
        <dsp:cNvPr id="0" name=""/>
        <dsp:cNvSpPr/>
      </dsp:nvSpPr>
      <dsp:spPr>
        <a:xfrm rot="5400000">
          <a:off x="2718671" y="1792050"/>
          <a:ext cx="654884" cy="6092226"/>
        </a:xfrm>
        <a:prstGeom prst="round2SameRect">
          <a:avLst/>
        </a:prstGeom>
        <a:solidFill>
          <a:srgbClr val="005392">
            <a:alpha val="89804"/>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0" marR="0" lvl="1" indent="0" algn="r" defTabSz="914400" rtl="1" eaLnBrk="1" fontAlgn="auto" latinLnBrk="0" hangingPunct="1">
            <a:lnSpc>
              <a:spcPct val="100000"/>
            </a:lnSpc>
            <a:spcBef>
              <a:spcPct val="0"/>
            </a:spcBef>
            <a:spcAft>
              <a:spcPts val="0"/>
            </a:spcAft>
            <a:buClrTx/>
            <a:buSzTx/>
            <a:buFontTx/>
            <a:buChar char="••"/>
            <a:tabLst/>
            <a:defRPr/>
          </a:pPr>
          <a:r>
            <a:rPr lang="ar-DZ" sz="1600" b="1" kern="1200" dirty="0" smtClean="0">
              <a:solidFill>
                <a:schemeClr val="bg1"/>
              </a:solidFill>
            </a:rPr>
            <a:t>تتكون من مادة أو عدة مـواد، يتم ضمـانها وفق عدة أشكـال تعليميـة (دروس، أعمــل موجـهة و أعمـال تطبيـقـية).</a:t>
          </a:r>
          <a:endParaRPr lang="fr-FR" sz="1600" b="1" kern="1200" dirty="0" smtClean="0">
            <a:solidFill>
              <a:schemeClr val="bg1"/>
            </a:solidFill>
          </a:endParaRPr>
        </a:p>
      </dsp:txBody>
      <dsp:txXfrm rot="-5400000">
        <a:off x="1" y="4542690"/>
        <a:ext cx="6060257" cy="590946"/>
      </dsp:txXfrm>
    </dsp:sp>
    <dsp:sp modelId="{561DE449-9D35-4A00-938F-D6F6FA08A58D}">
      <dsp:nvSpPr>
        <dsp:cNvPr id="0" name=""/>
        <dsp:cNvSpPr/>
      </dsp:nvSpPr>
      <dsp:spPr>
        <a:xfrm>
          <a:off x="6093147" y="4427348"/>
          <a:ext cx="2693726" cy="818605"/>
        </a:xfrm>
        <a:prstGeom prst="roundRect">
          <a:avLst/>
        </a:prstGeom>
        <a:solidFill>
          <a:srgbClr val="57B7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ar-DZ" sz="1600" b="1" kern="1200" dirty="0" smtClean="0">
              <a:solidFill>
                <a:schemeClr val="bg1"/>
              </a:solidFill>
            </a:rPr>
            <a:t>وحــدة التعليــم</a:t>
          </a:r>
          <a:endParaRPr lang="fr-FR" sz="1600" b="1" kern="1200" dirty="0">
            <a:solidFill>
              <a:schemeClr val="bg1"/>
            </a:solidFill>
          </a:endParaRPr>
        </a:p>
      </dsp:txBody>
      <dsp:txXfrm>
        <a:off x="6133108" y="4467309"/>
        <a:ext cx="2613804" cy="738683"/>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EDA669-5D84-48CD-9645-424253BCBBB4}">
      <dsp:nvSpPr>
        <dsp:cNvPr id="0" name=""/>
        <dsp:cNvSpPr/>
      </dsp:nvSpPr>
      <dsp:spPr>
        <a:xfrm>
          <a:off x="0" y="5174015"/>
          <a:ext cx="9144000" cy="482030"/>
        </a:xfrm>
        <a:prstGeom prst="rect">
          <a:avLst/>
        </a:prstGeom>
        <a:solidFill>
          <a:srgbClr val="8EB4E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rtl="1">
            <a:lnSpc>
              <a:spcPct val="90000"/>
            </a:lnSpc>
            <a:spcBef>
              <a:spcPct val="0"/>
            </a:spcBef>
            <a:spcAft>
              <a:spcPct val="35000"/>
            </a:spcAft>
          </a:pPr>
          <a:r>
            <a:rPr lang="ar-DZ" sz="1600" kern="1200" dirty="0" smtClean="0">
              <a:solidFill>
                <a:schemeClr val="tx1"/>
              </a:solidFill>
            </a:rPr>
            <a:t>يحتوي كل سداسي على 30 رصيدا. كل شهــادة يقابلها اكتســاب:</a:t>
          </a:r>
          <a:endParaRPr lang="fr-FR" sz="1600" b="1" kern="1200" dirty="0">
            <a:solidFill>
              <a:schemeClr val="tx1"/>
            </a:solidFill>
          </a:endParaRPr>
        </a:p>
      </dsp:txBody>
      <dsp:txXfrm>
        <a:off x="0" y="5174015"/>
        <a:ext cx="9144000" cy="260296"/>
      </dsp:txXfrm>
    </dsp:sp>
    <dsp:sp modelId="{C5657993-6E90-44D3-8D31-539348A11A45}">
      <dsp:nvSpPr>
        <dsp:cNvPr id="0" name=""/>
        <dsp:cNvSpPr/>
      </dsp:nvSpPr>
      <dsp:spPr>
        <a:xfrm>
          <a:off x="4527351" y="5449038"/>
          <a:ext cx="4616648" cy="391590"/>
        </a:xfrm>
        <a:prstGeom prst="rect">
          <a:avLst/>
        </a:prstGeom>
        <a:solidFill>
          <a:srgbClr val="5790D5">
            <a:alpha val="89804"/>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rtl="1">
            <a:lnSpc>
              <a:spcPct val="90000"/>
            </a:lnSpc>
            <a:spcBef>
              <a:spcPct val="0"/>
            </a:spcBef>
            <a:spcAft>
              <a:spcPct val="35000"/>
            </a:spcAft>
          </a:pPr>
          <a:r>
            <a:rPr lang="ar-DZ" sz="1200" b="1" kern="1200" dirty="0" smtClean="0">
              <a:solidFill>
                <a:schemeClr val="tx1"/>
              </a:solidFill>
            </a:rPr>
            <a:t>    180</a:t>
          </a:r>
          <a:r>
            <a:rPr lang="fr-FR" sz="1200" b="1" kern="1200" dirty="0" smtClean="0">
              <a:solidFill>
                <a:schemeClr val="tx1"/>
              </a:solidFill>
            </a:rPr>
            <a:t> </a:t>
          </a:r>
          <a:r>
            <a:rPr lang="ar-DZ" sz="1200" b="1" kern="1200" dirty="0" smtClean="0">
              <a:solidFill>
                <a:schemeClr val="tx1"/>
              </a:solidFill>
            </a:rPr>
            <a:t>رصيــد بالنسبــة لليســانس</a:t>
          </a:r>
          <a:endParaRPr lang="fr-FR" sz="1200" b="1" kern="1200" dirty="0" smtClean="0">
            <a:solidFill>
              <a:schemeClr val="tx1"/>
            </a:solidFill>
          </a:endParaRPr>
        </a:p>
      </dsp:txBody>
      <dsp:txXfrm>
        <a:off x="4527351" y="5449038"/>
        <a:ext cx="4616648" cy="391590"/>
      </dsp:txXfrm>
    </dsp:sp>
    <dsp:sp modelId="{522BC351-68AE-479C-8A05-1E30CA82F873}">
      <dsp:nvSpPr>
        <dsp:cNvPr id="0" name=""/>
        <dsp:cNvSpPr/>
      </dsp:nvSpPr>
      <dsp:spPr>
        <a:xfrm>
          <a:off x="17" y="5444053"/>
          <a:ext cx="4515867" cy="396575"/>
        </a:xfrm>
        <a:prstGeom prst="rect">
          <a:avLst/>
        </a:prstGeom>
        <a:solidFill>
          <a:srgbClr val="5790D5">
            <a:alpha val="89804"/>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rtl="1">
            <a:lnSpc>
              <a:spcPct val="90000"/>
            </a:lnSpc>
            <a:spcBef>
              <a:spcPct val="0"/>
            </a:spcBef>
            <a:spcAft>
              <a:spcPct val="35000"/>
            </a:spcAft>
          </a:pPr>
          <a:r>
            <a:rPr lang="fr-FR" sz="1200" b="1" kern="1200" dirty="0" smtClean="0">
              <a:solidFill>
                <a:schemeClr val="tx1"/>
              </a:solidFill>
            </a:rPr>
            <a:t>120 </a:t>
          </a:r>
          <a:r>
            <a:rPr lang="ar-DZ" sz="1200" b="1" kern="1200" dirty="0" smtClean="0">
              <a:solidFill>
                <a:schemeClr val="tx1"/>
              </a:solidFill>
            </a:rPr>
            <a:t>رصيــد إضافيا  بالنسبــة للماستــر</a:t>
          </a:r>
          <a:r>
            <a:rPr lang="fr-FR" sz="1200" b="1" kern="1200" dirty="0" smtClean="0">
              <a:solidFill>
                <a:schemeClr val="tx1"/>
              </a:solidFill>
            </a:rPr>
            <a:t>  </a:t>
          </a:r>
          <a:r>
            <a:rPr lang="ar-DZ" sz="1200" b="1" kern="1200" dirty="0" smtClean="0">
              <a:solidFill>
                <a:schemeClr val="tx1"/>
              </a:solidFill>
            </a:rPr>
            <a:t> في الجامعات </a:t>
          </a:r>
        </a:p>
        <a:p>
          <a:pPr lvl="0" algn="ctr" defTabSz="533400" rtl="1">
            <a:lnSpc>
              <a:spcPct val="90000"/>
            </a:lnSpc>
            <a:spcBef>
              <a:spcPct val="0"/>
            </a:spcBef>
            <a:spcAft>
              <a:spcPct val="35000"/>
            </a:spcAft>
          </a:pPr>
          <a:r>
            <a:rPr lang="ar-DZ" sz="1200" b="1" kern="1200" dirty="0" smtClean="0">
              <a:solidFill>
                <a:schemeClr val="tx1"/>
              </a:solidFill>
            </a:rPr>
            <a:t>و180 رصيــد إضافي بالنسبــة للماستــر في المدارس العليا</a:t>
          </a:r>
          <a:endParaRPr lang="fr-FR" sz="1200" b="1" kern="1200" dirty="0" smtClean="0">
            <a:solidFill>
              <a:schemeClr val="tx1"/>
            </a:solidFill>
          </a:endParaRPr>
        </a:p>
      </dsp:txBody>
      <dsp:txXfrm>
        <a:off x="17" y="5444053"/>
        <a:ext cx="4515867" cy="396575"/>
      </dsp:txXfrm>
    </dsp:sp>
    <dsp:sp modelId="{403074B3-DAE0-4508-835D-F2645006CD4F}">
      <dsp:nvSpPr>
        <dsp:cNvPr id="0" name=""/>
        <dsp:cNvSpPr/>
      </dsp:nvSpPr>
      <dsp:spPr>
        <a:xfrm rot="10800000">
          <a:off x="0" y="3890756"/>
          <a:ext cx="9144000" cy="1309273"/>
        </a:xfrm>
        <a:prstGeom prst="upArrowCallout">
          <a:avLst/>
        </a:prstGeom>
        <a:solidFill>
          <a:srgbClr val="FCD5B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rtl="1">
            <a:lnSpc>
              <a:spcPct val="90000"/>
            </a:lnSpc>
            <a:spcBef>
              <a:spcPct val="0"/>
            </a:spcBef>
            <a:spcAft>
              <a:spcPct val="35000"/>
            </a:spcAft>
          </a:pPr>
          <a:r>
            <a:rPr lang="ar-DZ" sz="2000" b="1" kern="1200" dirty="0" smtClean="0">
              <a:solidFill>
                <a:schemeClr val="tx1"/>
              </a:solidFill>
            </a:rPr>
            <a:t>تحوّل الأرصــدة</a:t>
          </a:r>
          <a:endParaRPr lang="fr-FR" sz="2000" b="1" kern="1200" dirty="0">
            <a:solidFill>
              <a:schemeClr val="tx1"/>
            </a:solidFill>
          </a:endParaRPr>
        </a:p>
      </dsp:txBody>
      <dsp:txXfrm rot="-10800000">
        <a:off x="0" y="3890756"/>
        <a:ext cx="9144000" cy="459554"/>
      </dsp:txXfrm>
    </dsp:sp>
    <dsp:sp modelId="{48DAF573-635C-4C78-B86D-F009D941A741}">
      <dsp:nvSpPr>
        <dsp:cNvPr id="0" name=""/>
        <dsp:cNvSpPr/>
      </dsp:nvSpPr>
      <dsp:spPr>
        <a:xfrm>
          <a:off x="0" y="4365659"/>
          <a:ext cx="9144000" cy="522338"/>
        </a:xfrm>
        <a:prstGeom prst="rect">
          <a:avLst/>
        </a:prstGeom>
        <a:solidFill>
          <a:srgbClr val="F8A45E">
            <a:alpha val="89804"/>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lvl="0" algn="ctr" defTabSz="622300" rtl="1">
            <a:lnSpc>
              <a:spcPct val="90000"/>
            </a:lnSpc>
            <a:spcBef>
              <a:spcPct val="0"/>
            </a:spcBef>
            <a:spcAft>
              <a:spcPct val="35000"/>
            </a:spcAft>
          </a:pPr>
          <a:r>
            <a:rPr lang="ar-DZ" sz="1400" kern="1200" dirty="0" smtClean="0"/>
            <a:t>بمعنى أن الطالب الذي بحوزته هذه الأرصدة يمكن الاستفادة منها في مسار تكوين آخر</a:t>
          </a:r>
        </a:p>
        <a:p>
          <a:pPr lvl="0" algn="ctr" defTabSz="622300" rtl="1">
            <a:lnSpc>
              <a:spcPct val="90000"/>
            </a:lnSpc>
            <a:spcBef>
              <a:spcPct val="0"/>
            </a:spcBef>
            <a:spcAft>
              <a:spcPct val="35000"/>
            </a:spcAft>
          </a:pPr>
          <a:r>
            <a:rPr lang="ar-DZ" sz="1400" kern="1200" dirty="0" smtClean="0"/>
            <a:t>(شريطة أن يقبل هذا التحويل من طرف فريق التكوين المستقبل)</a:t>
          </a:r>
        </a:p>
      </dsp:txBody>
      <dsp:txXfrm>
        <a:off x="0" y="4365659"/>
        <a:ext cx="9144000" cy="522338"/>
      </dsp:txXfrm>
    </dsp:sp>
    <dsp:sp modelId="{007D8752-6B09-431A-913E-FDE3198DC0DE}">
      <dsp:nvSpPr>
        <dsp:cNvPr id="0" name=""/>
        <dsp:cNvSpPr/>
      </dsp:nvSpPr>
      <dsp:spPr>
        <a:xfrm rot="10800000">
          <a:off x="0" y="2585624"/>
          <a:ext cx="9144000" cy="1309273"/>
        </a:xfrm>
        <a:prstGeom prst="upArrowCallout">
          <a:avLst/>
        </a:prstGeom>
        <a:solidFill>
          <a:srgbClr val="B7DEE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ar-DZ" sz="2000" b="1" kern="1200" dirty="0" smtClean="0">
              <a:solidFill>
                <a:schemeClr val="tx1"/>
              </a:solidFill>
            </a:rPr>
            <a:t>تكتســب الأرصــدة</a:t>
          </a:r>
          <a:endParaRPr lang="fr-FR" sz="2000" b="1" kern="1200" dirty="0">
            <a:solidFill>
              <a:schemeClr val="tx1"/>
            </a:solidFill>
          </a:endParaRPr>
        </a:p>
      </dsp:txBody>
      <dsp:txXfrm rot="-10800000">
        <a:off x="0" y="2585624"/>
        <a:ext cx="9144000" cy="459554"/>
      </dsp:txXfrm>
    </dsp:sp>
    <dsp:sp modelId="{A5042F20-F7AA-4EB1-AC04-0C9F833E075D}">
      <dsp:nvSpPr>
        <dsp:cNvPr id="0" name=""/>
        <dsp:cNvSpPr/>
      </dsp:nvSpPr>
      <dsp:spPr>
        <a:xfrm>
          <a:off x="0" y="3071153"/>
          <a:ext cx="9144000" cy="530359"/>
        </a:xfrm>
        <a:prstGeom prst="rect">
          <a:avLst/>
        </a:prstGeom>
        <a:solidFill>
          <a:srgbClr val="6ABAD0">
            <a:alpha val="89804"/>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lvl="0" algn="ctr" defTabSz="622300" rtl="1">
            <a:lnSpc>
              <a:spcPct val="90000"/>
            </a:lnSpc>
            <a:spcBef>
              <a:spcPct val="0"/>
            </a:spcBef>
            <a:spcAft>
              <a:spcPct val="35000"/>
            </a:spcAft>
          </a:pPr>
          <a:r>
            <a:rPr lang="ar-DZ" sz="1400" kern="1200" dirty="0" smtClean="0"/>
            <a:t>بمعنى أن اكتساب أي وحدة تعليمية أو مادة يؤدي إلى الاكتساب النهائي لأرصدتها.</a:t>
          </a:r>
          <a:endParaRPr lang="fr-FR" sz="1400" kern="1200" dirty="0"/>
        </a:p>
      </dsp:txBody>
      <dsp:txXfrm>
        <a:off x="0" y="3071153"/>
        <a:ext cx="9144000" cy="530359"/>
      </dsp:txXfrm>
    </dsp:sp>
    <dsp:sp modelId="{E70CFAF5-33E8-42EA-937F-2E56C820CFEE}">
      <dsp:nvSpPr>
        <dsp:cNvPr id="0" name=""/>
        <dsp:cNvSpPr/>
      </dsp:nvSpPr>
      <dsp:spPr>
        <a:xfrm rot="10800000">
          <a:off x="0" y="1269127"/>
          <a:ext cx="9144000" cy="1309273"/>
        </a:xfrm>
        <a:prstGeom prst="upArrowCallout">
          <a:avLst/>
        </a:prstGeom>
        <a:solidFill>
          <a:srgbClr val="E6B9B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rtl="1">
            <a:lnSpc>
              <a:spcPct val="90000"/>
            </a:lnSpc>
            <a:spcBef>
              <a:spcPct val="0"/>
            </a:spcBef>
            <a:spcAft>
              <a:spcPct val="35000"/>
            </a:spcAft>
          </a:pPr>
          <a:r>
            <a:rPr lang="ar-DZ" sz="2000" b="1" kern="1200" dirty="0" smtClean="0">
              <a:solidFill>
                <a:schemeClr val="tx1"/>
              </a:solidFill>
            </a:rPr>
            <a:t>الأرصــدة</a:t>
          </a:r>
          <a:endParaRPr lang="fr-FR" sz="2000" b="1" kern="1200" dirty="0">
            <a:solidFill>
              <a:schemeClr val="tx1"/>
            </a:solidFill>
          </a:endParaRPr>
        </a:p>
      </dsp:txBody>
      <dsp:txXfrm rot="-10800000">
        <a:off x="0" y="1269127"/>
        <a:ext cx="9144000" cy="459554"/>
      </dsp:txXfrm>
    </dsp:sp>
    <dsp:sp modelId="{90617BFE-6160-40EB-B23D-B5F8F88B8F28}">
      <dsp:nvSpPr>
        <dsp:cNvPr id="0" name=""/>
        <dsp:cNvSpPr/>
      </dsp:nvSpPr>
      <dsp:spPr>
        <a:xfrm>
          <a:off x="0" y="1674781"/>
          <a:ext cx="9144000" cy="618425"/>
        </a:xfrm>
        <a:prstGeom prst="rect">
          <a:avLst/>
        </a:prstGeom>
        <a:solidFill>
          <a:srgbClr val="D89290">
            <a:alpha val="89804"/>
          </a:srgbClr>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rtl="1">
            <a:lnSpc>
              <a:spcPct val="90000"/>
            </a:lnSpc>
            <a:spcBef>
              <a:spcPct val="0"/>
            </a:spcBef>
            <a:spcAft>
              <a:spcPts val="0"/>
            </a:spcAft>
          </a:pPr>
          <a:r>
            <a:rPr lang="ar-DZ" sz="1600" kern="1200" dirty="0" smtClean="0"/>
            <a:t>تعبر عن حجم العمل الضروري للطالب للتحكم في المعارف المحتوية داخل وحدة تعليمية. يقدر الرصيـد من 20 إلى 25 ساعة عمل </a:t>
          </a:r>
        </a:p>
        <a:p>
          <a:pPr lvl="0" algn="ctr" defTabSz="711200" rtl="1">
            <a:lnSpc>
              <a:spcPct val="90000"/>
            </a:lnSpc>
            <a:spcBef>
              <a:spcPct val="0"/>
            </a:spcBef>
            <a:spcAft>
              <a:spcPts val="0"/>
            </a:spcAft>
          </a:pPr>
          <a:r>
            <a:rPr lang="ar-DZ" sz="1600" kern="1200" dirty="0" smtClean="0"/>
            <a:t>(حضــوري + عمل شخصي). يتكون السداسي من 30 رصيــدا.</a:t>
          </a:r>
          <a:endParaRPr lang="fr-FR" sz="1600" kern="1200" dirty="0">
            <a:solidFill>
              <a:schemeClr val="tx1"/>
            </a:solidFill>
          </a:endParaRPr>
        </a:p>
      </dsp:txBody>
      <dsp:txXfrm>
        <a:off x="0" y="1674781"/>
        <a:ext cx="9144000" cy="618425"/>
      </dsp:txXfrm>
    </dsp:sp>
    <dsp:sp modelId="{205399BD-EBA6-4828-90CF-EED1089FFCEE}">
      <dsp:nvSpPr>
        <dsp:cNvPr id="0" name=""/>
        <dsp:cNvSpPr/>
      </dsp:nvSpPr>
      <dsp:spPr>
        <a:xfrm rot="10800000">
          <a:off x="0" y="1244"/>
          <a:ext cx="9144000" cy="1309273"/>
        </a:xfrm>
        <a:prstGeom prst="upArrowCallout">
          <a:avLst/>
        </a:prstGeom>
        <a:solidFill>
          <a:srgbClr val="C6D9F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rtl="1">
            <a:lnSpc>
              <a:spcPct val="90000"/>
            </a:lnSpc>
            <a:spcBef>
              <a:spcPct val="0"/>
            </a:spcBef>
            <a:spcAft>
              <a:spcPct val="35000"/>
            </a:spcAft>
          </a:pPr>
          <a:r>
            <a:rPr lang="ar-DZ" sz="2000" b="1" kern="1200" dirty="0" smtClean="0">
              <a:solidFill>
                <a:schemeClr val="tx1"/>
              </a:solidFill>
            </a:rPr>
            <a:t>المعاملات</a:t>
          </a:r>
          <a:endParaRPr lang="fr-FR" sz="2000" b="1" kern="1200" dirty="0">
            <a:solidFill>
              <a:schemeClr val="tx1"/>
            </a:solidFill>
          </a:endParaRPr>
        </a:p>
      </dsp:txBody>
      <dsp:txXfrm rot="-10800000">
        <a:off x="0" y="1244"/>
        <a:ext cx="9144000" cy="459554"/>
      </dsp:txXfrm>
    </dsp:sp>
    <dsp:sp modelId="{44721910-88F4-48C3-8701-F6C66EDD494C}">
      <dsp:nvSpPr>
        <dsp:cNvPr id="0" name=""/>
        <dsp:cNvSpPr/>
      </dsp:nvSpPr>
      <dsp:spPr>
        <a:xfrm>
          <a:off x="2232" y="533818"/>
          <a:ext cx="9141767" cy="519519"/>
        </a:xfrm>
        <a:prstGeom prst="rect">
          <a:avLst/>
        </a:prstGeom>
        <a:solidFill>
          <a:srgbClr val="87B0E1">
            <a:alpha val="89804"/>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DZ" sz="1600" kern="1200" dirty="0" smtClean="0"/>
            <a:t>تقيس وتزن أهمية المادة ضمن وحدة تعليمية معينة بالنسبة لباقي المواد المشكلة للوحدة التعليمية</a:t>
          </a:r>
          <a:r>
            <a:rPr lang="ar-DZ" sz="1400" kern="1200" dirty="0" smtClean="0"/>
            <a:t>. </a:t>
          </a:r>
        </a:p>
        <a:p>
          <a:pPr lvl="0" algn="ctr" defTabSz="622300" rtl="1">
            <a:lnSpc>
              <a:spcPct val="90000"/>
            </a:lnSpc>
            <a:spcBef>
              <a:spcPct val="0"/>
            </a:spcBef>
            <a:spcAft>
              <a:spcPct val="35000"/>
            </a:spcAft>
          </a:pPr>
          <a:endParaRPr lang="fr-FR" sz="1400" kern="1200" dirty="0">
            <a:solidFill>
              <a:schemeClr val="tx1"/>
            </a:solidFill>
          </a:endParaRPr>
        </a:p>
      </dsp:txBody>
      <dsp:txXfrm>
        <a:off x="2232" y="533818"/>
        <a:ext cx="9141767" cy="519519"/>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3864C1-EAD8-4B6A-94B4-8C641FE8589D}">
      <dsp:nvSpPr>
        <dsp:cNvPr id="0" name=""/>
        <dsp:cNvSpPr/>
      </dsp:nvSpPr>
      <dsp:spPr>
        <a:xfrm rot="5400000">
          <a:off x="-135252" y="139781"/>
          <a:ext cx="901681" cy="631177"/>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endParaRPr lang="fr-FR" sz="1700" kern="1200" dirty="0">
            <a:solidFill>
              <a:schemeClr val="bg1"/>
            </a:solidFill>
          </a:endParaRPr>
        </a:p>
      </dsp:txBody>
      <dsp:txXfrm rot="-5400000">
        <a:off x="1" y="320118"/>
        <a:ext cx="631177" cy="270504"/>
      </dsp:txXfrm>
    </dsp:sp>
    <dsp:sp modelId="{81730128-39D3-444E-9C11-C10E10E455C4}">
      <dsp:nvSpPr>
        <dsp:cNvPr id="0" name=""/>
        <dsp:cNvSpPr/>
      </dsp:nvSpPr>
      <dsp:spPr>
        <a:xfrm rot="5400000">
          <a:off x="3701583" y="-3065876"/>
          <a:ext cx="586093" cy="6726904"/>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r" defTabSz="711200" rtl="1">
            <a:lnSpc>
              <a:spcPct val="90000"/>
            </a:lnSpc>
            <a:spcBef>
              <a:spcPct val="0"/>
            </a:spcBef>
            <a:spcAft>
              <a:spcPct val="15000"/>
            </a:spcAft>
            <a:buChar char="••"/>
          </a:pPr>
          <a:r>
            <a:rPr lang="ar-DZ" sz="1600" b="1" kern="1200" dirty="0" smtClean="0"/>
            <a:t>شــروط الالتحــاق  بمؤســسات التعليــم العــالي</a:t>
          </a:r>
          <a:endParaRPr lang="fr-FR" sz="1600" b="1" kern="1200" dirty="0"/>
        </a:p>
      </dsp:txBody>
      <dsp:txXfrm rot="-5400000">
        <a:off x="631178" y="33140"/>
        <a:ext cx="6698293" cy="528871"/>
      </dsp:txXfrm>
    </dsp:sp>
    <dsp:sp modelId="{C15781E0-8601-492F-928C-E2965CDED191}">
      <dsp:nvSpPr>
        <dsp:cNvPr id="0" name=""/>
        <dsp:cNvSpPr/>
      </dsp:nvSpPr>
      <dsp:spPr>
        <a:xfrm rot="5400000">
          <a:off x="-135252" y="943473"/>
          <a:ext cx="901681" cy="631177"/>
        </a:xfrm>
        <a:prstGeom prst="chevron">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endParaRPr lang="fr-FR" sz="1700" kern="1200" dirty="0"/>
        </a:p>
      </dsp:txBody>
      <dsp:txXfrm rot="-5400000">
        <a:off x="1" y="1123810"/>
        <a:ext cx="631177" cy="270504"/>
      </dsp:txXfrm>
    </dsp:sp>
    <dsp:sp modelId="{8D11EA05-F3DB-4012-B641-BCD517C9D595}">
      <dsp:nvSpPr>
        <dsp:cNvPr id="0" name=""/>
        <dsp:cNvSpPr/>
      </dsp:nvSpPr>
      <dsp:spPr>
        <a:xfrm rot="5400000">
          <a:off x="3701583" y="-2262185"/>
          <a:ext cx="586093" cy="6726904"/>
        </a:xfrm>
        <a:prstGeom prst="round2Same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r" defTabSz="711200" rtl="1">
            <a:lnSpc>
              <a:spcPct val="90000"/>
            </a:lnSpc>
            <a:spcBef>
              <a:spcPct val="0"/>
            </a:spcBef>
            <a:spcAft>
              <a:spcPct val="15000"/>
            </a:spcAft>
            <a:buChar char="••"/>
          </a:pPr>
          <a:r>
            <a:rPr lang="ar-DZ" sz="1600" b="1" kern="1200" dirty="0" smtClean="0"/>
            <a:t>شعب التكــوين  المضمونــة في المؤسســات الجــــامعيــة</a:t>
          </a:r>
          <a:endParaRPr lang="fr-FR" sz="1600" b="1" kern="1200" dirty="0"/>
        </a:p>
      </dsp:txBody>
      <dsp:txXfrm rot="-5400000">
        <a:off x="631178" y="836831"/>
        <a:ext cx="6698293" cy="528871"/>
      </dsp:txXfrm>
    </dsp:sp>
    <dsp:sp modelId="{ECEE96A3-A32B-4A2B-9218-470D176B8C08}">
      <dsp:nvSpPr>
        <dsp:cNvPr id="0" name=""/>
        <dsp:cNvSpPr/>
      </dsp:nvSpPr>
      <dsp:spPr>
        <a:xfrm rot="5400000">
          <a:off x="-135252" y="1747164"/>
          <a:ext cx="901681" cy="631177"/>
        </a:xfrm>
        <a:prstGeom prst="chevron">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endParaRPr lang="fr-FR" sz="1200" kern="1200" dirty="0"/>
        </a:p>
      </dsp:txBody>
      <dsp:txXfrm rot="-5400000">
        <a:off x="1" y="1927501"/>
        <a:ext cx="631177" cy="270504"/>
      </dsp:txXfrm>
    </dsp:sp>
    <dsp:sp modelId="{0777185A-03F6-4B9F-AD4A-D6618B8384B0}">
      <dsp:nvSpPr>
        <dsp:cNvPr id="0" name=""/>
        <dsp:cNvSpPr/>
      </dsp:nvSpPr>
      <dsp:spPr>
        <a:xfrm rot="5400000">
          <a:off x="3701583" y="-1458493"/>
          <a:ext cx="586093" cy="6726904"/>
        </a:xfrm>
        <a:prstGeom prst="round2Same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r" defTabSz="711200" rtl="1">
            <a:lnSpc>
              <a:spcPct val="90000"/>
            </a:lnSpc>
            <a:spcBef>
              <a:spcPct val="0"/>
            </a:spcBef>
            <a:spcAft>
              <a:spcPct val="15000"/>
            </a:spcAft>
            <a:buChar char="••"/>
          </a:pPr>
          <a:endParaRPr lang="fr-FR" sz="1600" b="1" kern="1200" dirty="0"/>
        </a:p>
        <a:p>
          <a:pPr marL="171450" lvl="1" indent="-171450" algn="r" defTabSz="711200" rtl="1">
            <a:lnSpc>
              <a:spcPct val="90000"/>
            </a:lnSpc>
            <a:spcBef>
              <a:spcPct val="0"/>
            </a:spcBef>
            <a:spcAft>
              <a:spcPct val="15000"/>
            </a:spcAft>
            <a:buChar char="••"/>
          </a:pPr>
          <a:r>
            <a:rPr lang="ar-DZ" sz="1600" b="1" kern="1200" dirty="0" smtClean="0"/>
            <a:t>إجراءات التسجيل الأولـي عبر الخــط</a:t>
          </a:r>
          <a:endParaRPr lang="ar-DZ" sz="1600" b="1" kern="1200" dirty="0"/>
        </a:p>
        <a:p>
          <a:pPr marL="171450" lvl="1" indent="-171450" algn="r" defTabSz="711200" rtl="1">
            <a:lnSpc>
              <a:spcPct val="90000"/>
            </a:lnSpc>
            <a:spcBef>
              <a:spcPct val="0"/>
            </a:spcBef>
            <a:spcAft>
              <a:spcPct val="15000"/>
            </a:spcAft>
            <a:buChar char="••"/>
          </a:pPr>
          <a:endParaRPr lang="fr-FR" sz="1600" b="1" kern="1200" dirty="0"/>
        </a:p>
      </dsp:txBody>
      <dsp:txXfrm rot="-5400000">
        <a:off x="631178" y="1640523"/>
        <a:ext cx="6698293" cy="528871"/>
      </dsp:txXfrm>
    </dsp:sp>
    <dsp:sp modelId="{854413C4-EF68-4C62-8606-FC1E472B2A51}">
      <dsp:nvSpPr>
        <dsp:cNvPr id="0" name=""/>
        <dsp:cNvSpPr/>
      </dsp:nvSpPr>
      <dsp:spPr>
        <a:xfrm rot="5400000">
          <a:off x="-135252" y="2550856"/>
          <a:ext cx="901681" cy="631177"/>
        </a:xfrm>
        <a:prstGeom prst="chevron">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endParaRPr lang="fr-FR" sz="1700" kern="1200" dirty="0"/>
        </a:p>
      </dsp:txBody>
      <dsp:txXfrm rot="-5400000">
        <a:off x="1" y="2731193"/>
        <a:ext cx="631177" cy="270504"/>
      </dsp:txXfrm>
    </dsp:sp>
    <dsp:sp modelId="{2AFEAE9E-D326-41AA-B670-23A010EC5B00}">
      <dsp:nvSpPr>
        <dsp:cNvPr id="0" name=""/>
        <dsp:cNvSpPr/>
      </dsp:nvSpPr>
      <dsp:spPr>
        <a:xfrm rot="5400000">
          <a:off x="3701583" y="-654801"/>
          <a:ext cx="586093" cy="6726904"/>
        </a:xfrm>
        <a:prstGeom prst="round2Same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r" defTabSz="711200" rtl="1">
            <a:lnSpc>
              <a:spcPct val="90000"/>
            </a:lnSpc>
            <a:spcBef>
              <a:spcPct val="0"/>
            </a:spcBef>
            <a:spcAft>
              <a:spcPct val="15000"/>
            </a:spcAft>
            <a:buChar char="••"/>
          </a:pPr>
          <a:r>
            <a:rPr lang="ar-DZ" sz="1600" b="1" kern="1200" dirty="0" smtClean="0"/>
            <a:t>إجراءات التسجيل في المؤسســات الجــامعية لحاملي شهادة البكالوريا الخاصة (ثانوية بوعمامة)</a:t>
          </a:r>
          <a:endParaRPr lang="fr-FR" sz="1600" b="1" kern="1200" dirty="0"/>
        </a:p>
      </dsp:txBody>
      <dsp:txXfrm rot="-5400000">
        <a:off x="631178" y="2444215"/>
        <a:ext cx="6698293" cy="528871"/>
      </dsp:txXfrm>
    </dsp:sp>
    <dsp:sp modelId="{EAECEB05-A1F1-43CD-8876-352D6EC0138A}">
      <dsp:nvSpPr>
        <dsp:cNvPr id="0" name=""/>
        <dsp:cNvSpPr/>
      </dsp:nvSpPr>
      <dsp:spPr>
        <a:xfrm rot="5400000">
          <a:off x="-135252" y="3354547"/>
          <a:ext cx="901681" cy="631177"/>
        </a:xfrm>
        <a:prstGeom prst="chevron">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endParaRPr lang="fr-FR" sz="1700" kern="1200" dirty="0"/>
        </a:p>
      </dsp:txBody>
      <dsp:txXfrm rot="-5400000">
        <a:off x="1" y="3534884"/>
        <a:ext cx="631177" cy="270504"/>
      </dsp:txXfrm>
    </dsp:sp>
    <dsp:sp modelId="{BC99C984-7726-4EC6-80F4-E9FE2355EA10}">
      <dsp:nvSpPr>
        <dsp:cNvPr id="0" name=""/>
        <dsp:cNvSpPr/>
      </dsp:nvSpPr>
      <dsp:spPr>
        <a:xfrm rot="5400000">
          <a:off x="3701583" y="148889"/>
          <a:ext cx="586093" cy="6726904"/>
        </a:xfrm>
        <a:prstGeom prst="round2SameRect">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r" defTabSz="711200" rtl="1">
            <a:lnSpc>
              <a:spcPct val="90000"/>
            </a:lnSpc>
            <a:spcBef>
              <a:spcPct val="0"/>
            </a:spcBef>
            <a:spcAft>
              <a:spcPct val="15000"/>
            </a:spcAft>
            <a:buChar char="••"/>
          </a:pPr>
          <a:r>
            <a:rPr lang="ar-DZ" sz="1600" b="1" kern="1200" dirty="0" smtClean="0"/>
            <a:t>إجــراءات طلــب المعادلـة والتسجيل في المـؤسسـات الجامعية لحاملي شهادة بكالوريا أجنبية</a:t>
          </a:r>
          <a:endParaRPr lang="fr-FR" sz="1600" b="1" kern="1200" dirty="0"/>
        </a:p>
      </dsp:txBody>
      <dsp:txXfrm rot="-5400000">
        <a:off x="631178" y="3247906"/>
        <a:ext cx="6698293" cy="528871"/>
      </dsp:txXfrm>
    </dsp:sp>
    <dsp:sp modelId="{9D9BEF41-1D84-4E9E-9B84-8E636D7B6FCE}">
      <dsp:nvSpPr>
        <dsp:cNvPr id="0" name=""/>
        <dsp:cNvSpPr/>
      </dsp:nvSpPr>
      <dsp:spPr>
        <a:xfrm rot="5400000">
          <a:off x="-135252" y="4158239"/>
          <a:ext cx="901681" cy="631177"/>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fr-FR" sz="1700" kern="1200" dirty="0" smtClean="0">
              <a:solidFill>
                <a:schemeClr val="bg1"/>
              </a:solidFill>
            </a:rPr>
            <a:t>  </a:t>
          </a:r>
          <a:endParaRPr lang="fr-FR" sz="1700" kern="1200" dirty="0">
            <a:solidFill>
              <a:schemeClr val="bg1"/>
            </a:solidFill>
          </a:endParaRPr>
        </a:p>
      </dsp:txBody>
      <dsp:txXfrm rot="-5400000">
        <a:off x="1" y="4338576"/>
        <a:ext cx="631177" cy="270504"/>
      </dsp:txXfrm>
    </dsp:sp>
    <dsp:sp modelId="{1E161FA5-6A61-478C-ABD0-72A64177593B}">
      <dsp:nvSpPr>
        <dsp:cNvPr id="0" name=""/>
        <dsp:cNvSpPr/>
      </dsp:nvSpPr>
      <dsp:spPr>
        <a:xfrm rot="5400000">
          <a:off x="3701583" y="952581"/>
          <a:ext cx="586093" cy="6726904"/>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r" defTabSz="711200" rtl="1">
            <a:lnSpc>
              <a:spcPct val="90000"/>
            </a:lnSpc>
            <a:spcBef>
              <a:spcPct val="0"/>
            </a:spcBef>
            <a:spcAft>
              <a:spcPct val="15000"/>
            </a:spcAft>
            <a:buChar char="••"/>
          </a:pPr>
          <a:endParaRPr lang="fr-FR" sz="1600" b="1" kern="1200" dirty="0"/>
        </a:p>
        <a:p>
          <a:pPr marL="171450" lvl="1" indent="-171450" algn="r" defTabSz="711200" rtl="1">
            <a:lnSpc>
              <a:spcPct val="90000"/>
            </a:lnSpc>
            <a:spcBef>
              <a:spcPct val="0"/>
            </a:spcBef>
            <a:spcAft>
              <a:spcPct val="15000"/>
            </a:spcAft>
            <a:buChar char="••"/>
          </a:pPr>
          <a:r>
            <a:rPr lang="ar-DZ" sz="1600" b="1" kern="1200" dirty="0" smtClean="0"/>
            <a:t>التكوينــات التي تضمنهــا مؤسســات التكويــن العالي التابعــة لدوائــر وزاريــة أخــرى و مؤسســات التكويــن العالي الخاصة</a:t>
          </a:r>
          <a:endParaRPr lang="ar-DZ" sz="1600" b="1" kern="1200" dirty="0"/>
        </a:p>
        <a:p>
          <a:pPr marL="171450" lvl="1" indent="-171450" algn="r" defTabSz="711200" rtl="1">
            <a:lnSpc>
              <a:spcPct val="90000"/>
            </a:lnSpc>
            <a:spcBef>
              <a:spcPct val="0"/>
            </a:spcBef>
            <a:spcAft>
              <a:spcPct val="15000"/>
            </a:spcAft>
            <a:buChar char="••"/>
          </a:pPr>
          <a:endParaRPr lang="fr-FR" sz="1600" b="1" kern="1200" dirty="0"/>
        </a:p>
      </dsp:txBody>
      <dsp:txXfrm rot="-5400000">
        <a:off x="631178" y="4051598"/>
        <a:ext cx="6698293" cy="528871"/>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0B1CF3-B162-46F4-B984-01516DE5E5BC}">
      <dsp:nvSpPr>
        <dsp:cNvPr id="0" name=""/>
        <dsp:cNvSpPr/>
      </dsp:nvSpPr>
      <dsp:spPr>
        <a:xfrm>
          <a:off x="228588" y="0"/>
          <a:ext cx="8686822" cy="5429264"/>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956488F-422D-4F6E-AF87-86D730E3427E}">
      <dsp:nvSpPr>
        <dsp:cNvPr id="0" name=""/>
        <dsp:cNvSpPr/>
      </dsp:nvSpPr>
      <dsp:spPr>
        <a:xfrm>
          <a:off x="1084240" y="4037200"/>
          <a:ext cx="199796" cy="19979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4C7B7D-BE5D-4AF1-B1E8-782C2098C5D9}">
      <dsp:nvSpPr>
        <dsp:cNvPr id="0" name=""/>
        <dsp:cNvSpPr/>
      </dsp:nvSpPr>
      <dsp:spPr>
        <a:xfrm>
          <a:off x="1403643" y="3944482"/>
          <a:ext cx="3262129" cy="6988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5868" tIns="0" rIns="0" bIns="0" numCol="1" spcCol="1270" anchor="t" anchorCtr="0">
          <a:noAutofit/>
        </a:bodyPr>
        <a:lstStyle/>
        <a:p>
          <a:pPr lvl="0" algn="l" defTabSz="800100" rtl="1">
            <a:lnSpc>
              <a:spcPct val="90000"/>
            </a:lnSpc>
            <a:spcBef>
              <a:spcPct val="0"/>
            </a:spcBef>
            <a:spcAft>
              <a:spcPct val="35000"/>
            </a:spcAft>
          </a:pPr>
          <a:r>
            <a:rPr lang="ar-DZ" sz="1800" b="1" kern="1200" dirty="0" smtClean="0"/>
            <a:t> شعبـة </a:t>
          </a:r>
          <a:r>
            <a:rPr lang="ar-DZ" sz="1800" b="1" kern="1200" dirty="0" err="1" smtClean="0"/>
            <a:t>البكــالوريا</a:t>
          </a:r>
          <a:r>
            <a:rPr lang="ar-DZ" sz="1800" b="1" kern="1200" dirty="0" smtClean="0"/>
            <a:t> والمعدل المحصل عليه بمراعات الشروط الإضـافية </a:t>
          </a:r>
          <a:endParaRPr lang="fr-FR" sz="1800" b="1" kern="1200" dirty="0"/>
        </a:p>
      </dsp:txBody>
      <dsp:txXfrm>
        <a:off x="1403643" y="3944482"/>
        <a:ext cx="3262129" cy="698893"/>
      </dsp:txXfrm>
    </dsp:sp>
    <dsp:sp modelId="{8D96A007-3AD9-4385-B05C-F6A31D39951F}">
      <dsp:nvSpPr>
        <dsp:cNvPr id="0" name=""/>
        <dsp:cNvSpPr/>
      </dsp:nvSpPr>
      <dsp:spPr>
        <a:xfrm>
          <a:off x="2495849" y="2774353"/>
          <a:ext cx="347472" cy="34747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1E808CD-2952-4955-8DD6-75ED8B7AE677}">
      <dsp:nvSpPr>
        <dsp:cNvPr id="0" name=""/>
        <dsp:cNvSpPr/>
      </dsp:nvSpPr>
      <dsp:spPr>
        <a:xfrm>
          <a:off x="2857481" y="2786082"/>
          <a:ext cx="3277890" cy="6560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119" tIns="0" rIns="0" bIns="0" numCol="1" spcCol="1270" anchor="t" anchorCtr="0">
          <a:noAutofit/>
        </a:bodyPr>
        <a:lstStyle/>
        <a:p>
          <a:pPr lvl="0" algn="l" defTabSz="800100">
            <a:lnSpc>
              <a:spcPct val="90000"/>
            </a:lnSpc>
            <a:spcBef>
              <a:spcPct val="0"/>
            </a:spcBef>
            <a:spcAft>
              <a:spcPct val="35000"/>
            </a:spcAft>
          </a:pPr>
          <a:r>
            <a:rPr lang="ar-DZ" sz="1800" b="1" kern="1200" dirty="0" smtClean="0"/>
            <a:t>اختيــارات حامل</a:t>
          </a:r>
        </a:p>
        <a:p>
          <a:pPr lvl="0" algn="l" defTabSz="800100">
            <a:lnSpc>
              <a:spcPct val="90000"/>
            </a:lnSpc>
            <a:spcBef>
              <a:spcPct val="0"/>
            </a:spcBef>
            <a:spcAft>
              <a:spcPct val="35000"/>
            </a:spcAft>
          </a:pPr>
          <a:r>
            <a:rPr lang="ar-DZ" sz="1800" b="1" kern="1200" dirty="0" smtClean="0"/>
            <a:t> شهادة البكالوريا</a:t>
          </a:r>
          <a:endParaRPr lang="fr-FR" sz="1800" b="1" kern="1200" dirty="0"/>
        </a:p>
      </dsp:txBody>
      <dsp:txXfrm>
        <a:off x="2857481" y="2786082"/>
        <a:ext cx="3277890" cy="656047"/>
      </dsp:txXfrm>
    </dsp:sp>
    <dsp:sp modelId="{2E328199-DD86-461F-975A-216D80FB1B95}">
      <dsp:nvSpPr>
        <dsp:cNvPr id="0" name=""/>
        <dsp:cNvSpPr/>
      </dsp:nvSpPr>
      <dsp:spPr>
        <a:xfrm>
          <a:off x="4298365" y="1843778"/>
          <a:ext cx="460401" cy="46040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6A65BA-EBFA-4BE0-AE6E-734E9F5E3C11}">
      <dsp:nvSpPr>
        <dsp:cNvPr id="0" name=""/>
        <dsp:cNvSpPr/>
      </dsp:nvSpPr>
      <dsp:spPr>
        <a:xfrm>
          <a:off x="4621629" y="1857395"/>
          <a:ext cx="3418156" cy="5807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3957" tIns="0" rIns="0" bIns="0" numCol="1" spcCol="1270" anchor="ctr" anchorCtr="0">
          <a:noAutofit/>
        </a:bodyPr>
        <a:lstStyle/>
        <a:p>
          <a:pPr lvl="0" algn="l" defTabSz="800100">
            <a:lnSpc>
              <a:spcPct val="90000"/>
            </a:lnSpc>
            <a:spcBef>
              <a:spcPct val="0"/>
            </a:spcBef>
            <a:spcAft>
              <a:spcPct val="35000"/>
            </a:spcAft>
          </a:pPr>
          <a:r>
            <a:rPr lang="ar-DZ" sz="1800" b="1" kern="1200" dirty="0" smtClean="0"/>
            <a:t>المقاعد </a:t>
          </a:r>
          <a:r>
            <a:rPr lang="ar-DZ" sz="1800" b="1" kern="1200" dirty="0" err="1" smtClean="0"/>
            <a:t>البيدغــوجيــة</a:t>
          </a:r>
          <a:r>
            <a:rPr lang="ar-DZ" sz="1800" b="1" kern="1200" dirty="0" smtClean="0"/>
            <a:t> المتاحـة</a:t>
          </a:r>
          <a:endParaRPr lang="fr-FR" sz="1800" b="1" kern="1200" dirty="0"/>
        </a:p>
      </dsp:txBody>
      <dsp:txXfrm>
        <a:off x="4621629" y="1857395"/>
        <a:ext cx="3418156" cy="580732"/>
      </dsp:txXfrm>
    </dsp:sp>
    <dsp:sp modelId="{6143088C-7837-4152-83A2-6AECBB5B122E}">
      <dsp:nvSpPr>
        <dsp:cNvPr id="0" name=""/>
        <dsp:cNvSpPr/>
      </dsp:nvSpPr>
      <dsp:spPr>
        <a:xfrm>
          <a:off x="6261586" y="1228099"/>
          <a:ext cx="616764" cy="61676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74AA7D-0E55-4498-9F22-3269982B9680}">
      <dsp:nvSpPr>
        <dsp:cNvPr id="0" name=""/>
        <dsp:cNvSpPr/>
      </dsp:nvSpPr>
      <dsp:spPr>
        <a:xfrm>
          <a:off x="6643704" y="1335516"/>
          <a:ext cx="1934854" cy="3612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6811" tIns="0" rIns="0" bIns="0" numCol="1" spcCol="1270" anchor="t" anchorCtr="0">
          <a:noAutofit/>
        </a:bodyPr>
        <a:lstStyle/>
        <a:p>
          <a:pPr lvl="0" algn="l" defTabSz="800100">
            <a:lnSpc>
              <a:spcPct val="90000"/>
            </a:lnSpc>
            <a:spcBef>
              <a:spcPct val="0"/>
            </a:spcBef>
            <a:spcAft>
              <a:spcPct val="35000"/>
            </a:spcAft>
          </a:pPr>
          <a:r>
            <a:rPr lang="ar-DZ" sz="1800" b="1" kern="1200" dirty="0" smtClean="0"/>
            <a:t>الدوائر الجغــرافيــة</a:t>
          </a:r>
          <a:endParaRPr lang="fr-FR" sz="1800" b="1" kern="1200" dirty="0"/>
        </a:p>
      </dsp:txBody>
      <dsp:txXfrm>
        <a:off x="6643704" y="1335516"/>
        <a:ext cx="1934854" cy="361211"/>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BA1DB3-7BF9-4B27-8F8C-496A01F97038}">
      <dsp:nvSpPr>
        <dsp:cNvPr id="0" name=""/>
        <dsp:cNvSpPr/>
      </dsp:nvSpPr>
      <dsp:spPr>
        <a:xfrm>
          <a:off x="0" y="4174302"/>
          <a:ext cx="8858280" cy="753565"/>
        </a:xfrm>
        <a:prstGeom prst="rect">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rtl="1">
            <a:lnSpc>
              <a:spcPct val="90000"/>
            </a:lnSpc>
            <a:spcBef>
              <a:spcPct val="0"/>
            </a:spcBef>
            <a:spcAft>
              <a:spcPct val="35000"/>
            </a:spcAft>
          </a:pPr>
          <a:r>
            <a:rPr lang="ar-DZ" sz="1600" b="1" kern="1200" dirty="0" smtClean="0">
              <a:solidFill>
                <a:schemeClr val="tx1"/>
              </a:solidFill>
            </a:rPr>
            <a:t>أختار تكوينا في مؤسسة جامعية وأ</a:t>
          </a:r>
          <a:r>
            <a:rPr lang="ar-DZ" sz="1600" b="1" kern="1200" dirty="0" smtClean="0">
              <a:solidFill>
                <a:schemeClr val="tx1"/>
              </a:solidFill>
              <a:latin typeface="+mn-lt"/>
            </a:rPr>
            <a:t>قوم بالتسجيل فيها مباشرة</a:t>
          </a:r>
        </a:p>
        <a:p>
          <a:pPr lvl="0" algn="ctr" defTabSz="711200" rtl="1">
            <a:lnSpc>
              <a:spcPct val="90000"/>
            </a:lnSpc>
            <a:spcBef>
              <a:spcPct val="0"/>
            </a:spcBef>
            <a:spcAft>
              <a:spcPct val="35000"/>
            </a:spcAft>
          </a:pPr>
          <a:r>
            <a:rPr lang="ar-DZ" sz="1600" b="1" kern="1200" dirty="0" smtClean="0">
              <a:solidFill>
                <a:srgbClr val="FF0000"/>
              </a:solidFill>
            </a:rPr>
            <a:t>من الاثنين 09 إلى الخميس 12 سبتمبر 2019</a:t>
          </a:r>
          <a:endParaRPr lang="ar-DZ" sz="1600" b="1" kern="1200" dirty="0" smtClean="0">
            <a:solidFill>
              <a:schemeClr val="tx1"/>
            </a:solidFill>
            <a:latin typeface="+mn-lt"/>
          </a:endParaRPr>
        </a:p>
      </dsp:txBody>
      <dsp:txXfrm>
        <a:off x="0" y="4174302"/>
        <a:ext cx="8858280" cy="753565"/>
      </dsp:txXfrm>
    </dsp:sp>
    <dsp:sp modelId="{56C1D25C-2EBA-4390-9EB6-7411562360AD}">
      <dsp:nvSpPr>
        <dsp:cNvPr id="0" name=""/>
        <dsp:cNvSpPr/>
      </dsp:nvSpPr>
      <dsp:spPr>
        <a:xfrm rot="10800000">
          <a:off x="0" y="1962970"/>
          <a:ext cx="8858280" cy="2237072"/>
        </a:xfrm>
        <a:prstGeom prst="upArrowCallout">
          <a:avLst/>
        </a:prstGeom>
        <a:solidFill>
          <a:schemeClr val="accent4">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rtl="1">
            <a:lnSpc>
              <a:spcPct val="90000"/>
            </a:lnSpc>
            <a:spcBef>
              <a:spcPct val="0"/>
            </a:spcBef>
            <a:spcAft>
              <a:spcPct val="35000"/>
            </a:spcAft>
          </a:pPr>
          <a:r>
            <a:rPr lang="ar-DZ" sz="1600" b="0" kern="1200" dirty="0" smtClean="0">
              <a:solidFill>
                <a:schemeClr val="tx1"/>
              </a:solidFill>
              <a:latin typeface="+mn-lt"/>
            </a:rPr>
            <a:t>- حسب شعبة البكالوريا التي بحوزتي، ومعدّلي العام </a:t>
          </a:r>
          <a:r>
            <a:rPr lang="ar-DZ" sz="1600" b="0" kern="1200" dirty="0" err="1" smtClean="0">
              <a:solidFill>
                <a:schemeClr val="tx1"/>
              </a:solidFill>
              <a:latin typeface="+mn-lt"/>
            </a:rPr>
            <a:t>و</a:t>
          </a:r>
          <a:r>
            <a:rPr lang="ar-DZ" sz="1600" b="0" kern="1200" dirty="0" smtClean="0">
              <a:solidFill>
                <a:schemeClr val="tx1"/>
              </a:solidFill>
              <a:latin typeface="+mn-lt"/>
            </a:rPr>
            <a:t> النقاط التي تحصلت عليها في البكالوريا، </a:t>
          </a:r>
          <a:endParaRPr lang="fr-FR" sz="1600" b="0" kern="1200" dirty="0" smtClean="0">
            <a:solidFill>
              <a:schemeClr val="tx1"/>
            </a:solidFill>
            <a:latin typeface="+mn-lt"/>
          </a:endParaRPr>
        </a:p>
        <a:p>
          <a:pPr lvl="0" algn="ctr" defTabSz="711200" rtl="1">
            <a:lnSpc>
              <a:spcPct val="90000"/>
            </a:lnSpc>
            <a:spcBef>
              <a:spcPct val="0"/>
            </a:spcBef>
            <a:spcAft>
              <a:spcPct val="35000"/>
            </a:spcAft>
          </a:pPr>
          <a:r>
            <a:rPr lang="ar-DZ" sz="1600" b="0" kern="1200" dirty="0" smtClean="0">
              <a:solidFill>
                <a:schemeClr val="tx1"/>
              </a:solidFill>
              <a:latin typeface="+mn-lt"/>
            </a:rPr>
            <a:t>- وشروط الالتحاق المنصوص عليها  في منشـــور التسجيل الأولي </a:t>
          </a:r>
          <a:r>
            <a:rPr lang="ar-DZ" sz="1600" b="0" kern="1200" dirty="0" err="1" smtClean="0">
              <a:solidFill>
                <a:schemeClr val="tx1"/>
              </a:solidFill>
              <a:latin typeface="+mn-lt"/>
            </a:rPr>
            <a:t>و</a:t>
          </a:r>
          <a:r>
            <a:rPr lang="ar-DZ" sz="1600" b="0" kern="1200" dirty="0" smtClean="0">
              <a:solidFill>
                <a:schemeClr val="tx1"/>
              </a:solidFill>
              <a:latin typeface="+mn-lt"/>
            </a:rPr>
            <a:t> توجيه حاملي شهادة البكالوريا الجدد</a:t>
          </a:r>
        </a:p>
        <a:p>
          <a:pPr lvl="0" algn="ctr" defTabSz="711200" rtl="0">
            <a:lnSpc>
              <a:spcPct val="90000"/>
            </a:lnSpc>
            <a:spcBef>
              <a:spcPct val="0"/>
            </a:spcBef>
            <a:spcAft>
              <a:spcPct val="35000"/>
            </a:spcAft>
          </a:pPr>
          <a:r>
            <a:rPr lang="ar-DZ" sz="1600" b="0" kern="1200" dirty="0" smtClean="0">
              <a:solidFill>
                <a:schemeClr val="tx1"/>
              </a:solidFill>
              <a:latin typeface="+mn-lt"/>
            </a:rPr>
            <a:t>- والمعدلات الدنيا للالتحاق بمختلف التكوينات من خلال تصفحها على الموقع الإلكتروني لــوزارة التعليــم العـالي و البحث العلمي </a:t>
          </a:r>
        </a:p>
        <a:p>
          <a:pPr lvl="0" algn="ctr" defTabSz="711200" rtl="0">
            <a:lnSpc>
              <a:spcPct val="90000"/>
            </a:lnSpc>
            <a:spcBef>
              <a:spcPct val="0"/>
            </a:spcBef>
            <a:spcAft>
              <a:spcPct val="35000"/>
            </a:spcAft>
          </a:pPr>
          <a:r>
            <a:rPr lang="ar-DZ" sz="1600" b="0" kern="1200" dirty="0" err="1" smtClean="0">
              <a:solidFill>
                <a:schemeClr val="tx1"/>
              </a:solidFill>
              <a:latin typeface="+mn-lt"/>
            </a:rPr>
            <a:t>إبتداء</a:t>
          </a:r>
          <a:r>
            <a:rPr lang="ar-DZ" sz="1600" b="0" kern="1200" dirty="0" smtClean="0">
              <a:solidFill>
                <a:schemeClr val="tx1"/>
              </a:solidFill>
              <a:latin typeface="+mn-lt"/>
            </a:rPr>
            <a:t> من 04 أوت 2019 </a:t>
          </a:r>
        </a:p>
        <a:p>
          <a:pPr lvl="0" algn="ctr" defTabSz="711200" rtl="0">
            <a:lnSpc>
              <a:spcPct val="90000"/>
            </a:lnSpc>
            <a:spcBef>
              <a:spcPct val="0"/>
            </a:spcBef>
            <a:spcAft>
              <a:spcPct val="35000"/>
            </a:spcAft>
          </a:pPr>
          <a:r>
            <a:rPr lang="fr-FR" sz="1600" b="0" kern="1200" dirty="0" smtClean="0">
              <a:solidFill>
                <a:schemeClr val="tx1"/>
              </a:solidFill>
              <a:latin typeface="+mn-lt"/>
              <a:hlinkClick xmlns:r="http://schemas.openxmlformats.org/officeDocument/2006/relationships" r:id="rId1"/>
            </a:rPr>
            <a:t>www.mesrs.dz</a:t>
          </a:r>
          <a:r>
            <a:rPr lang="fr-FR" sz="1600" b="0" kern="1200" dirty="0" smtClean="0">
              <a:solidFill>
                <a:schemeClr val="tx1"/>
              </a:solidFill>
              <a:latin typeface="+mn-lt"/>
            </a:rPr>
            <a:t>, </a:t>
          </a:r>
          <a:r>
            <a:rPr lang="fr-FR" sz="1600" b="1" i="1" u="sng" kern="1200" dirty="0" smtClean="0">
              <a:solidFill>
                <a:schemeClr val="tx2"/>
              </a:solidFill>
              <a:hlinkClick xmlns:r="http://schemas.openxmlformats.org/officeDocument/2006/relationships" r:id="rId2"/>
            </a:rPr>
            <a:t>bac2019.mesrs.dz</a:t>
          </a:r>
          <a:endParaRPr lang="fr-FR" sz="1600" b="0" kern="1200" dirty="0">
            <a:solidFill>
              <a:schemeClr val="tx2"/>
            </a:solidFill>
            <a:latin typeface="+mn-lt"/>
          </a:endParaRPr>
        </a:p>
      </dsp:txBody>
      <dsp:txXfrm rot="10800000">
        <a:off x="0" y="1962970"/>
        <a:ext cx="8858280" cy="1453582"/>
      </dsp:txXfrm>
    </dsp:sp>
    <dsp:sp modelId="{7F84748E-121B-4644-8ED9-5CCF4111BE73}">
      <dsp:nvSpPr>
        <dsp:cNvPr id="0" name=""/>
        <dsp:cNvSpPr/>
      </dsp:nvSpPr>
      <dsp:spPr>
        <a:xfrm rot="10800000">
          <a:off x="0" y="1045757"/>
          <a:ext cx="8858280" cy="942954"/>
        </a:xfrm>
        <a:prstGeom prst="upArrowCallout">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rtl="1">
            <a:lnSpc>
              <a:spcPct val="90000"/>
            </a:lnSpc>
            <a:spcBef>
              <a:spcPct val="0"/>
            </a:spcBef>
            <a:spcAft>
              <a:spcPct val="35000"/>
            </a:spcAft>
          </a:pPr>
          <a:r>
            <a:rPr lang="ar-DZ" sz="1600" b="0" kern="1200" dirty="0" smtClean="0">
              <a:solidFill>
                <a:schemeClr val="tx1"/>
              </a:solidFill>
              <a:latin typeface="+mn-lt"/>
            </a:rPr>
            <a:t>أقوم بمطابقة شعبة البكالوريا التي بحوزتي مع شعب البكالوريا الأخرى الممنوحة من طرف وزارة التربية الوطنية.</a:t>
          </a:r>
          <a:endParaRPr lang="fr-FR" sz="1600" b="0" kern="1200" dirty="0">
            <a:solidFill>
              <a:schemeClr val="tx1"/>
            </a:solidFill>
            <a:latin typeface="+mn-lt"/>
          </a:endParaRPr>
        </a:p>
      </dsp:txBody>
      <dsp:txXfrm rot="10800000">
        <a:off x="0" y="1045757"/>
        <a:ext cx="8858280" cy="612703"/>
      </dsp:txXfrm>
    </dsp:sp>
    <dsp:sp modelId="{09B93ED4-06F8-4EB8-80CC-2B36A9FADB84}">
      <dsp:nvSpPr>
        <dsp:cNvPr id="0" name=""/>
        <dsp:cNvSpPr/>
      </dsp:nvSpPr>
      <dsp:spPr>
        <a:xfrm rot="10800000">
          <a:off x="0" y="1354"/>
          <a:ext cx="8858280" cy="1070144"/>
        </a:xfrm>
        <a:prstGeom prst="upArrowCallout">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rtl="1">
            <a:lnSpc>
              <a:spcPct val="90000"/>
            </a:lnSpc>
            <a:spcBef>
              <a:spcPct val="0"/>
            </a:spcBef>
            <a:spcAft>
              <a:spcPct val="35000"/>
            </a:spcAft>
          </a:pPr>
          <a:r>
            <a:rPr lang="ar-DZ" sz="1600" kern="1200" dirty="0" smtClean="0">
              <a:solidFill>
                <a:schemeClr val="tx1"/>
              </a:solidFill>
            </a:rPr>
            <a:t>أن أتصفح المنشـــور رقم 01 المؤرخ في 18 جوان 2019 المتعلق بالتسجيل الاولي و توجيه حاملي شهادة البكلوريا 2019  في شكله الرقمي التطبيقي ”</a:t>
          </a:r>
          <a:r>
            <a:rPr lang="fr-FR" sz="1600" kern="1200" dirty="0" smtClean="0">
              <a:solidFill>
                <a:schemeClr val="tx1"/>
              </a:solidFill>
            </a:rPr>
            <a:t>TESDJILCOM 2019</a:t>
          </a:r>
          <a:r>
            <a:rPr lang="ar-DZ" sz="1600" kern="1200" dirty="0" smtClean="0">
              <a:solidFill>
                <a:schemeClr val="tx1"/>
              </a:solidFill>
            </a:rPr>
            <a:t>“ على المواقع:</a:t>
          </a:r>
        </a:p>
        <a:p>
          <a:pPr lvl="0" algn="ctr" defTabSz="711200" rtl="1">
            <a:lnSpc>
              <a:spcPct val="90000"/>
            </a:lnSpc>
            <a:spcBef>
              <a:spcPct val="0"/>
            </a:spcBef>
            <a:spcAft>
              <a:spcPct val="35000"/>
            </a:spcAft>
          </a:pPr>
          <a:r>
            <a:rPr lang="fr-FR" sz="1600" b="1" i="1" u="sng" kern="1200" dirty="0" smtClean="0">
              <a:solidFill>
                <a:schemeClr val="tx1"/>
              </a:solidFill>
              <a:hlinkClick xmlns:r="http://schemas.openxmlformats.org/officeDocument/2006/relationships" r:id="rId1"/>
            </a:rPr>
            <a:t>www.mesrs.dz</a:t>
          </a:r>
          <a:r>
            <a:rPr lang="fr-FR" sz="1600" b="1" i="1" kern="1200" dirty="0" smtClean="0">
              <a:solidFill>
                <a:schemeClr val="tx1"/>
              </a:solidFill>
              <a:hlinkClick xmlns:r="http://schemas.openxmlformats.org/officeDocument/2006/relationships" r:id="rId1"/>
            </a:rPr>
            <a:t>, </a:t>
          </a:r>
          <a:r>
            <a:rPr lang="fr-FR" sz="1600" b="1" i="1" u="sng" kern="1200" dirty="0" smtClean="0">
              <a:solidFill>
                <a:schemeClr val="tx2"/>
              </a:solidFill>
              <a:hlinkClick xmlns:r="http://schemas.openxmlformats.org/officeDocument/2006/relationships" r:id="rId2"/>
            </a:rPr>
            <a:t>bac2019.mesrs.dz</a:t>
          </a:r>
          <a:endParaRPr lang="fr-FR" sz="1600" b="1" i="1" u="sng" kern="1200" dirty="0">
            <a:solidFill>
              <a:schemeClr val="tx2"/>
            </a:solidFill>
          </a:endParaRPr>
        </a:p>
      </dsp:txBody>
      <dsp:txXfrm rot="10800000">
        <a:off x="0" y="1354"/>
        <a:ext cx="8858280" cy="695347"/>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BA1DB3-7BF9-4B27-8F8C-496A01F97038}">
      <dsp:nvSpPr>
        <dsp:cNvPr id="0" name=""/>
        <dsp:cNvSpPr/>
      </dsp:nvSpPr>
      <dsp:spPr>
        <a:xfrm>
          <a:off x="0" y="4539136"/>
          <a:ext cx="9144000" cy="818689"/>
        </a:xfrm>
        <a:prstGeom prst="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rtl="1">
            <a:lnSpc>
              <a:spcPct val="90000"/>
            </a:lnSpc>
            <a:spcBef>
              <a:spcPct val="0"/>
            </a:spcBef>
            <a:spcAft>
              <a:spcPct val="35000"/>
            </a:spcAft>
          </a:pPr>
          <a:r>
            <a:rPr lang="ar-DZ" sz="1600" b="1" kern="1200" dirty="0" smtClean="0">
              <a:solidFill>
                <a:schemeClr val="tx1"/>
              </a:solidFill>
              <a:latin typeface="+mn-lt"/>
            </a:rPr>
            <a:t>أسجل نهائيا في الجامعة</a:t>
          </a:r>
        </a:p>
        <a:p>
          <a:pPr lvl="0" algn="ctr" defTabSz="711200" rtl="1">
            <a:lnSpc>
              <a:spcPct val="90000"/>
            </a:lnSpc>
            <a:spcBef>
              <a:spcPct val="0"/>
            </a:spcBef>
            <a:spcAft>
              <a:spcPct val="35000"/>
            </a:spcAft>
          </a:pPr>
          <a:r>
            <a:rPr lang="ar-DZ" sz="1600" b="1" kern="1200" dirty="0" smtClean="0">
              <a:solidFill>
                <a:srgbClr val="FF0000"/>
              </a:solidFill>
            </a:rPr>
            <a:t>من 02 إلى 12 سبتمبر 2019</a:t>
          </a:r>
          <a:endParaRPr lang="ar-DZ" sz="1600" b="1" kern="1200" dirty="0" smtClean="0">
            <a:solidFill>
              <a:schemeClr val="tx1"/>
            </a:solidFill>
          </a:endParaRPr>
        </a:p>
      </dsp:txBody>
      <dsp:txXfrm>
        <a:off x="0" y="4539136"/>
        <a:ext cx="9144000" cy="818689"/>
      </dsp:txXfrm>
    </dsp:sp>
    <dsp:sp modelId="{735A571B-852B-4EF7-A4B3-DCA4C2AC7BA6}">
      <dsp:nvSpPr>
        <dsp:cNvPr id="0" name=""/>
        <dsp:cNvSpPr/>
      </dsp:nvSpPr>
      <dsp:spPr>
        <a:xfrm rot="10800000">
          <a:off x="0" y="3688841"/>
          <a:ext cx="9144000" cy="857027"/>
        </a:xfrm>
        <a:prstGeom prst="upArrowCallout">
          <a:avLst/>
        </a:prstGeom>
        <a:solidFill>
          <a:schemeClr val="accent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rtl="1">
            <a:lnSpc>
              <a:spcPct val="90000"/>
            </a:lnSpc>
            <a:spcBef>
              <a:spcPct val="0"/>
            </a:spcBef>
            <a:spcAft>
              <a:spcPct val="35000"/>
            </a:spcAft>
          </a:pPr>
          <a:r>
            <a:rPr lang="ar-DZ" sz="1600" b="1" kern="1200" dirty="0" smtClean="0">
              <a:solidFill>
                <a:schemeClr val="tx1"/>
              </a:solidFill>
            </a:rPr>
            <a:t>أختار تكوينا في مؤسسة جامعية </a:t>
          </a:r>
        </a:p>
        <a:p>
          <a:pPr lvl="0" algn="ctr" defTabSz="711200" rtl="1">
            <a:lnSpc>
              <a:spcPct val="90000"/>
            </a:lnSpc>
            <a:spcBef>
              <a:spcPct val="0"/>
            </a:spcBef>
            <a:spcAft>
              <a:spcPct val="35000"/>
            </a:spcAft>
          </a:pPr>
          <a:r>
            <a:rPr lang="ar-DZ" sz="1600" b="1" kern="1200" dirty="0" smtClean="0">
              <a:solidFill>
                <a:schemeClr val="tx1"/>
              </a:solidFill>
            </a:rPr>
            <a:t>(مع إيداع طلب التسجيل فيها مباشرة) </a:t>
          </a:r>
        </a:p>
      </dsp:txBody>
      <dsp:txXfrm rot="10800000">
        <a:off x="0" y="3688841"/>
        <a:ext cx="9144000" cy="556870"/>
      </dsp:txXfrm>
    </dsp:sp>
    <dsp:sp modelId="{D39E5E4A-C315-4C36-8A67-6D339368E0AA}">
      <dsp:nvSpPr>
        <dsp:cNvPr id="0" name=""/>
        <dsp:cNvSpPr/>
      </dsp:nvSpPr>
      <dsp:spPr>
        <a:xfrm rot="10800000">
          <a:off x="0" y="2181650"/>
          <a:ext cx="9144000" cy="1515549"/>
        </a:xfrm>
        <a:prstGeom prst="upArrowCallout">
          <a:avLst/>
        </a:prstGeom>
        <a:solidFill>
          <a:schemeClr val="accent3">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ts val="0"/>
            </a:spcAft>
          </a:pPr>
          <a:r>
            <a:rPr lang="ar-DZ" sz="1600" b="1" kern="1200" dirty="0" smtClean="0">
              <a:solidFill>
                <a:schemeClr val="tx1"/>
              </a:solidFill>
              <a:latin typeface="+mn-lt"/>
            </a:rPr>
            <a:t> </a:t>
          </a:r>
          <a:r>
            <a:rPr lang="ar-DZ" sz="1600" kern="1200" dirty="0" smtClean="0">
              <a:solidFill>
                <a:schemeClr val="tx1"/>
              </a:solidFill>
            </a:rPr>
            <a:t>- أتعرّف على شروط الالتحاق المنصوص عليها  في منشـــور التسجيل الأولي </a:t>
          </a:r>
          <a:r>
            <a:rPr lang="ar-DZ" sz="1600" kern="1200" dirty="0" err="1" smtClean="0">
              <a:solidFill>
                <a:schemeClr val="tx1"/>
              </a:solidFill>
            </a:rPr>
            <a:t>و</a:t>
          </a:r>
          <a:r>
            <a:rPr lang="ar-DZ" sz="1600" kern="1200" dirty="0" smtClean="0">
              <a:solidFill>
                <a:schemeClr val="tx1"/>
              </a:solidFill>
            </a:rPr>
            <a:t> توجيه حاملي شهادة البكالوريا الجدد</a:t>
          </a:r>
        </a:p>
        <a:p>
          <a:pPr lvl="0" algn="ctr" defTabSz="711200" rtl="1">
            <a:lnSpc>
              <a:spcPct val="90000"/>
            </a:lnSpc>
            <a:spcBef>
              <a:spcPct val="0"/>
            </a:spcBef>
            <a:spcAft>
              <a:spcPts val="0"/>
            </a:spcAft>
          </a:pPr>
          <a:r>
            <a:rPr lang="ar-DZ" sz="1600" kern="1200" dirty="0" smtClean="0">
              <a:solidFill>
                <a:schemeClr val="tx1"/>
              </a:solidFill>
            </a:rPr>
            <a:t> والمعدلات الدنيا لسنة حصولي على البكالوريا </a:t>
          </a:r>
          <a:endParaRPr lang="ar-DZ" sz="1600" b="1" kern="1200" dirty="0" smtClean="0">
            <a:solidFill>
              <a:schemeClr val="tx1"/>
            </a:solidFill>
            <a:latin typeface="+mn-lt"/>
          </a:endParaRPr>
        </a:p>
      </dsp:txBody>
      <dsp:txXfrm rot="10800000">
        <a:off x="0" y="2181650"/>
        <a:ext cx="9144000" cy="984758"/>
      </dsp:txXfrm>
    </dsp:sp>
    <dsp:sp modelId="{56C1D25C-2EBA-4390-9EB6-7411562360AD}">
      <dsp:nvSpPr>
        <dsp:cNvPr id="0" name=""/>
        <dsp:cNvSpPr/>
      </dsp:nvSpPr>
      <dsp:spPr>
        <a:xfrm rot="10800000">
          <a:off x="0" y="850295"/>
          <a:ext cx="9144000" cy="1339713"/>
        </a:xfrm>
        <a:prstGeom prst="upArrowCallout">
          <a:avLst/>
        </a:prstGeom>
        <a:solidFill>
          <a:schemeClr val="accent4">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rtl="1">
            <a:lnSpc>
              <a:spcPct val="90000"/>
            </a:lnSpc>
            <a:spcBef>
              <a:spcPct val="0"/>
            </a:spcBef>
            <a:spcAft>
              <a:spcPct val="35000"/>
            </a:spcAft>
          </a:pPr>
          <a:r>
            <a:rPr lang="ar-DZ" sz="1600" kern="1200" dirty="0" smtClean="0">
              <a:solidFill>
                <a:schemeClr val="tx1"/>
              </a:solidFill>
            </a:rPr>
            <a:t>- حسب شعبة البكالوريا التي بحوزتي، ومعدّلي العام </a:t>
          </a:r>
          <a:r>
            <a:rPr lang="ar-DZ" sz="1600" kern="1200" dirty="0" err="1" smtClean="0">
              <a:solidFill>
                <a:schemeClr val="tx1"/>
              </a:solidFill>
            </a:rPr>
            <a:t>و</a:t>
          </a:r>
          <a:r>
            <a:rPr lang="ar-DZ" sz="1600" kern="1200" dirty="0" smtClean="0">
              <a:solidFill>
                <a:schemeClr val="tx1"/>
              </a:solidFill>
            </a:rPr>
            <a:t> النقاط التي تحصلت عليها في البكالوريا،  </a:t>
          </a:r>
          <a:r>
            <a:rPr lang="ar-DZ" sz="1600" b="1" kern="1200" dirty="0" smtClean="0">
              <a:solidFill>
                <a:schemeClr val="tx1"/>
              </a:solidFill>
            </a:rPr>
            <a:t> </a:t>
          </a:r>
        </a:p>
        <a:p>
          <a:pPr lvl="0" algn="ctr" defTabSz="711200" rtl="0">
            <a:lnSpc>
              <a:spcPct val="90000"/>
            </a:lnSpc>
            <a:spcBef>
              <a:spcPct val="0"/>
            </a:spcBef>
            <a:spcAft>
              <a:spcPct val="35000"/>
            </a:spcAft>
          </a:pPr>
          <a:r>
            <a:rPr lang="ar-DZ" sz="1600" b="1" kern="1200" dirty="0" smtClean="0">
              <a:solidFill>
                <a:schemeClr val="tx1"/>
              </a:solidFill>
            </a:rPr>
            <a:t>( شهادة معادلة في حالة بكالوريا أجنبية) </a:t>
          </a:r>
        </a:p>
      </dsp:txBody>
      <dsp:txXfrm rot="10800000">
        <a:off x="0" y="850295"/>
        <a:ext cx="9144000" cy="870505"/>
      </dsp:txXfrm>
    </dsp:sp>
    <dsp:sp modelId="{7F84748E-121B-4644-8ED9-5CCF4111BE73}">
      <dsp:nvSpPr>
        <dsp:cNvPr id="0" name=""/>
        <dsp:cNvSpPr/>
      </dsp:nvSpPr>
      <dsp:spPr>
        <a:xfrm rot="10800000">
          <a:off x="0" y="0"/>
          <a:ext cx="9144000" cy="857027"/>
        </a:xfrm>
        <a:prstGeom prst="upArrowCallout">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rtl="1">
            <a:lnSpc>
              <a:spcPct val="90000"/>
            </a:lnSpc>
            <a:spcBef>
              <a:spcPct val="0"/>
            </a:spcBef>
            <a:spcAft>
              <a:spcPct val="35000"/>
            </a:spcAft>
          </a:pPr>
          <a:r>
            <a:rPr lang="ar-DZ" sz="1600" b="1" kern="1200" dirty="0" smtClean="0">
              <a:solidFill>
                <a:schemeClr val="tx1"/>
              </a:solidFill>
            </a:rPr>
            <a:t>أترشح إذا لم أكن قد استفدت إطلاقا من تسجيل جامعي قبل  2019</a:t>
          </a:r>
        </a:p>
        <a:p>
          <a:pPr lvl="0" algn="ctr" defTabSz="711200" rtl="1">
            <a:lnSpc>
              <a:spcPct val="90000"/>
            </a:lnSpc>
            <a:spcBef>
              <a:spcPct val="0"/>
            </a:spcBef>
            <a:spcAft>
              <a:spcPct val="35000"/>
            </a:spcAft>
          </a:pPr>
          <a:r>
            <a:rPr lang="ar-DZ" sz="1600" b="1" kern="1200" dirty="0" smtClean="0">
              <a:solidFill>
                <a:schemeClr val="tx1"/>
              </a:solidFill>
            </a:rPr>
            <a:t> و لم أشارك في اختبار الالتحاق اذا كنت حاصلا على بكالوريا اجنبية </a:t>
          </a:r>
        </a:p>
      </dsp:txBody>
      <dsp:txXfrm rot="10800000">
        <a:off x="0" y="0"/>
        <a:ext cx="9144000" cy="556870"/>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EC397E-6AD2-407C-AC01-F182E0956C5F}">
      <dsp:nvSpPr>
        <dsp:cNvPr id="0" name=""/>
        <dsp:cNvSpPr/>
      </dsp:nvSpPr>
      <dsp:spPr>
        <a:xfrm>
          <a:off x="0" y="886560"/>
          <a:ext cx="7929618" cy="630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FE63C20-40F2-4BBB-A78F-691F2EA12531}">
      <dsp:nvSpPr>
        <dsp:cNvPr id="0" name=""/>
        <dsp:cNvSpPr/>
      </dsp:nvSpPr>
      <dsp:spPr>
        <a:xfrm>
          <a:off x="377969" y="0"/>
          <a:ext cx="7550165" cy="1213486"/>
        </a:xfrm>
        <a:prstGeom prst="roundRect">
          <a:avLst/>
        </a:prstGeom>
        <a:solidFill>
          <a:schemeClr val="accent5">
            <a:lumMod val="20000"/>
            <a:lumOff val="80000"/>
          </a:schemeClr>
        </a:solidFill>
        <a:ln w="25400" cap="flat" cmpd="sng" algn="ctr">
          <a:solidFill>
            <a:schemeClr val="accent5">
              <a:lumMod val="40000"/>
              <a:lumOff val="6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804" tIns="0" rIns="209804" bIns="0" numCol="1" spcCol="1270" anchor="ctr" anchorCtr="0">
          <a:noAutofit/>
        </a:bodyPr>
        <a:lstStyle/>
        <a:p>
          <a:pPr lvl="0" algn="r" defTabSz="1066800" rtl="1">
            <a:lnSpc>
              <a:spcPct val="90000"/>
            </a:lnSpc>
            <a:spcBef>
              <a:spcPct val="0"/>
            </a:spcBef>
            <a:spcAft>
              <a:spcPct val="35000"/>
            </a:spcAft>
          </a:pPr>
          <a:r>
            <a:rPr lang="ar-DZ" sz="2400" b="1" kern="1200" dirty="0" smtClean="0">
              <a:solidFill>
                <a:schemeClr val="tx1"/>
              </a:solidFill>
            </a:rPr>
            <a:t>كشــف النقــاط الأصــلي </a:t>
          </a:r>
          <a:r>
            <a:rPr lang="ar-DZ" sz="2400" b="1" kern="1200" dirty="0" smtClean="0">
              <a:solidFill>
                <a:schemeClr val="tx1"/>
              </a:solidFill>
            </a:rPr>
            <a:t>للبكالوريا </a:t>
          </a:r>
          <a:endParaRPr lang="ar-DZ" sz="2400" b="1" kern="1200" dirty="0" smtClean="0">
            <a:solidFill>
              <a:schemeClr val="tx1"/>
            </a:solidFill>
          </a:endParaRPr>
        </a:p>
        <a:p>
          <a:pPr lvl="0" algn="r" defTabSz="1066800" rtl="1">
            <a:lnSpc>
              <a:spcPct val="90000"/>
            </a:lnSpc>
            <a:spcBef>
              <a:spcPct val="0"/>
            </a:spcBef>
            <a:spcAft>
              <a:spcPct val="35000"/>
            </a:spcAft>
          </a:pPr>
          <a:r>
            <a:rPr lang="ar-DZ" sz="2400" b="1" kern="1200" dirty="0" smtClean="0">
              <a:solidFill>
                <a:schemeClr val="tx1"/>
              </a:solidFill>
            </a:rPr>
            <a:t>(ينصح </a:t>
          </a:r>
          <a:r>
            <a:rPr lang="ar-DZ" sz="2400" b="1" kern="1200" dirty="0" smtClean="0">
              <a:solidFill>
                <a:schemeClr val="tx1"/>
              </a:solidFill>
            </a:rPr>
            <a:t>باستخــراج </a:t>
          </a:r>
          <a:r>
            <a:rPr lang="ar-DZ" sz="2400" b="1" kern="1200" dirty="0" smtClean="0">
              <a:solidFill>
                <a:schemeClr val="tx1"/>
              </a:solidFill>
            </a:rPr>
            <a:t>عــدة نســخ لاستعمــالها لاحقــا)</a:t>
          </a:r>
        </a:p>
      </dsp:txBody>
      <dsp:txXfrm>
        <a:off x="437207" y="59238"/>
        <a:ext cx="7431689" cy="1095010"/>
      </dsp:txXfrm>
    </dsp:sp>
    <dsp:sp modelId="{34B910CD-C7E8-42DE-852C-E45BA207D7EE}">
      <dsp:nvSpPr>
        <dsp:cNvPr id="0" name=""/>
        <dsp:cNvSpPr/>
      </dsp:nvSpPr>
      <dsp:spPr>
        <a:xfrm>
          <a:off x="0" y="2468046"/>
          <a:ext cx="7929618" cy="630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9DA52F5-F202-4037-A53A-07D0073813CD}">
      <dsp:nvSpPr>
        <dsp:cNvPr id="0" name=""/>
        <dsp:cNvSpPr/>
      </dsp:nvSpPr>
      <dsp:spPr>
        <a:xfrm>
          <a:off x="379804" y="1714512"/>
          <a:ext cx="7549813" cy="1185486"/>
        </a:xfrm>
        <a:prstGeom prst="roundRect">
          <a:avLst/>
        </a:prstGeom>
        <a:solidFill>
          <a:schemeClr val="accent5">
            <a:lumMod val="20000"/>
            <a:lumOff val="80000"/>
          </a:schemeClr>
        </a:solidFill>
        <a:ln w="25400" cap="flat" cmpd="sng" algn="ctr">
          <a:solidFill>
            <a:schemeClr val="accent5">
              <a:lumMod val="40000"/>
              <a:lumOff val="6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804" tIns="0" rIns="209804" bIns="0" numCol="1" spcCol="1270" anchor="ctr" anchorCtr="0">
          <a:noAutofit/>
        </a:bodyPr>
        <a:lstStyle/>
        <a:p>
          <a:pPr lvl="0" algn="r" defTabSz="1066800">
            <a:lnSpc>
              <a:spcPct val="90000"/>
            </a:lnSpc>
            <a:spcBef>
              <a:spcPct val="0"/>
            </a:spcBef>
            <a:spcAft>
              <a:spcPct val="35000"/>
            </a:spcAft>
          </a:pPr>
          <a:r>
            <a:rPr lang="ar-DZ" sz="2400" b="1" kern="1200" dirty="0" smtClean="0">
              <a:solidFill>
                <a:schemeClr val="tx1"/>
              </a:solidFill>
            </a:rPr>
            <a:t>صــورتــان (02) شمسيتان </a:t>
          </a:r>
          <a:endParaRPr lang="fr-FR" sz="2400" b="1" kern="1200" dirty="0">
            <a:solidFill>
              <a:schemeClr val="tx1"/>
            </a:solidFill>
          </a:endParaRPr>
        </a:p>
      </dsp:txBody>
      <dsp:txXfrm>
        <a:off x="437675" y="1772383"/>
        <a:ext cx="7434071" cy="1069744"/>
      </dsp:txXfrm>
    </dsp:sp>
    <dsp:sp modelId="{DE061A72-0795-485B-9192-A1ED74BAFC02}">
      <dsp:nvSpPr>
        <dsp:cNvPr id="0" name=""/>
        <dsp:cNvSpPr/>
      </dsp:nvSpPr>
      <dsp:spPr>
        <a:xfrm>
          <a:off x="0" y="4257147"/>
          <a:ext cx="7929618" cy="630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222EB6-D3FE-4990-8F35-14261AE9352C}">
      <dsp:nvSpPr>
        <dsp:cNvPr id="0" name=""/>
        <dsp:cNvSpPr/>
      </dsp:nvSpPr>
      <dsp:spPr>
        <a:xfrm>
          <a:off x="377121" y="3233046"/>
          <a:ext cx="7549813" cy="1393100"/>
        </a:xfrm>
        <a:prstGeom prst="roundRect">
          <a:avLst/>
        </a:prstGeom>
        <a:solidFill>
          <a:schemeClr val="accent5">
            <a:lumMod val="20000"/>
            <a:lumOff val="80000"/>
          </a:schemeClr>
        </a:solidFill>
        <a:ln w="25400" cap="flat" cmpd="sng" algn="ctr">
          <a:solidFill>
            <a:schemeClr val="accent5">
              <a:lumMod val="40000"/>
              <a:lumOff val="6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804" tIns="0" rIns="209804" bIns="0" numCol="1" spcCol="1270" anchor="ctr" anchorCtr="0">
          <a:noAutofit/>
        </a:bodyPr>
        <a:lstStyle/>
        <a:p>
          <a:pPr lvl="0" algn="r" defTabSz="1066800" rtl="1">
            <a:lnSpc>
              <a:spcPct val="90000"/>
            </a:lnSpc>
            <a:spcBef>
              <a:spcPct val="0"/>
            </a:spcBef>
            <a:spcAft>
              <a:spcPct val="35000"/>
            </a:spcAft>
          </a:pPr>
          <a:r>
            <a:rPr lang="ar-DZ" sz="2400" b="1" kern="1200" dirty="0" smtClean="0">
              <a:solidFill>
                <a:schemeClr val="tx1"/>
              </a:solidFill>
            </a:rPr>
            <a:t>وصل دفــع حقــوق التسجيــل بقيمــة (200 د.ج) </a:t>
          </a:r>
          <a:endParaRPr lang="fr-FR" sz="2400" b="1" kern="1200" dirty="0">
            <a:solidFill>
              <a:srgbClr val="FF0000"/>
            </a:solidFill>
          </a:endParaRPr>
        </a:p>
      </dsp:txBody>
      <dsp:txXfrm>
        <a:off x="445127" y="3301052"/>
        <a:ext cx="7413801" cy="1257088"/>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88780F-7260-4410-872A-818AA571F8D8}">
      <dsp:nvSpPr>
        <dsp:cNvPr id="0" name=""/>
        <dsp:cNvSpPr/>
      </dsp:nvSpPr>
      <dsp:spPr>
        <a:xfrm>
          <a:off x="0" y="0"/>
          <a:ext cx="3714776" cy="431730"/>
        </a:xfrm>
        <a:prstGeom prst="roundRect">
          <a:avLst/>
        </a:prstGeom>
        <a:solidFill>
          <a:schemeClr val="accent1">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r" defTabSz="800100" rtl="1">
            <a:lnSpc>
              <a:spcPct val="90000"/>
            </a:lnSpc>
            <a:spcBef>
              <a:spcPct val="0"/>
            </a:spcBef>
            <a:spcAft>
              <a:spcPct val="35000"/>
            </a:spcAft>
          </a:pPr>
          <a:r>
            <a:rPr lang="ar-DZ" sz="1800" b="1" kern="1200" dirty="0" smtClean="0"/>
            <a:t>المنحة</a:t>
          </a:r>
          <a:endParaRPr lang="fr-FR" sz="1800" kern="1200" dirty="0"/>
        </a:p>
      </dsp:txBody>
      <dsp:txXfrm>
        <a:off x="21075" y="21075"/>
        <a:ext cx="3672626" cy="389580"/>
      </dsp:txXfrm>
    </dsp:sp>
    <dsp:sp modelId="{846C61F2-1C80-401A-936D-1183CF01411F}">
      <dsp:nvSpPr>
        <dsp:cNvPr id="0" name=""/>
        <dsp:cNvSpPr/>
      </dsp:nvSpPr>
      <dsp:spPr>
        <a:xfrm>
          <a:off x="0" y="500066"/>
          <a:ext cx="3714776" cy="431730"/>
        </a:xfrm>
        <a:prstGeom prst="roundRect">
          <a:avLst/>
        </a:prstGeom>
        <a:solidFill>
          <a:schemeClr val="accent1">
            <a:alpha val="90000"/>
            <a:hueOff val="0"/>
            <a:satOff val="0"/>
            <a:lumOff val="0"/>
            <a:alphaOff val="-8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r" defTabSz="800100" rtl="1">
            <a:lnSpc>
              <a:spcPct val="90000"/>
            </a:lnSpc>
            <a:spcBef>
              <a:spcPct val="0"/>
            </a:spcBef>
            <a:spcAft>
              <a:spcPct val="35000"/>
            </a:spcAft>
          </a:pPr>
          <a:r>
            <a:rPr lang="ar-DZ" sz="1800" b="1" kern="1200" dirty="0" smtClean="0"/>
            <a:t>الإيــواء</a:t>
          </a:r>
          <a:endParaRPr lang="fr-FR" sz="1800" kern="1200" dirty="0"/>
        </a:p>
      </dsp:txBody>
      <dsp:txXfrm>
        <a:off x="21075" y="521141"/>
        <a:ext cx="3672626" cy="389580"/>
      </dsp:txXfrm>
    </dsp:sp>
    <dsp:sp modelId="{AF009A4B-FB1F-446F-B431-E094F04BE9DA}">
      <dsp:nvSpPr>
        <dsp:cNvPr id="0" name=""/>
        <dsp:cNvSpPr/>
      </dsp:nvSpPr>
      <dsp:spPr>
        <a:xfrm>
          <a:off x="0" y="971110"/>
          <a:ext cx="3714776" cy="431730"/>
        </a:xfrm>
        <a:prstGeom prst="roundRect">
          <a:avLst/>
        </a:prstGeom>
        <a:solidFill>
          <a:schemeClr val="accent1">
            <a:alpha val="90000"/>
            <a:hueOff val="0"/>
            <a:satOff val="0"/>
            <a:lumOff val="0"/>
            <a:alphaOff val="-16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r" defTabSz="800100" rtl="1">
            <a:lnSpc>
              <a:spcPct val="90000"/>
            </a:lnSpc>
            <a:spcBef>
              <a:spcPct val="0"/>
            </a:spcBef>
            <a:spcAft>
              <a:spcPct val="35000"/>
            </a:spcAft>
          </a:pPr>
          <a:r>
            <a:rPr lang="ar-DZ" sz="1800" b="1" kern="1200" dirty="0" smtClean="0"/>
            <a:t>الإطعام</a:t>
          </a:r>
          <a:endParaRPr lang="fr-FR" sz="1800" kern="1200" dirty="0"/>
        </a:p>
      </dsp:txBody>
      <dsp:txXfrm>
        <a:off x="21075" y="992185"/>
        <a:ext cx="3672626" cy="389580"/>
      </dsp:txXfrm>
    </dsp:sp>
    <dsp:sp modelId="{76E21A5E-0CCA-44D8-AE96-5C8B7BEA75B5}">
      <dsp:nvSpPr>
        <dsp:cNvPr id="0" name=""/>
        <dsp:cNvSpPr/>
      </dsp:nvSpPr>
      <dsp:spPr>
        <a:xfrm>
          <a:off x="0" y="1454679"/>
          <a:ext cx="3714776" cy="431730"/>
        </a:xfrm>
        <a:prstGeom prst="roundRect">
          <a:avLst/>
        </a:prstGeom>
        <a:solidFill>
          <a:schemeClr val="accent1">
            <a:alpha val="90000"/>
            <a:hueOff val="0"/>
            <a:satOff val="0"/>
            <a:lumOff val="0"/>
            <a:alphaOff val="-24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r" defTabSz="800100" rtl="1">
            <a:lnSpc>
              <a:spcPct val="90000"/>
            </a:lnSpc>
            <a:spcBef>
              <a:spcPct val="0"/>
            </a:spcBef>
            <a:spcAft>
              <a:spcPct val="35000"/>
            </a:spcAft>
          </a:pPr>
          <a:r>
            <a:rPr lang="ar-DZ" sz="1800" b="1" kern="1200" dirty="0" smtClean="0"/>
            <a:t>النقل</a:t>
          </a:r>
          <a:endParaRPr lang="fr-FR" sz="1800" kern="1200" dirty="0"/>
        </a:p>
      </dsp:txBody>
      <dsp:txXfrm>
        <a:off x="21075" y="1475754"/>
        <a:ext cx="3672626" cy="389580"/>
      </dsp:txXfrm>
    </dsp:sp>
    <dsp:sp modelId="{D8601386-4509-4913-930A-56433F00939C}">
      <dsp:nvSpPr>
        <dsp:cNvPr id="0" name=""/>
        <dsp:cNvSpPr/>
      </dsp:nvSpPr>
      <dsp:spPr>
        <a:xfrm>
          <a:off x="0" y="1938249"/>
          <a:ext cx="3714776" cy="431730"/>
        </a:xfrm>
        <a:prstGeom prst="roundRect">
          <a:avLst/>
        </a:prstGeom>
        <a:solidFill>
          <a:schemeClr val="accent1">
            <a:alpha val="90000"/>
            <a:hueOff val="0"/>
            <a:satOff val="0"/>
            <a:lumOff val="0"/>
            <a:alphaOff val="-32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r" defTabSz="800100" rtl="1">
            <a:lnSpc>
              <a:spcPct val="90000"/>
            </a:lnSpc>
            <a:spcBef>
              <a:spcPct val="0"/>
            </a:spcBef>
            <a:spcAft>
              <a:spcPct val="35000"/>
            </a:spcAft>
          </a:pPr>
          <a:r>
            <a:rPr lang="ar-DZ" sz="1800" b="1" kern="1200" dirty="0" smtClean="0"/>
            <a:t>النشاطات العلميـة، والثقافية، والرياضية</a:t>
          </a:r>
          <a:endParaRPr lang="fr-FR" sz="1800" kern="1200" dirty="0"/>
        </a:p>
      </dsp:txBody>
      <dsp:txXfrm>
        <a:off x="21075" y="1959324"/>
        <a:ext cx="3672626" cy="389580"/>
      </dsp:txXfrm>
    </dsp:sp>
    <dsp:sp modelId="{730D36BF-77B1-4DCA-A006-A17ACFE2898E}">
      <dsp:nvSpPr>
        <dsp:cNvPr id="0" name=""/>
        <dsp:cNvSpPr/>
      </dsp:nvSpPr>
      <dsp:spPr>
        <a:xfrm>
          <a:off x="0" y="2421820"/>
          <a:ext cx="3714776" cy="431730"/>
        </a:xfrm>
        <a:prstGeom prst="roundRect">
          <a:avLst/>
        </a:prstGeom>
        <a:solidFill>
          <a:schemeClr val="accent1">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r" defTabSz="800100" rtl="1">
            <a:lnSpc>
              <a:spcPct val="90000"/>
            </a:lnSpc>
            <a:spcBef>
              <a:spcPct val="0"/>
            </a:spcBef>
            <a:spcAft>
              <a:spcPct val="35000"/>
            </a:spcAft>
          </a:pPr>
          <a:r>
            <a:rPr lang="ar-DZ" sz="1800" b="1" kern="1200" dirty="0" smtClean="0"/>
            <a:t>الوقاية الصحية</a:t>
          </a:r>
          <a:endParaRPr lang="ar-DZ" sz="1800" b="1" kern="1200" dirty="0"/>
        </a:p>
      </dsp:txBody>
      <dsp:txXfrm>
        <a:off x="21075" y="2442895"/>
        <a:ext cx="3672626" cy="389580"/>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F3ACD8-A119-46DD-9A72-6C7B050E6F86}">
      <dsp:nvSpPr>
        <dsp:cNvPr id="0" name=""/>
        <dsp:cNvSpPr/>
      </dsp:nvSpPr>
      <dsp:spPr>
        <a:xfrm flipH="1">
          <a:off x="40178" y="1653"/>
          <a:ext cx="6687811" cy="1311690"/>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114300" lvl="1" indent="-114300" algn="just" defTabSz="622300" rtl="1">
            <a:lnSpc>
              <a:spcPct val="90000"/>
            </a:lnSpc>
            <a:spcBef>
              <a:spcPct val="0"/>
            </a:spcBef>
            <a:spcAft>
              <a:spcPct val="15000"/>
            </a:spcAft>
            <a:buChar char="••"/>
          </a:pPr>
          <a:r>
            <a:rPr lang="ar-DZ" sz="1400" b="1" kern="1200" dirty="0" smtClean="0"/>
            <a:t>يمكن لكل طالب مقيــم أو خارجــي أن يستفيــد من وجبــة بالمطعــم الجامعـي شــرط استظــهار بطاقة الطالب أو بطاقة الإقامة. المطــاعم الجامعية موزعة على مؤسسات التعليم العالي </a:t>
          </a:r>
          <a:r>
            <a:rPr lang="ar-DZ" sz="1400" b="1" kern="1200" dirty="0" err="1" smtClean="0"/>
            <a:t>والإقامات</a:t>
          </a:r>
          <a:r>
            <a:rPr lang="ar-DZ" sz="1400" b="1" kern="1200" dirty="0" smtClean="0"/>
            <a:t> الجامعية.</a:t>
          </a:r>
          <a:r>
            <a:rPr lang="fr-FR" sz="1400" b="0" i="0" kern="1200" dirty="0" smtClean="0">
              <a:solidFill>
                <a:schemeClr val="tx1"/>
              </a:solidFill>
            </a:rPr>
            <a:t> </a:t>
          </a:r>
          <a:endParaRPr lang="fr-FR" sz="1400" kern="1200" dirty="0">
            <a:solidFill>
              <a:schemeClr val="tx1"/>
            </a:solidFill>
          </a:endParaRPr>
        </a:p>
      </dsp:txBody>
      <dsp:txXfrm>
        <a:off x="532062" y="165614"/>
        <a:ext cx="6195927" cy="983768"/>
      </dsp:txXfrm>
    </dsp:sp>
    <dsp:sp modelId="{F152100E-9E42-4B92-988B-923A3096737B}">
      <dsp:nvSpPr>
        <dsp:cNvPr id="0" name=""/>
        <dsp:cNvSpPr/>
      </dsp:nvSpPr>
      <dsp:spPr>
        <a:xfrm>
          <a:off x="6800868" y="0"/>
          <a:ext cx="2343131" cy="1311690"/>
        </a:xfrm>
        <a:prstGeom prst="roundRect">
          <a:avLst/>
        </a:prstGeom>
        <a:solidFill>
          <a:schemeClr val="accent4">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1">
            <a:lnSpc>
              <a:spcPct val="90000"/>
            </a:lnSpc>
            <a:spcBef>
              <a:spcPct val="0"/>
            </a:spcBef>
            <a:spcAft>
              <a:spcPct val="35000"/>
            </a:spcAft>
          </a:pPr>
          <a:r>
            <a:rPr lang="ar-DZ" sz="1600" b="1" i="0" kern="1200" dirty="0" smtClean="0">
              <a:solidFill>
                <a:schemeClr val="tx1"/>
              </a:solidFill>
            </a:rPr>
            <a:t>الإطــعـــام</a:t>
          </a:r>
          <a:endParaRPr lang="fr-FR" sz="1600" kern="1200" dirty="0">
            <a:solidFill>
              <a:schemeClr val="tx1"/>
            </a:solidFill>
          </a:endParaRPr>
        </a:p>
      </dsp:txBody>
      <dsp:txXfrm>
        <a:off x="6864899" y="64031"/>
        <a:ext cx="2215069" cy="1183628"/>
      </dsp:txXfrm>
    </dsp:sp>
    <dsp:sp modelId="{695712D2-94B2-4B2B-89EA-36945FB30D26}">
      <dsp:nvSpPr>
        <dsp:cNvPr id="0" name=""/>
        <dsp:cNvSpPr/>
      </dsp:nvSpPr>
      <dsp:spPr>
        <a:xfrm flipH="1">
          <a:off x="40178" y="1444513"/>
          <a:ext cx="6687811" cy="1311690"/>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114300" lvl="1" indent="-114300" algn="just" defTabSz="622300" rtl="1">
            <a:lnSpc>
              <a:spcPct val="90000"/>
            </a:lnSpc>
            <a:spcBef>
              <a:spcPct val="0"/>
            </a:spcBef>
            <a:spcAft>
              <a:spcPct val="15000"/>
            </a:spcAft>
            <a:buChar char="••"/>
          </a:pPr>
          <a:r>
            <a:rPr lang="ar-DZ" sz="1400" b="0" i="0" kern="1200" dirty="0" smtClean="0">
              <a:solidFill>
                <a:schemeClr val="tx1"/>
              </a:solidFill>
            </a:rPr>
            <a:t> </a:t>
          </a:r>
          <a:r>
            <a:rPr lang="ar-DZ" sz="1400" b="1" kern="1200" dirty="0" smtClean="0"/>
            <a:t>يعتبــر النقــل الجامعي من المهـام الملقــاة على عاتــق الديـوان الوطنــي للخدمــات الجامعيــة، وهو مضمــون لكــل الطلبة بيــن الإقامات الجامعيــة ومؤسســات التعليــم العالـي، مقابــل دفــع اشتــراك سنــوي رمــزي.</a:t>
          </a:r>
          <a:endParaRPr lang="fr-FR" sz="1400" kern="1200" dirty="0">
            <a:solidFill>
              <a:schemeClr val="tx1"/>
            </a:solidFill>
          </a:endParaRPr>
        </a:p>
      </dsp:txBody>
      <dsp:txXfrm>
        <a:off x="532062" y="1608474"/>
        <a:ext cx="6195927" cy="983768"/>
      </dsp:txXfrm>
    </dsp:sp>
    <dsp:sp modelId="{830AD4AF-0802-436B-BF6C-64FBB371BB82}">
      <dsp:nvSpPr>
        <dsp:cNvPr id="0" name=""/>
        <dsp:cNvSpPr/>
      </dsp:nvSpPr>
      <dsp:spPr>
        <a:xfrm>
          <a:off x="6800868" y="1435502"/>
          <a:ext cx="2343131" cy="1311690"/>
        </a:xfrm>
        <a:prstGeom prst="roundRect">
          <a:avLst/>
        </a:prstGeom>
        <a:solidFill>
          <a:schemeClr val="accent4">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1">
            <a:lnSpc>
              <a:spcPct val="90000"/>
            </a:lnSpc>
            <a:spcBef>
              <a:spcPct val="0"/>
            </a:spcBef>
            <a:spcAft>
              <a:spcPct val="35000"/>
            </a:spcAft>
          </a:pPr>
          <a:r>
            <a:rPr lang="fr-FR" sz="1600" b="0" i="0" kern="1200" dirty="0" smtClean="0">
              <a:solidFill>
                <a:schemeClr val="tx1"/>
              </a:solidFill>
            </a:rPr>
            <a:t> </a:t>
          </a:r>
          <a:r>
            <a:rPr lang="ar-DZ" sz="1600" b="1" i="0" kern="1200" dirty="0" smtClean="0">
              <a:solidFill>
                <a:schemeClr val="tx1"/>
              </a:solidFill>
            </a:rPr>
            <a:t>النــــقـل</a:t>
          </a:r>
          <a:endParaRPr lang="fr-FR" sz="1600" kern="1200" dirty="0">
            <a:solidFill>
              <a:schemeClr val="tx1"/>
            </a:solidFill>
          </a:endParaRPr>
        </a:p>
      </dsp:txBody>
      <dsp:txXfrm>
        <a:off x="6864899" y="1499533"/>
        <a:ext cx="2215069" cy="1183628"/>
      </dsp:txXfrm>
    </dsp:sp>
    <dsp:sp modelId="{203DBA44-C9AA-40BD-9EBA-0CAAC199A1A0}">
      <dsp:nvSpPr>
        <dsp:cNvPr id="0" name=""/>
        <dsp:cNvSpPr/>
      </dsp:nvSpPr>
      <dsp:spPr>
        <a:xfrm flipH="1">
          <a:off x="18" y="2857519"/>
          <a:ext cx="6657965" cy="1311690"/>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114300" lvl="1" indent="-114300" algn="just" defTabSz="622300" rtl="1">
            <a:lnSpc>
              <a:spcPct val="90000"/>
            </a:lnSpc>
            <a:spcBef>
              <a:spcPct val="0"/>
            </a:spcBef>
            <a:spcAft>
              <a:spcPct val="15000"/>
            </a:spcAft>
            <a:buChar char="••"/>
          </a:pPr>
          <a:r>
            <a:rPr lang="ar-DZ" sz="1400" b="1" kern="1200" dirty="0" smtClean="0"/>
            <a:t>تتوفــر </a:t>
          </a:r>
          <a:r>
            <a:rPr lang="ar-DZ" sz="1400" b="1" kern="1200" dirty="0" err="1" smtClean="0"/>
            <a:t>الإقامــات</a:t>
          </a:r>
          <a:r>
            <a:rPr lang="ar-DZ" sz="1400" b="1" kern="1200" dirty="0" smtClean="0"/>
            <a:t> الجامعيــة على الهيــاكل والوسائــل والإمكانيــات الضــرورية لإنــشاء النــوادي والجمعيــات لممارسة النشاطات العلمية، الثقافية والرياضية</a:t>
          </a:r>
          <a:r>
            <a:rPr lang="ar-DZ" sz="1400" b="1" kern="1200" smtClean="0"/>
            <a:t>، كمـا تم وضـع مكتبـات</a:t>
          </a:r>
          <a:r>
            <a:rPr lang="ar-DZ" sz="1400" b="1" kern="1200" dirty="0" smtClean="0"/>
            <a:t>، قاعات </a:t>
          </a:r>
          <a:r>
            <a:rPr lang="ar-DZ" sz="1400" b="1" kern="1200" smtClean="0"/>
            <a:t>للمطالعة وقاعــات للانتــرنت مجانا تحــت تصــرف الطلبــة المقيميــن</a:t>
          </a:r>
          <a:r>
            <a:rPr lang="ar-DZ" sz="1400" b="1" kern="1200" dirty="0" smtClean="0"/>
            <a:t>.</a:t>
          </a:r>
          <a:endParaRPr lang="fr-FR" sz="1400" kern="1200" dirty="0">
            <a:solidFill>
              <a:schemeClr val="tx1"/>
            </a:solidFill>
          </a:endParaRPr>
        </a:p>
      </dsp:txBody>
      <dsp:txXfrm>
        <a:off x="491902" y="3021480"/>
        <a:ext cx="6166081" cy="983768"/>
      </dsp:txXfrm>
    </dsp:sp>
    <dsp:sp modelId="{C6819594-69C6-4C77-A65B-9BBA74B20888}">
      <dsp:nvSpPr>
        <dsp:cNvPr id="0" name=""/>
        <dsp:cNvSpPr/>
      </dsp:nvSpPr>
      <dsp:spPr>
        <a:xfrm>
          <a:off x="6800868" y="2838198"/>
          <a:ext cx="2343131" cy="1311690"/>
        </a:xfrm>
        <a:prstGeom prst="roundRect">
          <a:avLst/>
        </a:prstGeom>
        <a:solidFill>
          <a:schemeClr val="accent4">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1">
            <a:lnSpc>
              <a:spcPct val="90000"/>
            </a:lnSpc>
            <a:spcBef>
              <a:spcPct val="0"/>
            </a:spcBef>
            <a:spcAft>
              <a:spcPct val="35000"/>
            </a:spcAft>
          </a:pPr>
          <a:r>
            <a:rPr lang="fr-FR" sz="1600" b="0" i="0" kern="1200" dirty="0" smtClean="0">
              <a:solidFill>
                <a:schemeClr val="tx1"/>
              </a:solidFill>
            </a:rPr>
            <a:t> </a:t>
          </a:r>
          <a:r>
            <a:rPr lang="ar-DZ" sz="1600" b="1" i="0" kern="1200" dirty="0" smtClean="0">
              <a:solidFill>
                <a:schemeClr val="tx1"/>
              </a:solidFill>
            </a:rPr>
            <a:t>النشــاطات العلميــة، والثقــافية </a:t>
          </a:r>
          <a:r>
            <a:rPr lang="ar-DZ" sz="1600" b="1" i="0" kern="1200" dirty="0" err="1" smtClean="0">
              <a:solidFill>
                <a:schemeClr val="tx1"/>
              </a:solidFill>
            </a:rPr>
            <a:t>و</a:t>
          </a:r>
          <a:r>
            <a:rPr lang="ar-DZ" sz="1600" b="1" i="0" kern="1200" dirty="0" smtClean="0">
              <a:solidFill>
                <a:schemeClr val="tx1"/>
              </a:solidFill>
            </a:rPr>
            <a:t> الريــاضيــة </a:t>
          </a:r>
          <a:endParaRPr lang="fr-FR" sz="1600" kern="1200" dirty="0">
            <a:solidFill>
              <a:schemeClr val="tx1"/>
            </a:solidFill>
          </a:endParaRPr>
        </a:p>
      </dsp:txBody>
      <dsp:txXfrm>
        <a:off x="6864899" y="2902229"/>
        <a:ext cx="2215069" cy="1183628"/>
      </dsp:txXfrm>
    </dsp:sp>
    <dsp:sp modelId="{1348383D-C09B-49CA-9FD1-56BE8DA72633}">
      <dsp:nvSpPr>
        <dsp:cNvPr id="0" name=""/>
        <dsp:cNvSpPr/>
      </dsp:nvSpPr>
      <dsp:spPr>
        <a:xfrm flipH="1">
          <a:off x="18" y="4331887"/>
          <a:ext cx="6657965" cy="1311690"/>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114300" lvl="1" indent="-114300" algn="r" defTabSz="622300" rtl="1">
            <a:lnSpc>
              <a:spcPct val="90000"/>
            </a:lnSpc>
            <a:spcBef>
              <a:spcPct val="0"/>
            </a:spcBef>
            <a:spcAft>
              <a:spcPct val="15000"/>
            </a:spcAft>
            <a:buChar char="••"/>
          </a:pPr>
          <a:r>
            <a:rPr lang="ar-DZ" sz="1400" b="1" kern="1200" dirty="0" smtClean="0"/>
            <a:t>تتوفــر </a:t>
          </a:r>
          <a:r>
            <a:rPr lang="ar-DZ" sz="1400" b="1" kern="1200" dirty="0" err="1" smtClean="0"/>
            <a:t>الإقامات</a:t>
          </a:r>
          <a:r>
            <a:rPr lang="ar-DZ" sz="1400" b="1" kern="1200" dirty="0" smtClean="0"/>
            <a:t> الجامعيــة على الهيــاكل والوسائــل الصحيــة الضروريــة من أجــل حمايــة ووقايــة الطلبــة المقيميــن من جميــع الأخطــار الصحيــة.</a:t>
          </a:r>
          <a:endParaRPr lang="fr-FR" sz="1400" kern="1200" dirty="0">
            <a:solidFill>
              <a:schemeClr val="tx1"/>
            </a:solidFill>
          </a:endParaRPr>
        </a:p>
      </dsp:txBody>
      <dsp:txXfrm>
        <a:off x="491902" y="4495848"/>
        <a:ext cx="6166081" cy="983768"/>
      </dsp:txXfrm>
    </dsp:sp>
    <dsp:sp modelId="{E8D027C9-E7F6-4721-BEFA-B8353450D7D5}">
      <dsp:nvSpPr>
        <dsp:cNvPr id="0" name=""/>
        <dsp:cNvSpPr/>
      </dsp:nvSpPr>
      <dsp:spPr>
        <a:xfrm>
          <a:off x="6800868" y="4241720"/>
          <a:ext cx="2343131" cy="1311690"/>
        </a:xfrm>
        <a:prstGeom prst="roundRect">
          <a:avLst/>
        </a:prstGeom>
        <a:solidFill>
          <a:schemeClr val="accent4">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1">
            <a:lnSpc>
              <a:spcPct val="90000"/>
            </a:lnSpc>
            <a:spcBef>
              <a:spcPct val="0"/>
            </a:spcBef>
            <a:spcAft>
              <a:spcPct val="35000"/>
            </a:spcAft>
          </a:pPr>
          <a:r>
            <a:rPr lang="fr-FR" sz="1600" b="0" i="0" kern="1200" dirty="0" smtClean="0">
              <a:solidFill>
                <a:schemeClr val="tx1"/>
              </a:solidFill>
            </a:rPr>
            <a:t> </a:t>
          </a:r>
          <a:r>
            <a:rPr lang="ar-DZ" sz="1600" b="1" i="0" kern="1200" dirty="0" smtClean="0">
              <a:solidFill>
                <a:schemeClr val="tx1"/>
              </a:solidFill>
            </a:rPr>
            <a:t>الوقايــة الصحيــة</a:t>
          </a:r>
          <a:r>
            <a:rPr lang="fr-FR" sz="1600" b="0" i="0" kern="1200" dirty="0" smtClean="0">
              <a:solidFill>
                <a:schemeClr val="tx1"/>
              </a:solidFill>
            </a:rPr>
            <a:t> </a:t>
          </a:r>
          <a:endParaRPr lang="fr-FR" sz="1600" kern="1200" dirty="0">
            <a:solidFill>
              <a:schemeClr val="tx1"/>
            </a:solidFill>
          </a:endParaRPr>
        </a:p>
      </dsp:txBody>
      <dsp:txXfrm>
        <a:off x="6864899" y="4305751"/>
        <a:ext cx="2215069" cy="1183628"/>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7.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96332"/>
          </a:xfrm>
          <a:prstGeom prst="rect">
            <a:avLst/>
          </a:prstGeom>
        </p:spPr>
        <p:txBody>
          <a:bodyPr vert="horz" lIns="91440" tIns="45720" rIns="91440" bIns="45720" rtlCol="0"/>
          <a:lstStyle>
            <a:lvl1pPr algn="r">
              <a:defRPr sz="1200"/>
            </a:lvl1pPr>
          </a:lstStyle>
          <a:p>
            <a:fld id="{F52EFFD5-5115-4739-B0C5-E9920814292F}" type="datetimeFigureOut">
              <a:rPr lang="fr-FR" smtClean="0"/>
              <a:pPr/>
              <a:t>21/07/2019</a:t>
            </a:fld>
            <a:endParaRPr lang="fr-FR"/>
          </a:p>
        </p:txBody>
      </p:sp>
      <p:sp>
        <p:nvSpPr>
          <p:cNvPr id="4" name="Espace réservé de l'image des diapositives 3"/>
          <p:cNvSpPr>
            <a:spLocks noGrp="1" noRot="1" noChangeAspect="1"/>
          </p:cNvSpPr>
          <p:nvPr>
            <p:ph type="sldImg" idx="2"/>
          </p:nvPr>
        </p:nvSpPr>
        <p:spPr>
          <a:xfrm>
            <a:off x="947738"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715153"/>
            <a:ext cx="548640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3"/>
            <a:ext cx="2971800"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9428583"/>
            <a:ext cx="2971800" cy="496332"/>
          </a:xfrm>
          <a:prstGeom prst="rect">
            <a:avLst/>
          </a:prstGeom>
        </p:spPr>
        <p:txBody>
          <a:bodyPr vert="horz" lIns="91440" tIns="45720" rIns="91440" bIns="45720" rtlCol="0" anchor="b"/>
          <a:lstStyle>
            <a:lvl1pPr algn="r">
              <a:defRPr sz="1200"/>
            </a:lvl1pPr>
          </a:lstStyle>
          <a:p>
            <a:fld id="{9B4E8B0D-BCB4-4F63-BF3A-87985C339364}" type="slidenum">
              <a:rPr lang="fr-FR" smtClean="0"/>
              <a:pPr/>
              <a:t>‹N°›</a:t>
            </a:fld>
            <a:endParaRPr lang="fr-FR"/>
          </a:p>
        </p:txBody>
      </p:sp>
    </p:spTree>
    <p:extLst>
      <p:ext uri="{BB962C8B-B14F-4D97-AF65-F5344CB8AC3E}">
        <p14:creationId xmlns="" xmlns:p14="http://schemas.microsoft.com/office/powerpoint/2010/main" val="577829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1</a:t>
            </a:fld>
            <a:endParaRPr lang="fr-FR"/>
          </a:p>
        </p:txBody>
      </p:sp>
    </p:spTree>
    <p:extLst>
      <p:ext uri="{BB962C8B-B14F-4D97-AF65-F5344CB8AC3E}">
        <p14:creationId xmlns="" xmlns:p14="http://schemas.microsoft.com/office/powerpoint/2010/main" val="14122085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10</a:t>
            </a:fld>
            <a:endParaRPr lang="fr-FR"/>
          </a:p>
        </p:txBody>
      </p:sp>
    </p:spTree>
    <p:extLst>
      <p:ext uri="{BB962C8B-B14F-4D97-AF65-F5344CB8AC3E}">
        <p14:creationId xmlns="" xmlns:p14="http://schemas.microsoft.com/office/powerpoint/2010/main" val="42346364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11</a:t>
            </a:fld>
            <a:endParaRPr lang="fr-FR"/>
          </a:p>
        </p:txBody>
      </p:sp>
    </p:spTree>
    <p:extLst>
      <p:ext uri="{BB962C8B-B14F-4D97-AF65-F5344CB8AC3E}">
        <p14:creationId xmlns="" xmlns:p14="http://schemas.microsoft.com/office/powerpoint/2010/main" val="34621155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12</a:t>
            </a:fld>
            <a:endParaRPr lang="fr-FR"/>
          </a:p>
        </p:txBody>
      </p:sp>
    </p:spTree>
    <p:extLst>
      <p:ext uri="{BB962C8B-B14F-4D97-AF65-F5344CB8AC3E}">
        <p14:creationId xmlns="" xmlns:p14="http://schemas.microsoft.com/office/powerpoint/2010/main" val="761565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dirty="0"/>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13</a:t>
            </a:fld>
            <a:endParaRPr lang="fr-FR"/>
          </a:p>
        </p:txBody>
      </p:sp>
    </p:spTree>
    <p:extLst>
      <p:ext uri="{BB962C8B-B14F-4D97-AF65-F5344CB8AC3E}">
        <p14:creationId xmlns="" xmlns:p14="http://schemas.microsoft.com/office/powerpoint/2010/main" val="6034346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14</a:t>
            </a:fld>
            <a:endParaRPr lang="fr-FR"/>
          </a:p>
        </p:txBody>
      </p:sp>
    </p:spTree>
    <p:extLst>
      <p:ext uri="{BB962C8B-B14F-4D97-AF65-F5344CB8AC3E}">
        <p14:creationId xmlns="" xmlns:p14="http://schemas.microsoft.com/office/powerpoint/2010/main" val="29978231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15</a:t>
            </a:fld>
            <a:endParaRPr lang="fr-FR"/>
          </a:p>
        </p:txBody>
      </p:sp>
    </p:spTree>
    <p:extLst>
      <p:ext uri="{BB962C8B-B14F-4D97-AF65-F5344CB8AC3E}">
        <p14:creationId xmlns="" xmlns:p14="http://schemas.microsoft.com/office/powerpoint/2010/main" val="28174176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16</a:t>
            </a:fld>
            <a:endParaRPr lang="fr-FR"/>
          </a:p>
        </p:txBody>
      </p:sp>
    </p:spTree>
    <p:extLst>
      <p:ext uri="{BB962C8B-B14F-4D97-AF65-F5344CB8AC3E}">
        <p14:creationId xmlns="" xmlns:p14="http://schemas.microsoft.com/office/powerpoint/2010/main" val="38068283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17</a:t>
            </a:fld>
            <a:endParaRPr lang="fr-FR"/>
          </a:p>
        </p:txBody>
      </p:sp>
    </p:spTree>
    <p:extLst>
      <p:ext uri="{BB962C8B-B14F-4D97-AF65-F5344CB8AC3E}">
        <p14:creationId xmlns="" xmlns:p14="http://schemas.microsoft.com/office/powerpoint/2010/main" val="1443488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18</a:t>
            </a:fld>
            <a:endParaRPr lang="fr-FR"/>
          </a:p>
        </p:txBody>
      </p:sp>
    </p:spTree>
    <p:extLst>
      <p:ext uri="{BB962C8B-B14F-4D97-AF65-F5344CB8AC3E}">
        <p14:creationId xmlns="" xmlns:p14="http://schemas.microsoft.com/office/powerpoint/2010/main" val="37426924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19</a:t>
            </a:fld>
            <a:endParaRPr lang="fr-FR"/>
          </a:p>
        </p:txBody>
      </p:sp>
    </p:spTree>
    <p:extLst>
      <p:ext uri="{BB962C8B-B14F-4D97-AF65-F5344CB8AC3E}">
        <p14:creationId xmlns="" xmlns:p14="http://schemas.microsoft.com/office/powerpoint/2010/main" val="1804693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2</a:t>
            </a:fld>
            <a:endParaRPr lang="fr-FR"/>
          </a:p>
        </p:txBody>
      </p:sp>
    </p:spTree>
    <p:extLst>
      <p:ext uri="{BB962C8B-B14F-4D97-AF65-F5344CB8AC3E}">
        <p14:creationId xmlns="" xmlns:p14="http://schemas.microsoft.com/office/powerpoint/2010/main" val="22140529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20</a:t>
            </a:fld>
            <a:endParaRPr lang="fr-FR"/>
          </a:p>
        </p:txBody>
      </p:sp>
    </p:spTree>
    <p:extLst>
      <p:ext uri="{BB962C8B-B14F-4D97-AF65-F5344CB8AC3E}">
        <p14:creationId xmlns="" xmlns:p14="http://schemas.microsoft.com/office/powerpoint/2010/main" val="12490185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21</a:t>
            </a:fld>
            <a:endParaRPr lang="fr-FR"/>
          </a:p>
        </p:txBody>
      </p:sp>
    </p:spTree>
    <p:extLst>
      <p:ext uri="{BB962C8B-B14F-4D97-AF65-F5344CB8AC3E}">
        <p14:creationId xmlns="" xmlns:p14="http://schemas.microsoft.com/office/powerpoint/2010/main" val="13138086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22</a:t>
            </a:fld>
            <a:endParaRPr lang="fr-FR"/>
          </a:p>
        </p:txBody>
      </p:sp>
    </p:spTree>
    <p:extLst>
      <p:ext uri="{BB962C8B-B14F-4D97-AF65-F5344CB8AC3E}">
        <p14:creationId xmlns="" xmlns:p14="http://schemas.microsoft.com/office/powerpoint/2010/main" val="39840105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23</a:t>
            </a:fld>
            <a:endParaRPr lang="fr-FR"/>
          </a:p>
        </p:txBody>
      </p:sp>
    </p:spTree>
    <p:extLst>
      <p:ext uri="{BB962C8B-B14F-4D97-AF65-F5344CB8AC3E}">
        <p14:creationId xmlns="" xmlns:p14="http://schemas.microsoft.com/office/powerpoint/2010/main" val="17401241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3</a:t>
            </a:fld>
            <a:endParaRPr lang="fr-FR"/>
          </a:p>
        </p:txBody>
      </p:sp>
    </p:spTree>
    <p:extLst>
      <p:ext uri="{BB962C8B-B14F-4D97-AF65-F5344CB8AC3E}">
        <p14:creationId xmlns="" xmlns:p14="http://schemas.microsoft.com/office/powerpoint/2010/main" val="2415148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4</a:t>
            </a:fld>
            <a:endParaRPr lang="fr-FR"/>
          </a:p>
        </p:txBody>
      </p:sp>
    </p:spTree>
    <p:extLst>
      <p:ext uri="{BB962C8B-B14F-4D97-AF65-F5344CB8AC3E}">
        <p14:creationId xmlns="" xmlns:p14="http://schemas.microsoft.com/office/powerpoint/2010/main" val="36578114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5</a:t>
            </a:fld>
            <a:endParaRPr lang="fr-FR"/>
          </a:p>
        </p:txBody>
      </p:sp>
    </p:spTree>
    <p:extLst>
      <p:ext uri="{BB962C8B-B14F-4D97-AF65-F5344CB8AC3E}">
        <p14:creationId xmlns="" xmlns:p14="http://schemas.microsoft.com/office/powerpoint/2010/main" val="430786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6</a:t>
            </a:fld>
            <a:endParaRPr lang="fr-FR"/>
          </a:p>
        </p:txBody>
      </p:sp>
    </p:spTree>
    <p:extLst>
      <p:ext uri="{BB962C8B-B14F-4D97-AF65-F5344CB8AC3E}">
        <p14:creationId xmlns="" xmlns:p14="http://schemas.microsoft.com/office/powerpoint/2010/main" val="617512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7</a:t>
            </a:fld>
            <a:endParaRPr lang="fr-FR"/>
          </a:p>
        </p:txBody>
      </p:sp>
    </p:spTree>
    <p:extLst>
      <p:ext uri="{BB962C8B-B14F-4D97-AF65-F5344CB8AC3E}">
        <p14:creationId xmlns="" xmlns:p14="http://schemas.microsoft.com/office/powerpoint/2010/main" val="16869292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8</a:t>
            </a:fld>
            <a:endParaRPr lang="fr-FR"/>
          </a:p>
        </p:txBody>
      </p:sp>
    </p:spTree>
    <p:extLst>
      <p:ext uri="{BB962C8B-B14F-4D97-AF65-F5344CB8AC3E}">
        <p14:creationId xmlns="" xmlns:p14="http://schemas.microsoft.com/office/powerpoint/2010/main" val="38221663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a:p>
        </p:txBody>
      </p:sp>
      <p:sp>
        <p:nvSpPr>
          <p:cNvPr id="4" name="Espace réservé du numéro de diapositive 3"/>
          <p:cNvSpPr>
            <a:spLocks noGrp="1"/>
          </p:cNvSpPr>
          <p:nvPr>
            <p:ph type="sldNum" sz="quarter" idx="10"/>
          </p:nvPr>
        </p:nvSpPr>
        <p:spPr/>
        <p:txBody>
          <a:bodyPr/>
          <a:lstStyle/>
          <a:p>
            <a:fld id="{9B4E8B0D-BCB4-4F63-BF3A-87985C339364}" type="slidenum">
              <a:rPr lang="fr-FR" smtClean="0"/>
              <a:pPr/>
              <a:t>9</a:t>
            </a:fld>
            <a:endParaRPr lang="fr-FR"/>
          </a:p>
        </p:txBody>
      </p:sp>
    </p:spTree>
    <p:extLst>
      <p:ext uri="{BB962C8B-B14F-4D97-AF65-F5344CB8AC3E}">
        <p14:creationId xmlns="" xmlns:p14="http://schemas.microsoft.com/office/powerpoint/2010/main" val="1952904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78FBCD4-E445-4049-A202-46EBD141902A}" type="datetimeFigureOut">
              <a:rPr lang="fr-FR" smtClean="0"/>
              <a:pPr/>
              <a:t>21/07/2019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D56631F-B99A-4A6C-BB5A-D3DE6E5BF7B0}"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78FBCD4-E445-4049-A202-46EBD141902A}" type="datetimeFigureOut">
              <a:rPr lang="fr-FR" smtClean="0"/>
              <a:pPr/>
              <a:t>21/07/2019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D56631F-B99A-4A6C-BB5A-D3DE6E5BF7B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78FBCD4-E445-4049-A202-46EBD141902A}" type="datetimeFigureOut">
              <a:rPr lang="fr-FR" smtClean="0"/>
              <a:pPr/>
              <a:t>21/07/2019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D56631F-B99A-4A6C-BB5A-D3DE6E5BF7B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78FBCD4-E445-4049-A202-46EBD141902A}" type="datetimeFigureOut">
              <a:rPr lang="fr-FR" smtClean="0"/>
              <a:pPr/>
              <a:t>21/07/2019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D56631F-B99A-4A6C-BB5A-D3DE6E5BF7B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78FBCD4-E445-4049-A202-46EBD141902A}" type="datetimeFigureOut">
              <a:rPr lang="fr-FR" smtClean="0"/>
              <a:pPr/>
              <a:t>21/07/2019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D56631F-B99A-4A6C-BB5A-D3DE6E5BF7B0}"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78FBCD4-E445-4049-A202-46EBD141902A}" type="datetimeFigureOut">
              <a:rPr lang="fr-FR" smtClean="0"/>
              <a:pPr/>
              <a:t>21/07/2019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D56631F-B99A-4A6C-BB5A-D3DE6E5BF7B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78FBCD4-E445-4049-A202-46EBD141902A}" type="datetimeFigureOut">
              <a:rPr lang="fr-FR" smtClean="0"/>
              <a:pPr/>
              <a:t>21/07/2019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D56631F-B99A-4A6C-BB5A-D3DE6E5BF7B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78FBCD4-E445-4049-A202-46EBD141902A}" type="datetimeFigureOut">
              <a:rPr lang="fr-FR" smtClean="0"/>
              <a:pPr/>
              <a:t>21/07/2019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D56631F-B99A-4A6C-BB5A-D3DE6E5BF7B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78FBCD4-E445-4049-A202-46EBD141902A}" type="datetimeFigureOut">
              <a:rPr lang="fr-FR" smtClean="0"/>
              <a:pPr/>
              <a:t>21/07/2019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D56631F-B99A-4A6C-BB5A-D3DE6E5BF7B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78FBCD4-E445-4049-A202-46EBD141902A}" type="datetimeFigureOut">
              <a:rPr lang="fr-FR" smtClean="0"/>
              <a:pPr/>
              <a:t>21/07/2019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D56631F-B99A-4A6C-BB5A-D3DE6E5BF7B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78FBCD4-E445-4049-A202-46EBD141902A}" type="datetimeFigureOut">
              <a:rPr lang="fr-FR" smtClean="0"/>
              <a:pPr/>
              <a:t>21/07/2019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D56631F-B99A-4A6C-BB5A-D3DE6E5BF7B0}"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8FBCD4-E445-4049-A202-46EBD141902A}" type="datetimeFigureOut">
              <a:rPr lang="fr-FR" smtClean="0"/>
              <a:pPr/>
              <a:t>21/07/2019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56631F-B99A-4A6C-BB5A-D3DE6E5BF7B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7" Type="http://schemas.openxmlformats.org/officeDocument/2006/relationships/hyperlink" Target="http://www.esi.dz/"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www.mesrs.dz/" TargetMode="External"/><Relationship Id="rId5" Type="http://schemas.openxmlformats.org/officeDocument/2006/relationships/hyperlink" Target="https://bac2019.mesrs.dz/" TargetMode="Externa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7.xml"/><Relationship Id="rId7" Type="http://schemas.openxmlformats.org/officeDocument/2006/relationships/slide" Target="slide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 Id="rId9" Type="http://schemas.microsoft.com/office/2007/relationships/diagramDrawing" Target="../diagrams/drawing18.xml"/></Relationships>
</file>

<file path=ppt/slides/_rels/slide12.xml.rels><?xml version="1.0" encoding="UTF-8" standalone="yes"?>
<Relationships xmlns="http://schemas.openxmlformats.org/package/2006/relationships"><Relationship Id="rId3" Type="http://schemas.openxmlformats.org/officeDocument/2006/relationships/hyperlink" Target="http://www.mesrs.dz/les-equivalences" TargetMode="External"/><Relationship Id="rId7"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slide" Target="slide2.xml"/><Relationship Id="rId5" Type="http://schemas.openxmlformats.org/officeDocument/2006/relationships/hyperlink" Target="http://www.mesrs.dz/" TargetMode="External"/><Relationship Id="rId4" Type="http://schemas.openxmlformats.org/officeDocument/2006/relationships/hyperlink" Target="https://bac2019.mesrs.dz/" TargetMode="External"/></Relationships>
</file>

<file path=ppt/slides/_rels/slide1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8.xml"/><Relationship Id="rId7" Type="http://schemas.openxmlformats.org/officeDocument/2006/relationships/slide" Target="slide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 Id="rId9" Type="http://schemas.microsoft.com/office/2007/relationships/diagramDrawing" Target="../diagrams/drawing19.xml"/></Relationships>
</file>

<file path=ppt/slides/_rels/slide1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9.xml"/><Relationship Id="rId7" Type="http://schemas.openxmlformats.org/officeDocument/2006/relationships/slide" Target="slide2.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 Id="rId9" Type="http://schemas.microsoft.com/office/2007/relationships/diagramDrawing" Target="../diagrams/drawing20.xml"/></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7.jpeg"/><Relationship Id="rId7" Type="http://schemas.openxmlformats.org/officeDocument/2006/relationships/slide" Target="slide2.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slide" Target="slide17.xml"/><Relationship Id="rId5" Type="http://schemas.openxmlformats.org/officeDocument/2006/relationships/image" Target="../media/image9.jpeg"/><Relationship Id="rId4" Type="http://schemas.openxmlformats.org/officeDocument/2006/relationships/image" Target="../media/image8.jpeg"/></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7"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slide" Target="slide2.xml"/><Relationship Id="rId5" Type="http://schemas.openxmlformats.org/officeDocument/2006/relationships/slide" Target="slide18.xml"/><Relationship Id="rId4" Type="http://schemas.openxmlformats.org/officeDocument/2006/relationships/slide" Target="slide16.xml"/></Relationships>
</file>

<file path=ppt/slides/_rels/slide18.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11.jpeg"/><Relationship Id="rId7" Type="http://schemas.openxmlformats.org/officeDocument/2006/relationships/slide" Target="slide2.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slide" Target="slide17.xml"/><Relationship Id="rId5" Type="http://schemas.openxmlformats.org/officeDocument/2006/relationships/image" Target="../media/image13.jpeg"/><Relationship Id="rId4" Type="http://schemas.openxmlformats.org/officeDocument/2006/relationships/image" Target="../media/image12.jpeg"/></Relationships>
</file>

<file path=ppt/slides/_rels/slide19.xml.rels><?xml version="1.0" encoding="UTF-8" standalone="yes"?>
<Relationships xmlns="http://schemas.openxmlformats.org/package/2006/relationships"><Relationship Id="rId8" Type="http://schemas.openxmlformats.org/officeDocument/2006/relationships/slide" Target="slide20.xml"/><Relationship Id="rId3" Type="http://schemas.openxmlformats.org/officeDocument/2006/relationships/diagramData" Target="../diagrams/data10.xml"/><Relationship Id="rId7" Type="http://schemas.openxmlformats.org/officeDocument/2006/relationships/image" Target="../media/image14.jpe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0.xml"/><Relationship Id="rId11" Type="http://schemas.microsoft.com/office/2007/relationships/diagramDrawing" Target="../diagrams/drawing21.xml"/><Relationship Id="rId5" Type="http://schemas.openxmlformats.org/officeDocument/2006/relationships/diagramQuickStyle" Target="../diagrams/quickStyle10.xml"/><Relationship Id="rId10" Type="http://schemas.openxmlformats.org/officeDocument/2006/relationships/image" Target="../media/image2.png"/><Relationship Id="rId4" Type="http://schemas.openxmlformats.org/officeDocument/2006/relationships/diagramLayout" Target="../diagrams/layout10.xml"/><Relationship Id="rId9"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slide" Target="slide19.xml"/><Relationship Id="rId18" Type="http://schemas.microsoft.com/office/2007/relationships/diagramDrawing" Target="../diagrams/drawing12.xml"/><Relationship Id="rId3" Type="http://schemas.openxmlformats.org/officeDocument/2006/relationships/diagramData" Target="../diagrams/data1.xml"/><Relationship Id="rId7" Type="http://schemas.openxmlformats.org/officeDocument/2006/relationships/slide" Target="slide3.xml"/><Relationship Id="rId12" Type="http://schemas.openxmlformats.org/officeDocument/2006/relationships/slide" Target="slide16.xml"/><Relationship Id="rId17" Type="http://schemas.openxmlformats.org/officeDocument/2006/relationships/image" Target="../media/image2.png"/><Relationship Id="rId2" Type="http://schemas.openxmlformats.org/officeDocument/2006/relationships/notesSlide" Target="../notesSlides/notesSlide2.xml"/><Relationship Id="rId16" Type="http://schemas.openxmlformats.org/officeDocument/2006/relationships/slide" Target="slide1.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slide" Target="slide14.xml"/><Relationship Id="rId5" Type="http://schemas.openxmlformats.org/officeDocument/2006/relationships/diagramQuickStyle" Target="../diagrams/quickStyle1.xml"/><Relationship Id="rId15" Type="http://schemas.openxmlformats.org/officeDocument/2006/relationships/slide" Target="slide7.xml"/><Relationship Id="rId10" Type="http://schemas.openxmlformats.org/officeDocument/2006/relationships/slide" Target="slide9.xml"/><Relationship Id="rId4" Type="http://schemas.openxmlformats.org/officeDocument/2006/relationships/diagramLayout" Target="../diagrams/layout1.xml"/><Relationship Id="rId9" Type="http://schemas.openxmlformats.org/officeDocument/2006/relationships/slide" Target="slide15.xml"/><Relationship Id="rId14" Type="http://schemas.openxmlformats.org/officeDocument/2006/relationships/slide" Target="slide23.xml"/></Relationships>
</file>

<file path=ppt/slides/_rels/slide20.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slide" Target="slide2.xml"/><Relationship Id="rId4" Type="http://schemas.openxmlformats.org/officeDocument/2006/relationships/slide" Target="slide21.xml"/></Relationships>
</file>

<file path=ppt/slides/_rels/slide21.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slide" Target="slide2.xml"/><Relationship Id="rId4" Type="http://schemas.openxmlformats.org/officeDocument/2006/relationships/slide" Target="slide22.xml"/></Relationships>
</file>

<file path=ppt/slides/_rels/slide22.xml.rels><?xml version="1.0" encoding="UTF-8" standalone="yes"?>
<Relationships xmlns="http://schemas.openxmlformats.org/package/2006/relationships"><Relationship Id="rId8" Type="http://schemas.openxmlformats.org/officeDocument/2006/relationships/slide" Target="slide2.xml"/><Relationship Id="rId3" Type="http://schemas.openxmlformats.org/officeDocument/2006/relationships/diagramData" Target="../diagrams/data11.xml"/><Relationship Id="rId7" Type="http://schemas.openxmlformats.org/officeDocument/2006/relationships/slide" Target="slide21.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10" Type="http://schemas.microsoft.com/office/2007/relationships/diagramDrawing" Target="../diagrams/drawing22.xml"/><Relationship Id="rId4" Type="http://schemas.openxmlformats.org/officeDocument/2006/relationships/diagramLayout" Target="../diagrams/layout11.xml"/><Relationship Id="rId9"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2.xml"/><Relationship Id="rId7" Type="http://schemas.openxmlformats.org/officeDocument/2006/relationships/slide" Target="slide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microsoft.com/office/2007/relationships/diagramDrawing" Target="../diagrams/drawing13.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8" Type="http://schemas.openxmlformats.org/officeDocument/2006/relationships/slide" Target="slide2.xml"/><Relationship Id="rId3" Type="http://schemas.openxmlformats.org/officeDocument/2006/relationships/diagramData" Target="../diagrams/data3.xml"/><Relationship Id="rId7" Type="http://schemas.openxmlformats.org/officeDocument/2006/relationships/slide" Target="slide6.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10" Type="http://schemas.microsoft.com/office/2007/relationships/diagramDrawing" Target="../diagrams/drawing14.xml"/><Relationship Id="rId4" Type="http://schemas.openxmlformats.org/officeDocument/2006/relationships/diagramLayout" Target="../diagrams/layout3.xml"/><Relationship Id="rId9" Type="http://schemas.openxmlformats.org/officeDocument/2006/relationships/image" Target="../media/image2.png"/></Relationships>
</file>

<file path=ppt/slides/_rels/slide6.xml.rels><?xml version="1.0" encoding="UTF-8" standalone="yes"?>
<Relationships xmlns="http://schemas.openxmlformats.org/package/2006/relationships"><Relationship Id="rId8" Type="http://schemas.openxmlformats.org/officeDocument/2006/relationships/slide" Target="slide2.xml"/><Relationship Id="rId3" Type="http://schemas.openxmlformats.org/officeDocument/2006/relationships/diagramData" Target="../diagrams/data4.xml"/><Relationship Id="rId7" Type="http://schemas.openxmlformats.org/officeDocument/2006/relationships/slide" Target="slide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10" Type="http://schemas.microsoft.com/office/2007/relationships/diagramDrawing" Target="../diagrams/drawing15.xml"/><Relationship Id="rId4" Type="http://schemas.openxmlformats.org/officeDocument/2006/relationships/diagramLayout" Target="../diagrams/layout4.xml"/><Relationship Id="rId9" Type="http://schemas.openxmlformats.org/officeDocument/2006/relationships/image" Target="../media/image2.png"/></Relationships>
</file>

<file path=ppt/slides/_rels/slide7.xml.rels><?xml version="1.0" encoding="UTF-8" standalone="yes"?>
<Relationships xmlns="http://schemas.openxmlformats.org/package/2006/relationships"><Relationship Id="rId8" Type="http://schemas.openxmlformats.org/officeDocument/2006/relationships/image" Target="../media/image5.jpeg"/><Relationship Id="rId13" Type="http://schemas.microsoft.com/office/2007/relationships/diagramDrawing" Target="../diagrams/drawing16.xml"/><Relationship Id="rId3" Type="http://schemas.openxmlformats.org/officeDocument/2006/relationships/diagramData" Target="../diagrams/data5.xml"/><Relationship Id="rId7" Type="http://schemas.openxmlformats.org/officeDocument/2006/relationships/image" Target="../media/image4.jpeg"/><Relationship Id="rId12"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5.xml"/><Relationship Id="rId11" Type="http://schemas.openxmlformats.org/officeDocument/2006/relationships/slide" Target="slide2.xml"/><Relationship Id="rId5" Type="http://schemas.openxmlformats.org/officeDocument/2006/relationships/diagramQuickStyle" Target="../diagrams/quickStyle5.xml"/><Relationship Id="rId10" Type="http://schemas.openxmlformats.org/officeDocument/2006/relationships/slide" Target="slide8.xml"/><Relationship Id="rId4" Type="http://schemas.openxmlformats.org/officeDocument/2006/relationships/diagramLayout" Target="../diagrams/layout5.xml"/><Relationship Id="rId9" Type="http://schemas.openxmlformats.org/officeDocument/2006/relationships/image" Target="../media/image6.jpeg"/></Relationships>
</file>

<file path=ppt/slides/_rels/slide8.xml.rels><?xml version="1.0" encoding="UTF-8" standalone="yes"?>
<Relationships xmlns="http://schemas.openxmlformats.org/package/2006/relationships"><Relationship Id="rId8" Type="http://schemas.openxmlformats.org/officeDocument/2006/relationships/slide" Target="slide2.xml"/><Relationship Id="rId3" Type="http://schemas.openxmlformats.org/officeDocument/2006/relationships/diagramData" Target="../diagrams/data6.xml"/><Relationship Id="rId7" Type="http://schemas.openxmlformats.org/officeDocument/2006/relationships/slide" Target="slide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10" Type="http://schemas.microsoft.com/office/2007/relationships/diagramDrawing" Target="../diagrams/drawing17.xml"/><Relationship Id="rId4" Type="http://schemas.openxmlformats.org/officeDocument/2006/relationships/diagramLayout" Target="../diagrams/layout6.xml"/><Relationship Id="rId9"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90695" y="3985340"/>
            <a:ext cx="5929354" cy="523220"/>
          </a:xfrm>
          <a:prstGeom prst="rect">
            <a:avLst/>
          </a:prstGeom>
        </p:spPr>
        <p:txBody>
          <a:bodyPr wrap="square">
            <a:spAutoFit/>
          </a:bodyPr>
          <a:lstStyle/>
          <a:p>
            <a:pPr lvl="0" algn="ctr">
              <a:spcBef>
                <a:spcPct val="0"/>
              </a:spcBef>
            </a:pPr>
            <a:r>
              <a:rPr lang="fr-FR" sz="2800" dirty="0" smtClean="0">
                <a:solidFill>
                  <a:srgbClr val="298F35"/>
                </a:solidFill>
                <a:latin typeface="Castellar" pitchFamily="18" charset="0"/>
                <a:ea typeface="+mj-ea"/>
                <a:cs typeface="+mj-cs"/>
              </a:rPr>
              <a:t>Guide du bachelier </a:t>
            </a:r>
            <a:r>
              <a:rPr lang="ar-DZ" sz="2800" dirty="0" smtClean="0">
                <a:solidFill>
                  <a:srgbClr val="298F35"/>
                </a:solidFill>
                <a:latin typeface="Castellar" pitchFamily="18" charset="0"/>
                <a:ea typeface="+mj-ea"/>
                <a:cs typeface="+mj-cs"/>
              </a:rPr>
              <a:t>201</a:t>
            </a:r>
            <a:r>
              <a:rPr lang="fr-FR" sz="2800" dirty="0" smtClean="0">
                <a:solidFill>
                  <a:srgbClr val="298F35"/>
                </a:solidFill>
                <a:latin typeface="Castellar" pitchFamily="18" charset="0"/>
                <a:ea typeface="+mj-ea"/>
                <a:cs typeface="+mj-cs"/>
              </a:rPr>
              <a:t>9</a:t>
            </a:r>
            <a:endParaRPr lang="fr-FR" sz="2800" dirty="0">
              <a:solidFill>
                <a:srgbClr val="298F35"/>
              </a:solidFill>
              <a:latin typeface="Castellar" pitchFamily="18" charset="0"/>
              <a:ea typeface="+mj-ea"/>
              <a:cs typeface="+mj-cs"/>
            </a:endParaRPr>
          </a:p>
        </p:txBody>
      </p:sp>
      <p:pic>
        <p:nvPicPr>
          <p:cNvPr id="6" name="Picture 1" descr="C:\Documents and Settings\Administrateur\Bureau\presentation amar\49923774rq4.gif"/>
          <p:cNvPicPr>
            <a:picLocks noChangeAspect="1" noChangeArrowheads="1" noCrop="1"/>
          </p:cNvPicPr>
          <p:nvPr/>
        </p:nvPicPr>
        <p:blipFill>
          <a:blip r:embed="rId3" cstate="print"/>
          <a:srcRect/>
          <a:stretch>
            <a:fillRect/>
          </a:stretch>
        </p:blipFill>
        <p:spPr bwMode="auto">
          <a:xfrm>
            <a:off x="3993938" y="2852936"/>
            <a:ext cx="1122868" cy="1107059"/>
          </a:xfrm>
          <a:prstGeom prst="rect">
            <a:avLst/>
          </a:prstGeom>
          <a:noFill/>
          <a:effectLst>
            <a:outerShdw blurRad="152400" dist="317500" dir="5400000" sx="90000" sy="-19000" rotWithShape="0">
              <a:prstClr val="black">
                <a:alpha val="15000"/>
              </a:prstClr>
            </a:outerShdw>
          </a:effectLst>
        </p:spPr>
      </p:pic>
      <p:sp>
        <p:nvSpPr>
          <p:cNvPr id="7" name="Rectangle 6"/>
          <p:cNvSpPr/>
          <p:nvPr/>
        </p:nvSpPr>
        <p:spPr>
          <a:xfrm>
            <a:off x="2332030" y="2123339"/>
            <a:ext cx="4446684" cy="769441"/>
          </a:xfrm>
          <a:prstGeom prst="rect">
            <a:avLst/>
          </a:prstGeom>
        </p:spPr>
        <p:txBody>
          <a:bodyPr wrap="square">
            <a:spAutoFit/>
          </a:bodyPr>
          <a:lstStyle/>
          <a:p>
            <a:pPr algn="ctr" rtl="1"/>
            <a:r>
              <a:rPr lang="ar-DZ" sz="4400" b="1" dirty="0" smtClean="0">
                <a:solidFill>
                  <a:srgbClr val="298F35"/>
                </a:solidFill>
                <a:latin typeface="Andalus" pitchFamily="18" charset="-78"/>
                <a:cs typeface="Andalus" pitchFamily="18" charset="-78"/>
              </a:rPr>
              <a:t>دليــــل الطــالب 2019</a:t>
            </a:r>
            <a:r>
              <a:rPr lang="ar-DZ" sz="4400" dirty="0" smtClean="0"/>
              <a:t>  </a:t>
            </a:r>
            <a:endParaRPr lang="ar-DZ" sz="4400" dirty="0"/>
          </a:p>
        </p:txBody>
      </p:sp>
      <p:sp>
        <p:nvSpPr>
          <p:cNvPr id="10" name="ZoneTexte 9">
            <a:hlinkClick r:id="" action="ppaction://noaction"/>
          </p:cNvPr>
          <p:cNvSpPr txBox="1"/>
          <p:nvPr/>
        </p:nvSpPr>
        <p:spPr>
          <a:xfrm>
            <a:off x="6516216" y="4941168"/>
            <a:ext cx="1704316" cy="369332"/>
          </a:xfrm>
          <a:prstGeom prst="rect">
            <a:avLst/>
          </a:prstGeom>
          <a:noFill/>
        </p:spPr>
        <p:txBody>
          <a:bodyPr wrap="square" rtlCol="0">
            <a:spAutoFit/>
          </a:bodyPr>
          <a:lstStyle/>
          <a:p>
            <a:pPr algn="ctr"/>
            <a:r>
              <a:rPr lang="fr-FR" dirty="0" smtClean="0">
                <a:solidFill>
                  <a:schemeClr val="bg1"/>
                </a:solidFill>
              </a:rPr>
              <a:t>Suivant - </a:t>
            </a:r>
            <a:r>
              <a:rPr lang="ar-DZ" dirty="0" smtClean="0">
                <a:solidFill>
                  <a:schemeClr val="bg1"/>
                </a:solidFill>
              </a:rPr>
              <a:t>التالي</a:t>
            </a:r>
            <a:endParaRPr lang="fr-FR" dirty="0">
              <a:solidFill>
                <a:schemeClr val="bg1"/>
              </a:solidFill>
            </a:endParaRPr>
          </a:p>
        </p:txBody>
      </p:sp>
      <p:sp>
        <p:nvSpPr>
          <p:cNvPr id="13" name="Rectangle 12">
            <a:hlinkClick r:id="rId4" action="ppaction://hlinksldjump"/>
          </p:cNvPr>
          <p:cNvSpPr/>
          <p:nvPr/>
        </p:nvSpPr>
        <p:spPr>
          <a:xfrm>
            <a:off x="3150096" y="4695928"/>
            <a:ext cx="2843808" cy="849006"/>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a:p>
        </p:txBody>
      </p:sp>
      <p:sp>
        <p:nvSpPr>
          <p:cNvPr id="14" name="ZoneTexte 13">
            <a:hlinkClick r:id="rId4" action="ppaction://hlinksldjump"/>
          </p:cNvPr>
          <p:cNvSpPr txBox="1"/>
          <p:nvPr/>
        </p:nvSpPr>
        <p:spPr>
          <a:xfrm>
            <a:off x="3719842" y="4869160"/>
            <a:ext cx="1704316" cy="461665"/>
          </a:xfrm>
          <a:prstGeom prst="rect">
            <a:avLst/>
          </a:prstGeom>
          <a:noFill/>
        </p:spPr>
        <p:txBody>
          <a:bodyPr wrap="square" rtlCol="0">
            <a:spAutoFit/>
          </a:bodyPr>
          <a:lstStyle/>
          <a:p>
            <a:pPr algn="ctr"/>
            <a:r>
              <a:rPr lang="ar-DZ" sz="2400" b="1" dirty="0" smtClean="0">
                <a:solidFill>
                  <a:srgbClr val="FFFF00"/>
                </a:solidFill>
              </a:rPr>
              <a:t>عــــربـــــــي</a:t>
            </a:r>
            <a:endParaRPr lang="fr-FR" sz="2400" b="1" dirty="0">
              <a:solidFill>
                <a:srgbClr val="FFFF00"/>
              </a:solidFill>
            </a:endParaRPr>
          </a:p>
        </p:txBody>
      </p:sp>
      <p:sp>
        <p:nvSpPr>
          <p:cNvPr id="16" name="Rectangle 15"/>
          <p:cNvSpPr/>
          <p:nvPr/>
        </p:nvSpPr>
        <p:spPr>
          <a:xfrm>
            <a:off x="3554" y="6006604"/>
            <a:ext cx="9144000" cy="864096"/>
          </a:xfrm>
          <a:prstGeom prst="rect">
            <a:avLst/>
          </a:prstGeom>
          <a:solidFill>
            <a:schemeClr val="accent1">
              <a:lumMod val="60000"/>
              <a:lumOff val="4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sp>
        <p:nvSpPr>
          <p:cNvPr id="12" name="Titre 1"/>
          <p:cNvSpPr>
            <a:spLocks noGrp="1"/>
          </p:cNvSpPr>
          <p:nvPr>
            <p:ph type="title"/>
          </p:nvPr>
        </p:nvSpPr>
        <p:spPr>
          <a:xfrm>
            <a:off x="0" y="-24"/>
            <a:ext cx="9144000" cy="1988864"/>
          </a:xfrm>
          <a:ln/>
        </p:spPr>
        <p:style>
          <a:lnRef idx="0">
            <a:schemeClr val="accent1"/>
          </a:lnRef>
          <a:fillRef idx="3">
            <a:schemeClr val="accent1"/>
          </a:fillRef>
          <a:effectRef idx="3">
            <a:schemeClr val="accent1"/>
          </a:effectRef>
          <a:fontRef idx="minor">
            <a:schemeClr val="lt1"/>
          </a:fontRef>
        </p:style>
        <p:txBody>
          <a:bodyPr>
            <a:noAutofit/>
          </a:bodyPr>
          <a:lstStyle/>
          <a:p>
            <a:r>
              <a:rPr lang="ar-DZ" sz="2400" dirty="0">
                <a:solidFill>
                  <a:schemeClr val="bg1"/>
                </a:solidFill>
              </a:rPr>
              <a:t>الجمهــوريــة </a:t>
            </a:r>
            <a:r>
              <a:rPr lang="ar-DZ" sz="2400" dirty="0" smtClean="0">
                <a:solidFill>
                  <a:schemeClr val="bg1"/>
                </a:solidFill>
              </a:rPr>
              <a:t>الجـزائرية </a:t>
            </a:r>
            <a:r>
              <a:rPr lang="ar-DZ" sz="2400" dirty="0">
                <a:solidFill>
                  <a:schemeClr val="bg1"/>
                </a:solidFill>
              </a:rPr>
              <a:t>الديمقـراطــية الشعبــية </a:t>
            </a:r>
            <a:r>
              <a:rPr lang="fr-FR" sz="1800" dirty="0">
                <a:solidFill>
                  <a:schemeClr val="bg1"/>
                </a:solidFill>
              </a:rPr>
              <a:t/>
            </a:r>
            <a:br>
              <a:rPr lang="fr-FR" sz="1800" dirty="0">
                <a:solidFill>
                  <a:schemeClr val="bg1"/>
                </a:solidFill>
              </a:rPr>
            </a:br>
            <a:r>
              <a:rPr lang="fr-FR" sz="2400" b="1" dirty="0" smtClean="0">
                <a:solidFill>
                  <a:schemeClr val="bg1"/>
                </a:solidFill>
              </a:rPr>
              <a:t>République Algérienne Démocratique et Populaire </a:t>
            </a:r>
            <a:br>
              <a:rPr lang="fr-FR" sz="2400" b="1" dirty="0" smtClean="0">
                <a:solidFill>
                  <a:schemeClr val="bg1"/>
                </a:solidFill>
              </a:rPr>
            </a:br>
            <a:r>
              <a:rPr lang="ar-DZ" sz="2400" dirty="0">
                <a:solidFill>
                  <a:schemeClr val="bg1"/>
                </a:solidFill>
              </a:rPr>
              <a:t>وزارة التعلــيم العــالي والبحــث العلــمي</a:t>
            </a:r>
            <a:r>
              <a:rPr lang="fr-FR" sz="2400" dirty="0" smtClean="0">
                <a:solidFill>
                  <a:schemeClr val="bg1"/>
                </a:solidFill>
              </a:rPr>
              <a:t/>
            </a:r>
            <a:br>
              <a:rPr lang="fr-FR" sz="2400" dirty="0" smtClean="0">
                <a:solidFill>
                  <a:schemeClr val="bg1"/>
                </a:solidFill>
              </a:rPr>
            </a:br>
            <a:r>
              <a:rPr lang="fr-FR" sz="2400" dirty="0" smtClean="0">
                <a:solidFill>
                  <a:schemeClr val="bg1"/>
                </a:solidFill>
              </a:rPr>
              <a:t>Ministère de l’Enseignement Supérieur et de la Recherche  Scientifique</a:t>
            </a:r>
            <a:endParaRPr lang="fr-FR" sz="2400" dirty="0"/>
          </a:p>
        </p:txBody>
      </p:sp>
    </p:spTree>
    <p:extLst>
      <p:ext uri="{BB962C8B-B14F-4D97-AF65-F5344CB8AC3E}">
        <p14:creationId xmlns="" xmlns:p14="http://schemas.microsoft.com/office/powerpoint/2010/main" val="252161619"/>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Flèche vers le bas 62"/>
          <p:cNvSpPr/>
          <p:nvPr/>
        </p:nvSpPr>
        <p:spPr>
          <a:xfrm flipV="1">
            <a:off x="3965073" y="1360066"/>
            <a:ext cx="368331" cy="782537"/>
          </a:xfrm>
          <a:prstGeom prst="downArrow">
            <a:avLst>
              <a:gd name="adj1" fmla="val 50000"/>
              <a:gd name="adj2" fmla="val 10000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fr-FR"/>
          </a:p>
        </p:txBody>
      </p:sp>
      <p:sp>
        <p:nvSpPr>
          <p:cNvPr id="3" name="Flèche à angle droit 2"/>
          <p:cNvSpPr/>
          <p:nvPr/>
        </p:nvSpPr>
        <p:spPr>
          <a:xfrm flipH="1">
            <a:off x="3347861" y="4072172"/>
            <a:ext cx="2470997" cy="1871444"/>
          </a:xfrm>
          <a:prstGeom prst="bentUpArrow">
            <a:avLst>
              <a:gd name="adj1" fmla="val 14185"/>
              <a:gd name="adj2" fmla="val 17993"/>
              <a:gd name="adj3" fmla="val 22724"/>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fr-FR"/>
          </a:p>
        </p:txBody>
      </p:sp>
      <p:sp>
        <p:nvSpPr>
          <p:cNvPr id="15" name="Flèche vers le bas 14"/>
          <p:cNvSpPr/>
          <p:nvPr/>
        </p:nvSpPr>
        <p:spPr>
          <a:xfrm>
            <a:off x="7270658" y="4963506"/>
            <a:ext cx="368331" cy="675310"/>
          </a:xfrm>
          <a:prstGeom prst="downArrow">
            <a:avLst>
              <a:gd name="adj1" fmla="val 50000"/>
              <a:gd name="adj2" fmla="val 10000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fr-FR"/>
          </a:p>
        </p:txBody>
      </p:sp>
      <p:sp>
        <p:nvSpPr>
          <p:cNvPr id="61" name="Flèche vers le bas 60"/>
          <p:cNvSpPr/>
          <p:nvPr/>
        </p:nvSpPr>
        <p:spPr>
          <a:xfrm>
            <a:off x="7270658" y="3720776"/>
            <a:ext cx="324824" cy="427505"/>
          </a:xfrm>
          <a:prstGeom prst="downArrow">
            <a:avLst>
              <a:gd name="adj1" fmla="val 50000"/>
              <a:gd name="adj2" fmla="val 10000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fr-FR"/>
          </a:p>
        </p:txBody>
      </p:sp>
      <p:sp>
        <p:nvSpPr>
          <p:cNvPr id="62" name="Flèche vers le bas 61"/>
          <p:cNvSpPr/>
          <p:nvPr/>
        </p:nvSpPr>
        <p:spPr>
          <a:xfrm>
            <a:off x="7196752" y="2050166"/>
            <a:ext cx="368331" cy="581489"/>
          </a:xfrm>
          <a:prstGeom prst="downArrow">
            <a:avLst>
              <a:gd name="adj1" fmla="val 50000"/>
              <a:gd name="adj2" fmla="val 10000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fr-FR"/>
          </a:p>
        </p:txBody>
      </p:sp>
      <p:sp>
        <p:nvSpPr>
          <p:cNvPr id="57" name="Flèche vers le haut 56"/>
          <p:cNvSpPr/>
          <p:nvPr/>
        </p:nvSpPr>
        <p:spPr>
          <a:xfrm>
            <a:off x="1194831" y="1759025"/>
            <a:ext cx="432048" cy="3655989"/>
          </a:xfrm>
          <a:prstGeom prst="up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fr-FR"/>
          </a:p>
        </p:txBody>
      </p:sp>
      <p:sp>
        <p:nvSpPr>
          <p:cNvPr id="46" name="ZoneTexte 45"/>
          <p:cNvSpPr txBox="1"/>
          <p:nvPr/>
        </p:nvSpPr>
        <p:spPr>
          <a:xfrm>
            <a:off x="217736" y="5598232"/>
            <a:ext cx="2365216" cy="107721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285750" indent="-285750" algn="r" rtl="1">
              <a:buFontTx/>
              <a:buChar char="-"/>
            </a:pPr>
            <a:r>
              <a:rPr lang="ar-DZ" sz="1600" b="1" dirty="0" smtClean="0"/>
              <a:t>تأكيد التوجيه عبر الخط </a:t>
            </a:r>
            <a:r>
              <a:rPr lang="ar-DZ" sz="1600" b="1" dirty="0">
                <a:solidFill>
                  <a:schemeClr val="tx1"/>
                </a:solidFill>
              </a:rPr>
              <a:t>من </a:t>
            </a:r>
            <a:r>
              <a:rPr lang="ar-DZ" sz="1600" b="1" dirty="0" smtClean="0">
                <a:solidFill>
                  <a:srgbClr val="FF0000"/>
                </a:solidFill>
              </a:rPr>
              <a:t>04 </a:t>
            </a:r>
            <a:r>
              <a:rPr lang="ar-DZ" sz="1600" b="1" dirty="0">
                <a:solidFill>
                  <a:srgbClr val="FF0000"/>
                </a:solidFill>
              </a:rPr>
              <a:t>إلى </a:t>
            </a:r>
            <a:r>
              <a:rPr lang="ar-DZ" sz="1600" b="1" dirty="0" smtClean="0">
                <a:solidFill>
                  <a:srgbClr val="FF0000"/>
                </a:solidFill>
              </a:rPr>
              <a:t>08 </a:t>
            </a:r>
            <a:r>
              <a:rPr lang="ar-DZ" sz="1600" b="1" dirty="0">
                <a:solidFill>
                  <a:srgbClr val="FF0000"/>
                </a:solidFill>
              </a:rPr>
              <a:t>أوت </a:t>
            </a:r>
            <a:r>
              <a:rPr lang="ar-DZ" sz="1600" b="1" dirty="0" smtClean="0">
                <a:solidFill>
                  <a:srgbClr val="FF0000"/>
                </a:solidFill>
              </a:rPr>
              <a:t>2019 </a:t>
            </a:r>
            <a:endParaRPr lang="ar-DZ" sz="1600" b="1" dirty="0" smtClean="0"/>
          </a:p>
          <a:p>
            <a:pPr marL="285750" indent="-285750" algn="r" rtl="1">
              <a:buFontTx/>
              <a:buChar char="-"/>
            </a:pPr>
            <a:r>
              <a:rPr lang="ar-DZ" sz="1600" b="1" dirty="0" smtClean="0">
                <a:solidFill>
                  <a:schemeClr val="tx1"/>
                </a:solidFill>
                <a:ea typeface="Calibri"/>
              </a:rPr>
              <a:t> فتح البوابة </a:t>
            </a:r>
            <a:r>
              <a:rPr lang="ar-DZ" sz="1600" b="1" dirty="0">
                <a:solidFill>
                  <a:schemeClr val="tx1"/>
                </a:solidFill>
                <a:ea typeface="Calibri"/>
              </a:rPr>
              <a:t>الرقمية </a:t>
            </a:r>
            <a:r>
              <a:rPr lang="ar-DZ" sz="1600" b="1" dirty="0" smtClean="0">
                <a:solidFill>
                  <a:schemeClr val="tx1"/>
                </a:solidFill>
                <a:ea typeface="Calibri"/>
              </a:rPr>
              <a:t>للإيواء </a:t>
            </a:r>
            <a:r>
              <a:rPr lang="ar-DZ" sz="1600" b="1" dirty="0" smtClean="0">
                <a:solidFill>
                  <a:schemeClr val="tx1"/>
                </a:solidFill>
              </a:rPr>
              <a:t>من</a:t>
            </a:r>
            <a:r>
              <a:rPr lang="ar-DZ" sz="1600" b="1" dirty="0" smtClean="0">
                <a:solidFill>
                  <a:srgbClr val="FF0000"/>
                </a:solidFill>
              </a:rPr>
              <a:t> 08 إلى 17 أوت 2019 </a:t>
            </a:r>
            <a:endParaRPr lang="fr-FR" sz="1600" b="1" dirty="0">
              <a:solidFill>
                <a:srgbClr val="FF0000"/>
              </a:solidFill>
            </a:endParaRPr>
          </a:p>
        </p:txBody>
      </p:sp>
      <p:sp>
        <p:nvSpPr>
          <p:cNvPr id="41" name="Titre 1"/>
          <p:cNvSpPr>
            <a:spLocks noGrp="1"/>
          </p:cNvSpPr>
          <p:nvPr>
            <p:ph type="title"/>
          </p:nvPr>
        </p:nvSpPr>
        <p:spPr>
          <a:xfrm>
            <a:off x="0" y="-25856"/>
            <a:ext cx="9143999" cy="549917"/>
          </a:xfrm>
          <a:solidFill>
            <a:srgbClr val="0070C0"/>
          </a:solidFill>
          <a:ln>
            <a:noFill/>
          </a:ln>
        </p:spPr>
        <p:style>
          <a:lnRef idx="1">
            <a:schemeClr val="accent3"/>
          </a:lnRef>
          <a:fillRef idx="2">
            <a:schemeClr val="accent3"/>
          </a:fillRef>
          <a:effectRef idx="1">
            <a:schemeClr val="accent3"/>
          </a:effectRef>
          <a:fontRef idx="minor">
            <a:schemeClr val="dk1"/>
          </a:fontRef>
        </p:style>
        <p:txBody>
          <a:bodyPr vert="horz">
            <a:noAutofit/>
          </a:bodyPr>
          <a:lstStyle/>
          <a:p>
            <a:pPr rtl="1"/>
            <a:r>
              <a:rPr lang="ar-DZ" sz="2000" b="1" dirty="0" smtClean="0">
                <a:solidFill>
                  <a:srgbClr val="FFFF00"/>
                </a:solidFill>
              </a:rPr>
              <a:t>كيف أقوم بتسجيلي الأولي </a:t>
            </a:r>
            <a:r>
              <a:rPr lang="ar-DZ" sz="2000" b="1" dirty="0" smtClean="0">
                <a:solidFill>
                  <a:srgbClr val="FF0000"/>
                </a:solidFill>
              </a:rPr>
              <a:t>عبــر الخط </a:t>
            </a:r>
            <a:r>
              <a:rPr lang="fr-FR" sz="2000" b="1" dirty="0" smtClean="0">
                <a:solidFill>
                  <a:srgbClr val="FF0000"/>
                </a:solidFill>
              </a:rPr>
              <a:t> </a:t>
            </a:r>
            <a:r>
              <a:rPr lang="ar-DZ" sz="2000" b="1" dirty="0" smtClean="0">
                <a:solidFill>
                  <a:srgbClr val="FFFF00"/>
                </a:solidFill>
              </a:rPr>
              <a:t>و تسجيــلي النهائي في مؤسســة للتعليــم العالي </a:t>
            </a:r>
            <a:endParaRPr lang="fr-FR" sz="3200" b="1" dirty="0">
              <a:solidFill>
                <a:srgbClr val="FFFF00"/>
              </a:solidFill>
            </a:endParaRPr>
          </a:p>
        </p:txBody>
      </p:sp>
      <p:pic>
        <p:nvPicPr>
          <p:cNvPr id="25" name="Image 24">
            <a:hlinkClick r:id="rId3" action="ppaction://hlinksldjump"/>
          </p:cNvPr>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3950301" y="6261062"/>
            <a:ext cx="668683" cy="668683"/>
          </a:xfrm>
          <a:prstGeom prst="rect">
            <a:avLst/>
          </a:prstGeom>
        </p:spPr>
      </p:pic>
      <p:sp>
        <p:nvSpPr>
          <p:cNvPr id="4" name="ZoneTexte 3"/>
          <p:cNvSpPr txBox="1"/>
          <p:nvPr/>
        </p:nvSpPr>
        <p:spPr>
          <a:xfrm>
            <a:off x="5656996" y="547718"/>
            <a:ext cx="3428673" cy="181588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defPPr>
              <a:defRPr lang="fr-FR"/>
            </a:defPPr>
            <a:lvl1pPr algn="ctr" rtl="1">
              <a:defRPr sz="16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ar-DZ" dirty="0"/>
              <a:t>أتصفح المنشـــور </a:t>
            </a:r>
            <a:r>
              <a:rPr lang="ar-DZ" dirty="0" smtClean="0"/>
              <a:t>رقم 01 المؤرخ في 18 جوان 2019 المتعلق بالتسجيل الاولي و توجيه حاملي </a:t>
            </a:r>
            <a:r>
              <a:rPr lang="ar-DZ" dirty="0"/>
              <a:t>شهادة البكلوريا </a:t>
            </a:r>
            <a:r>
              <a:rPr lang="ar-DZ" dirty="0" smtClean="0"/>
              <a:t>2019 </a:t>
            </a:r>
            <a:r>
              <a:rPr lang="ar-DZ" dirty="0"/>
              <a:t>في شكله الرقمي، </a:t>
            </a:r>
            <a:endParaRPr lang="ar-DZ" dirty="0" smtClean="0"/>
          </a:p>
          <a:p>
            <a:r>
              <a:rPr lang="ar-DZ" dirty="0" smtClean="0"/>
              <a:t>التطبيق ” </a:t>
            </a:r>
            <a:r>
              <a:rPr lang="fr-FR" dirty="0"/>
              <a:t>TESDJILCOM 2019</a:t>
            </a:r>
            <a:r>
              <a:rPr lang="ar-DZ" dirty="0"/>
              <a:t>“ </a:t>
            </a:r>
            <a:endParaRPr lang="ar-DZ" dirty="0" smtClean="0"/>
          </a:p>
          <a:p>
            <a:r>
              <a:rPr lang="ar-DZ" dirty="0" smtClean="0"/>
              <a:t>على </a:t>
            </a:r>
            <a:r>
              <a:rPr lang="ar-DZ" dirty="0"/>
              <a:t>المواقع:</a:t>
            </a:r>
          </a:p>
          <a:p>
            <a:r>
              <a:rPr lang="fr-FR" dirty="0">
                <a:hlinkClick r:id="rId5"/>
              </a:rPr>
              <a:t>https://bac2019.mesrs.dz,</a:t>
            </a:r>
            <a:r>
              <a:rPr lang="fr-FR" dirty="0"/>
              <a:t> </a:t>
            </a:r>
            <a:r>
              <a:rPr lang="fr-FR" dirty="0">
                <a:hlinkClick r:id="rId6"/>
              </a:rPr>
              <a:t>www.mesrs.dz,</a:t>
            </a:r>
            <a:r>
              <a:rPr lang="fr-FR" dirty="0"/>
              <a:t> </a:t>
            </a:r>
            <a:r>
              <a:rPr lang="fr-FR" dirty="0">
                <a:hlinkClick r:id="rId7"/>
              </a:rPr>
              <a:t>www.esi.dz</a:t>
            </a:r>
            <a:r>
              <a:rPr lang="fr-FR" dirty="0"/>
              <a:t> </a:t>
            </a:r>
          </a:p>
        </p:txBody>
      </p:sp>
      <p:sp>
        <p:nvSpPr>
          <p:cNvPr id="26" name="ZoneTexte 25"/>
          <p:cNvSpPr txBox="1"/>
          <p:nvPr/>
        </p:nvSpPr>
        <p:spPr>
          <a:xfrm>
            <a:off x="5749438" y="2506699"/>
            <a:ext cx="3262957" cy="132343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defPPr>
              <a:defRPr lang="fr-FR"/>
            </a:defPPr>
            <a:lvl1pPr algn="ctr" rtl="1">
              <a:defRPr sz="16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ar-DZ" dirty="0"/>
              <a:t>ابتداء من 22 </a:t>
            </a:r>
            <a:r>
              <a:rPr lang="ar-DZ" dirty="0" err="1"/>
              <a:t>جويلية</a:t>
            </a:r>
            <a:r>
              <a:rPr lang="ar-DZ" dirty="0"/>
              <a:t> 2019، أتصفح المنشور الوزاري </a:t>
            </a:r>
            <a:r>
              <a:rPr lang="ar-DZ" dirty="0" smtClean="0"/>
              <a:t>التكميلي </a:t>
            </a:r>
            <a:r>
              <a:rPr lang="ar-DZ" dirty="0"/>
              <a:t>المتضمن </a:t>
            </a:r>
            <a:r>
              <a:rPr lang="ar-DZ" dirty="0" smtClean="0"/>
              <a:t>المعدلات </a:t>
            </a:r>
            <a:r>
              <a:rPr lang="ar-DZ" dirty="0"/>
              <a:t>الوطنية الدنيا </a:t>
            </a:r>
            <a:r>
              <a:rPr lang="ar-DZ" dirty="0" smtClean="0"/>
              <a:t>للمشاركة في الترتيب </a:t>
            </a:r>
            <a:r>
              <a:rPr lang="ar-DZ" dirty="0"/>
              <a:t>بالنسبة </a:t>
            </a:r>
            <a:r>
              <a:rPr lang="ar-DZ" dirty="0" smtClean="0"/>
              <a:t>لبعض الميادين الشعب </a:t>
            </a:r>
            <a:r>
              <a:rPr lang="ar-DZ" dirty="0"/>
              <a:t>على الموقع: </a:t>
            </a:r>
            <a:r>
              <a:rPr lang="fr-FR" dirty="0">
                <a:hlinkClick r:id="rId5"/>
              </a:rPr>
              <a:t>https://bac2019.mesrs.dz</a:t>
            </a:r>
            <a:endParaRPr lang="ar-DZ" dirty="0"/>
          </a:p>
        </p:txBody>
      </p:sp>
      <p:sp>
        <p:nvSpPr>
          <p:cNvPr id="52" name="Flèche gauche 51"/>
          <p:cNvSpPr/>
          <p:nvPr/>
        </p:nvSpPr>
        <p:spPr>
          <a:xfrm>
            <a:off x="2618771" y="5943616"/>
            <a:ext cx="3190112" cy="447229"/>
          </a:xfrm>
          <a:prstGeom prst="lef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fr-FR"/>
          </a:p>
        </p:txBody>
      </p:sp>
      <p:sp>
        <p:nvSpPr>
          <p:cNvPr id="14" name="ZoneTexte 13"/>
          <p:cNvSpPr txBox="1"/>
          <p:nvPr/>
        </p:nvSpPr>
        <p:spPr>
          <a:xfrm>
            <a:off x="3852119" y="5964540"/>
            <a:ext cx="2012814" cy="400110"/>
          </a:xfrm>
          <a:prstGeom prst="rect">
            <a:avLst/>
          </a:prstGeom>
          <a:noFill/>
        </p:spPr>
        <p:txBody>
          <a:bodyPr wrap="square" rtlCol="0">
            <a:spAutoFit/>
          </a:bodyPr>
          <a:lstStyle/>
          <a:p>
            <a:r>
              <a:rPr lang="ar-DZ" sz="2000" b="1" dirty="0" smtClean="0">
                <a:solidFill>
                  <a:schemeClr val="bg1"/>
                </a:solidFill>
              </a:rPr>
              <a:t>التــــأكــــيـــــد</a:t>
            </a:r>
            <a:endParaRPr lang="fr-FR" sz="2000" b="1" dirty="0">
              <a:solidFill>
                <a:schemeClr val="bg1"/>
              </a:solidFill>
            </a:endParaRPr>
          </a:p>
        </p:txBody>
      </p:sp>
      <p:sp>
        <p:nvSpPr>
          <p:cNvPr id="43" name="ZoneTexte 42"/>
          <p:cNvSpPr txBox="1"/>
          <p:nvPr/>
        </p:nvSpPr>
        <p:spPr>
          <a:xfrm>
            <a:off x="1788579" y="2145491"/>
            <a:ext cx="3694633" cy="192668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rtl="1"/>
            <a:r>
              <a:rPr lang="ar-DZ" sz="1600" b="1" dirty="0" smtClean="0"/>
              <a:t>أقوم </a:t>
            </a:r>
            <a:r>
              <a:rPr lang="ar-DZ" sz="1600" b="1" dirty="0"/>
              <a:t>بإدخال أربع </a:t>
            </a:r>
            <a:r>
              <a:rPr lang="ar-DZ" sz="1600" b="1" dirty="0" smtClean="0"/>
              <a:t>خيارات جديدة مع احترام دائما شرط إدراج </a:t>
            </a:r>
            <a:r>
              <a:rPr lang="ar-DZ" sz="1600" b="1" dirty="0"/>
              <a:t>خيار واحد في </a:t>
            </a:r>
            <a:r>
              <a:rPr lang="ar-DZ" sz="1600" b="1" dirty="0" smtClean="0"/>
              <a:t>الليسانس، إذا كنت في واحدة من الحالات التالية  : </a:t>
            </a:r>
          </a:p>
          <a:p>
            <a:pPr algn="r" rtl="1">
              <a:lnSpc>
                <a:spcPct val="115000"/>
              </a:lnSpc>
              <a:defRPr/>
            </a:pPr>
            <a:r>
              <a:rPr lang="ar-DZ" sz="1600" b="1" dirty="0" smtClean="0">
                <a:solidFill>
                  <a:schemeClr val="tx1"/>
                </a:solidFill>
                <a:ea typeface="Calibri"/>
              </a:rPr>
              <a:t>   - عدم الحصول على أي رغبة من الرغبات الأربعة </a:t>
            </a:r>
            <a:endParaRPr lang="ar-DZ" sz="1600" b="1" dirty="0">
              <a:solidFill>
                <a:schemeClr val="tx1"/>
              </a:solidFill>
              <a:ea typeface="Calibri"/>
            </a:endParaRPr>
          </a:p>
          <a:p>
            <a:pPr algn="r" rtl="1">
              <a:lnSpc>
                <a:spcPct val="115000"/>
              </a:lnSpc>
              <a:defRPr/>
            </a:pPr>
            <a:r>
              <a:rPr lang="ar-DZ" sz="1600" b="1" dirty="0">
                <a:solidFill>
                  <a:schemeClr val="tx1"/>
                </a:solidFill>
                <a:ea typeface="Calibri"/>
              </a:rPr>
              <a:t>   </a:t>
            </a:r>
            <a:r>
              <a:rPr lang="ar-DZ" sz="1600" b="1" dirty="0" smtClean="0">
                <a:solidFill>
                  <a:schemeClr val="tx1"/>
                </a:solidFill>
                <a:ea typeface="Calibri"/>
              </a:rPr>
              <a:t>- </a:t>
            </a:r>
            <a:r>
              <a:rPr lang="ar-DZ" sz="1600" b="1" dirty="0">
                <a:solidFill>
                  <a:schemeClr val="tx1"/>
                </a:solidFill>
                <a:ea typeface="Calibri"/>
              </a:rPr>
              <a:t>الإخفاق في المقابلات الشفوية</a:t>
            </a:r>
          </a:p>
          <a:p>
            <a:pPr algn="r" rtl="1">
              <a:lnSpc>
                <a:spcPct val="115000"/>
              </a:lnSpc>
              <a:spcAft>
                <a:spcPts val="0"/>
              </a:spcAft>
            </a:pPr>
            <a:r>
              <a:rPr lang="ar-DZ" sz="1600" b="1" dirty="0">
                <a:solidFill>
                  <a:schemeClr val="tx1"/>
                </a:solidFill>
                <a:ea typeface="Calibri"/>
              </a:rPr>
              <a:t>   </a:t>
            </a:r>
            <a:r>
              <a:rPr lang="ar-DZ" sz="1600" b="1" dirty="0" smtClean="0">
                <a:solidFill>
                  <a:schemeClr val="tx1"/>
                </a:solidFill>
                <a:ea typeface="Calibri"/>
              </a:rPr>
              <a:t>- </a:t>
            </a:r>
            <a:r>
              <a:rPr lang="ar-DZ" sz="1600" b="1" dirty="0">
                <a:solidFill>
                  <a:schemeClr val="tx1"/>
                </a:solidFill>
                <a:ea typeface="Calibri"/>
              </a:rPr>
              <a:t>عدم الرضى بالخيار الرابع </a:t>
            </a:r>
            <a:endParaRPr lang="ar-DZ" sz="1600" b="1" dirty="0"/>
          </a:p>
          <a:p>
            <a:pPr algn="ctr" rtl="1"/>
            <a:r>
              <a:rPr lang="ar-DZ" sz="1600" b="1" dirty="0">
                <a:solidFill>
                  <a:srgbClr val="FF0000"/>
                </a:solidFill>
              </a:rPr>
              <a:t>من </a:t>
            </a:r>
            <a:r>
              <a:rPr lang="ar-DZ" sz="1600" b="1" dirty="0" smtClean="0">
                <a:solidFill>
                  <a:srgbClr val="FF0000"/>
                </a:solidFill>
              </a:rPr>
              <a:t>04 </a:t>
            </a:r>
            <a:r>
              <a:rPr lang="ar-DZ" sz="1600" b="1" dirty="0">
                <a:solidFill>
                  <a:srgbClr val="FF0000"/>
                </a:solidFill>
              </a:rPr>
              <a:t>إلى </a:t>
            </a:r>
            <a:r>
              <a:rPr lang="ar-DZ" sz="1600" b="1" dirty="0" smtClean="0">
                <a:solidFill>
                  <a:srgbClr val="FF0000"/>
                </a:solidFill>
              </a:rPr>
              <a:t>08 أوت 2019 </a:t>
            </a:r>
            <a:endParaRPr lang="fr-FR" sz="1600" b="1" dirty="0">
              <a:solidFill>
                <a:srgbClr val="FF0000"/>
              </a:solidFill>
            </a:endParaRPr>
          </a:p>
        </p:txBody>
      </p:sp>
      <p:sp>
        <p:nvSpPr>
          <p:cNvPr id="9" name="ZoneTexte 8"/>
          <p:cNvSpPr txBox="1"/>
          <p:nvPr/>
        </p:nvSpPr>
        <p:spPr>
          <a:xfrm>
            <a:off x="4598686" y="4148281"/>
            <a:ext cx="4382841"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rtl="1"/>
            <a:r>
              <a:rPr lang="ar-DZ" b="1" dirty="0" smtClean="0"/>
              <a:t>أقوم </a:t>
            </a:r>
            <a:r>
              <a:rPr lang="ar-DZ" b="1" dirty="0"/>
              <a:t>بإدخال أربع </a:t>
            </a:r>
            <a:r>
              <a:rPr lang="ar-DZ" b="1" dirty="0" smtClean="0"/>
              <a:t>اختيارات في </a:t>
            </a:r>
            <a:r>
              <a:rPr lang="ar-DZ" b="1" dirty="0"/>
              <a:t>بطاقة الرغبات </a:t>
            </a:r>
            <a:r>
              <a:rPr lang="ar-DZ" b="1" dirty="0" smtClean="0"/>
              <a:t>من بينها على الاقل تكوينا في </a:t>
            </a:r>
            <a:r>
              <a:rPr lang="ar-DZ" b="1" dirty="0"/>
              <a:t>الليسانس </a:t>
            </a:r>
          </a:p>
          <a:p>
            <a:pPr algn="ctr" rtl="1"/>
            <a:r>
              <a:rPr lang="ar-DZ" b="1" dirty="0">
                <a:solidFill>
                  <a:srgbClr val="FF0000"/>
                </a:solidFill>
              </a:rPr>
              <a:t>من </a:t>
            </a:r>
            <a:r>
              <a:rPr lang="ar-DZ" b="1" dirty="0" smtClean="0">
                <a:solidFill>
                  <a:srgbClr val="FF0000"/>
                </a:solidFill>
              </a:rPr>
              <a:t>22 </a:t>
            </a:r>
            <a:r>
              <a:rPr lang="ar-DZ" b="1" dirty="0">
                <a:solidFill>
                  <a:srgbClr val="FF0000"/>
                </a:solidFill>
              </a:rPr>
              <a:t>إلى </a:t>
            </a:r>
            <a:r>
              <a:rPr lang="ar-DZ" b="1" dirty="0" smtClean="0">
                <a:solidFill>
                  <a:srgbClr val="FF0000"/>
                </a:solidFill>
              </a:rPr>
              <a:t>24 </a:t>
            </a:r>
            <a:r>
              <a:rPr lang="ar-DZ" b="1" dirty="0" err="1" smtClean="0">
                <a:solidFill>
                  <a:srgbClr val="FF0000"/>
                </a:solidFill>
              </a:rPr>
              <a:t>جويلية</a:t>
            </a:r>
            <a:r>
              <a:rPr lang="ar-DZ" b="1" dirty="0" smtClean="0">
                <a:solidFill>
                  <a:srgbClr val="FF0000"/>
                </a:solidFill>
              </a:rPr>
              <a:t> 2019 </a:t>
            </a:r>
            <a:r>
              <a:rPr lang="ar-DZ" b="1" dirty="0" smtClean="0">
                <a:solidFill>
                  <a:schemeClr val="tx1"/>
                </a:solidFill>
              </a:rPr>
              <a:t>ثم أقوم بتأكيدها</a:t>
            </a:r>
          </a:p>
          <a:p>
            <a:pPr algn="ctr" rtl="1"/>
            <a:r>
              <a:rPr lang="ar-DZ" b="1" dirty="0" smtClean="0">
                <a:solidFill>
                  <a:srgbClr val="FF0000"/>
                </a:solidFill>
              </a:rPr>
              <a:t>من 25 </a:t>
            </a:r>
            <a:r>
              <a:rPr lang="ar-DZ" b="1" dirty="0">
                <a:solidFill>
                  <a:srgbClr val="FF0000"/>
                </a:solidFill>
              </a:rPr>
              <a:t>إلى </a:t>
            </a:r>
            <a:r>
              <a:rPr lang="ar-DZ" b="1" dirty="0" smtClean="0">
                <a:solidFill>
                  <a:srgbClr val="FF0000"/>
                </a:solidFill>
              </a:rPr>
              <a:t>26 </a:t>
            </a:r>
            <a:r>
              <a:rPr lang="ar-DZ" b="1" dirty="0" err="1">
                <a:solidFill>
                  <a:srgbClr val="FF0000"/>
                </a:solidFill>
              </a:rPr>
              <a:t>جويلية</a:t>
            </a:r>
            <a:r>
              <a:rPr lang="ar-DZ" b="1" dirty="0">
                <a:solidFill>
                  <a:srgbClr val="FF0000"/>
                </a:solidFill>
              </a:rPr>
              <a:t> 2019</a:t>
            </a:r>
            <a:endParaRPr lang="fr-FR" b="1" dirty="0">
              <a:solidFill>
                <a:srgbClr val="FF0000"/>
              </a:solidFill>
            </a:endParaRPr>
          </a:p>
        </p:txBody>
      </p:sp>
      <p:sp>
        <p:nvSpPr>
          <p:cNvPr id="47" name="ZoneTexte 46"/>
          <p:cNvSpPr txBox="1"/>
          <p:nvPr/>
        </p:nvSpPr>
        <p:spPr>
          <a:xfrm>
            <a:off x="5808882" y="5640189"/>
            <a:ext cx="3089158"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rtl="1"/>
            <a:r>
              <a:rPr lang="ar-DZ" b="1" dirty="0" smtClean="0">
                <a:solidFill>
                  <a:schemeClr val="tx1"/>
                </a:solidFill>
              </a:rPr>
              <a:t>نتائج التوجيه يوم  </a:t>
            </a:r>
            <a:r>
              <a:rPr lang="ar-DZ" b="1" dirty="0" smtClean="0">
                <a:solidFill>
                  <a:srgbClr val="FF0000"/>
                </a:solidFill>
              </a:rPr>
              <a:t>03 أوت 2019 </a:t>
            </a:r>
            <a:r>
              <a:rPr lang="ar-DZ" b="1" dirty="0">
                <a:solidFill>
                  <a:schemeClr val="tx1"/>
                </a:solidFill>
              </a:rPr>
              <a:t>مساءا</a:t>
            </a:r>
            <a:endParaRPr lang="fr-FR" b="1" dirty="0">
              <a:solidFill>
                <a:schemeClr val="tx1"/>
              </a:solidFill>
            </a:endParaRPr>
          </a:p>
        </p:txBody>
      </p:sp>
      <p:sp>
        <p:nvSpPr>
          <p:cNvPr id="48" name="ZoneTexte 47"/>
          <p:cNvSpPr txBox="1"/>
          <p:nvPr/>
        </p:nvSpPr>
        <p:spPr>
          <a:xfrm>
            <a:off x="3010400" y="743661"/>
            <a:ext cx="2277676"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rtl="1"/>
            <a:r>
              <a:rPr lang="ar-DZ" b="1" dirty="0">
                <a:solidFill>
                  <a:schemeClr val="tx1"/>
                </a:solidFill>
              </a:rPr>
              <a:t>نتائج </a:t>
            </a:r>
            <a:r>
              <a:rPr lang="ar-DZ" b="1" dirty="0" smtClean="0">
                <a:solidFill>
                  <a:schemeClr val="tx1"/>
                </a:solidFill>
              </a:rPr>
              <a:t>إعادة التوجيه يوم  </a:t>
            </a:r>
            <a:r>
              <a:rPr lang="ar-DZ" b="1" dirty="0" smtClean="0">
                <a:solidFill>
                  <a:srgbClr val="FF0000"/>
                </a:solidFill>
              </a:rPr>
              <a:t>17 </a:t>
            </a:r>
            <a:r>
              <a:rPr lang="ar-DZ" b="1" dirty="0">
                <a:solidFill>
                  <a:srgbClr val="FF0000"/>
                </a:solidFill>
              </a:rPr>
              <a:t>أوت </a:t>
            </a:r>
            <a:r>
              <a:rPr lang="ar-DZ" b="1" dirty="0" smtClean="0">
                <a:solidFill>
                  <a:srgbClr val="FF0000"/>
                </a:solidFill>
              </a:rPr>
              <a:t>2019 </a:t>
            </a:r>
            <a:r>
              <a:rPr lang="ar-DZ" b="1" dirty="0" smtClean="0">
                <a:solidFill>
                  <a:schemeClr val="tx1"/>
                </a:solidFill>
              </a:rPr>
              <a:t>مساءا</a:t>
            </a:r>
            <a:endParaRPr lang="fr-FR" b="1" dirty="0">
              <a:solidFill>
                <a:schemeClr val="tx1"/>
              </a:solidFill>
            </a:endParaRPr>
          </a:p>
        </p:txBody>
      </p:sp>
      <p:sp>
        <p:nvSpPr>
          <p:cNvPr id="55" name="ZoneTexte 54"/>
          <p:cNvSpPr txBox="1"/>
          <p:nvPr/>
        </p:nvSpPr>
        <p:spPr>
          <a:xfrm>
            <a:off x="58294" y="681807"/>
            <a:ext cx="2699793" cy="107721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rtl="1"/>
            <a:r>
              <a:rPr lang="ar-DZ" sz="1600" b="1" dirty="0">
                <a:solidFill>
                  <a:schemeClr val="tx1"/>
                </a:solidFill>
                <a:ea typeface="Calibri"/>
              </a:rPr>
              <a:t>التسجيلات النهائية + إيداع ملفات الخدمات الجامعية (المنحة  والنقل</a:t>
            </a:r>
            <a:r>
              <a:rPr lang="ar-DZ" sz="1600" b="1" dirty="0" smtClean="0">
                <a:solidFill>
                  <a:schemeClr val="tx1"/>
                </a:solidFill>
                <a:ea typeface="Calibri"/>
              </a:rPr>
              <a:t>) :</a:t>
            </a:r>
          </a:p>
          <a:p>
            <a:pPr algn="ctr" rtl="1"/>
            <a:r>
              <a:rPr lang="ar-DZ" sz="1600" b="1" dirty="0">
                <a:solidFill>
                  <a:schemeClr val="tx1"/>
                </a:solidFill>
                <a:ea typeface="Calibri"/>
              </a:rPr>
              <a:t>من </a:t>
            </a:r>
            <a:r>
              <a:rPr lang="ar-DZ" sz="1600" b="1" dirty="0">
                <a:solidFill>
                  <a:srgbClr val="FF0000"/>
                </a:solidFill>
                <a:ea typeface="Calibri"/>
              </a:rPr>
              <a:t>02 إلى </a:t>
            </a:r>
            <a:r>
              <a:rPr lang="ar-DZ" sz="1600" b="1" dirty="0" smtClean="0">
                <a:solidFill>
                  <a:srgbClr val="FF0000"/>
                </a:solidFill>
                <a:ea typeface="Calibri"/>
              </a:rPr>
              <a:t>12 سبتمبر 2019 </a:t>
            </a:r>
            <a:r>
              <a:rPr lang="ar-DZ" sz="1600" b="1" dirty="0">
                <a:solidFill>
                  <a:schemeClr val="tx1"/>
                </a:solidFill>
                <a:ea typeface="Calibri"/>
              </a:rPr>
              <a:t>مع إعادة </a:t>
            </a:r>
            <a:r>
              <a:rPr lang="ar-DZ" sz="1600" b="1" dirty="0" smtClean="0">
                <a:solidFill>
                  <a:schemeClr val="tx1"/>
                </a:solidFill>
                <a:ea typeface="Calibri"/>
              </a:rPr>
              <a:t>فتح البوابة </a:t>
            </a:r>
            <a:r>
              <a:rPr lang="ar-DZ" sz="1600" b="1" dirty="0">
                <a:solidFill>
                  <a:schemeClr val="tx1"/>
                </a:solidFill>
                <a:ea typeface="Calibri"/>
              </a:rPr>
              <a:t>الرقمية للإيواء </a:t>
            </a:r>
            <a:endParaRPr lang="fr-FR" sz="1600" b="1" dirty="0">
              <a:solidFill>
                <a:schemeClr val="tx1"/>
              </a:solidFill>
              <a:ea typeface="Calibri"/>
            </a:endParaRPr>
          </a:p>
        </p:txBody>
      </p:sp>
      <p:sp>
        <p:nvSpPr>
          <p:cNvPr id="56" name="Flèche gauche 55"/>
          <p:cNvSpPr/>
          <p:nvPr/>
        </p:nvSpPr>
        <p:spPr>
          <a:xfrm>
            <a:off x="2618770" y="934997"/>
            <a:ext cx="391630" cy="323019"/>
          </a:xfrm>
          <a:prstGeom prst="lef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fr-FR"/>
          </a:p>
        </p:txBody>
      </p:sp>
      <p:cxnSp>
        <p:nvCxnSpPr>
          <p:cNvPr id="60" name="Connecteur droit 59"/>
          <p:cNvCxnSpPr/>
          <p:nvPr/>
        </p:nvCxnSpPr>
        <p:spPr>
          <a:xfrm>
            <a:off x="5593496" y="613820"/>
            <a:ext cx="0" cy="3216318"/>
          </a:xfrm>
          <a:prstGeom prst="line">
            <a:avLst/>
          </a:prstGeom>
        </p:spPr>
        <p:style>
          <a:lnRef idx="2">
            <a:schemeClr val="accent4"/>
          </a:lnRef>
          <a:fillRef idx="0">
            <a:schemeClr val="accent4"/>
          </a:fillRef>
          <a:effectRef idx="1">
            <a:schemeClr val="accent4"/>
          </a:effectRef>
          <a:fontRef idx="minor">
            <a:schemeClr val="tx1"/>
          </a:fontRef>
        </p:style>
      </p:cxnSp>
      <p:sp>
        <p:nvSpPr>
          <p:cNvPr id="65" name="ZoneTexte 64"/>
          <p:cNvSpPr txBox="1"/>
          <p:nvPr/>
        </p:nvSpPr>
        <p:spPr>
          <a:xfrm>
            <a:off x="5288076" y="6403837"/>
            <a:ext cx="3797593" cy="415498"/>
          </a:xfrm>
          <a:prstGeom prst="rect">
            <a:avLst/>
          </a:prstGeom>
          <a:noFill/>
        </p:spPr>
        <p:txBody>
          <a:bodyPr wrap="square" rtlCol="0">
            <a:spAutoFit/>
          </a:bodyPr>
          <a:lstStyle/>
          <a:p>
            <a:pPr algn="ctr" rtl="1"/>
            <a:r>
              <a:rPr lang="ar-DZ" sz="1050" b="1" dirty="0">
                <a:ea typeface="Calibri"/>
              </a:rPr>
              <a:t>معالجة الحالات الاستثنائية على مستوى المؤسسات الجامعية عبر </a:t>
            </a:r>
            <a:r>
              <a:rPr lang="fr-FR" sz="1050" b="1" dirty="0" smtClean="0">
                <a:ea typeface="Calibri"/>
              </a:rPr>
              <a:t> </a:t>
            </a:r>
            <a:r>
              <a:rPr lang="ar-DZ" sz="1050" b="1" dirty="0" smtClean="0">
                <a:ea typeface="Calibri"/>
              </a:rPr>
              <a:t>نظام </a:t>
            </a:r>
            <a:r>
              <a:rPr lang="fr-FR" sz="1050" b="1" dirty="0">
                <a:ea typeface="Calibri"/>
              </a:rPr>
              <a:t>PROGRES</a:t>
            </a:r>
            <a:endParaRPr lang="fr-FR" sz="1050" dirty="0"/>
          </a:p>
          <a:p>
            <a:pPr algn="ctr" rtl="1"/>
            <a:r>
              <a:rPr lang="ar-DZ" sz="1050" b="1" dirty="0" smtClean="0">
                <a:ea typeface="Calibri"/>
              </a:rPr>
              <a:t>من </a:t>
            </a:r>
            <a:r>
              <a:rPr lang="ar-DZ" sz="1050" b="1" dirty="0">
                <a:ea typeface="Calibri"/>
              </a:rPr>
              <a:t>02 إلى </a:t>
            </a:r>
            <a:r>
              <a:rPr lang="ar-DZ" sz="1050" b="1" dirty="0" smtClean="0">
                <a:ea typeface="Calibri"/>
              </a:rPr>
              <a:t>12 سبتمبر  2019</a:t>
            </a:r>
            <a:endParaRPr lang="fr-FR" sz="1050" b="1" dirty="0">
              <a:ea typeface="Calibri"/>
            </a:endParaRPr>
          </a:p>
        </p:txBody>
      </p:sp>
      <p:grpSp>
        <p:nvGrpSpPr>
          <p:cNvPr id="73" name="Groupe 72"/>
          <p:cNvGrpSpPr/>
          <p:nvPr/>
        </p:nvGrpSpPr>
        <p:grpSpPr>
          <a:xfrm>
            <a:off x="5280785" y="6353379"/>
            <a:ext cx="3869517" cy="576083"/>
            <a:chOff x="5280785" y="6281917"/>
            <a:chExt cx="3869517" cy="576083"/>
          </a:xfrm>
        </p:grpSpPr>
        <p:cxnSp>
          <p:nvCxnSpPr>
            <p:cNvPr id="67" name="Connecteur droit 66"/>
            <p:cNvCxnSpPr/>
            <p:nvPr/>
          </p:nvCxnSpPr>
          <p:spPr>
            <a:xfrm>
              <a:off x="5288076" y="6281917"/>
              <a:ext cx="3862226"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0" name="Connecteur droit 69"/>
            <p:cNvCxnSpPr/>
            <p:nvPr/>
          </p:nvCxnSpPr>
          <p:spPr>
            <a:xfrm flipH="1">
              <a:off x="5280785" y="6281917"/>
              <a:ext cx="1" cy="576083"/>
            </a:xfrm>
            <a:prstGeom prst="line">
              <a:avLst/>
            </a:prstGeom>
          </p:spPr>
          <p:style>
            <a:lnRef idx="2">
              <a:schemeClr val="accent1"/>
            </a:lnRef>
            <a:fillRef idx="0">
              <a:schemeClr val="accent1"/>
            </a:fillRef>
            <a:effectRef idx="1">
              <a:schemeClr val="accent1"/>
            </a:effectRef>
            <a:fontRef idx="minor">
              <a:schemeClr val="tx1"/>
            </a:fontRef>
          </p:style>
        </p:cxnSp>
      </p:grpSp>
      <p:sp>
        <p:nvSpPr>
          <p:cNvPr id="38" name="ZoneTexte 37"/>
          <p:cNvSpPr txBox="1"/>
          <p:nvPr/>
        </p:nvSpPr>
        <p:spPr>
          <a:xfrm>
            <a:off x="3891237" y="5615217"/>
            <a:ext cx="1476166" cy="400110"/>
          </a:xfrm>
          <a:prstGeom prst="rect">
            <a:avLst/>
          </a:prstGeom>
          <a:noFill/>
        </p:spPr>
        <p:txBody>
          <a:bodyPr wrap="square" rtlCol="0">
            <a:spAutoFit/>
          </a:bodyPr>
          <a:lstStyle/>
          <a:p>
            <a:r>
              <a:rPr lang="ar-DZ" sz="2000" b="1" dirty="0">
                <a:solidFill>
                  <a:schemeClr val="bg1"/>
                </a:solidFill>
              </a:rPr>
              <a:t>إعادة التوجيه</a:t>
            </a:r>
            <a:endParaRPr lang="fr-FR" sz="2000" b="1" dirty="0">
              <a:solidFill>
                <a:schemeClr val="bg1"/>
              </a:solidFill>
            </a:endParaRPr>
          </a:p>
        </p:txBody>
      </p:sp>
      <p:sp>
        <p:nvSpPr>
          <p:cNvPr id="5" name="ZoneTexte 4"/>
          <p:cNvSpPr txBox="1"/>
          <p:nvPr/>
        </p:nvSpPr>
        <p:spPr>
          <a:xfrm>
            <a:off x="4377643" y="5791114"/>
            <a:ext cx="387215" cy="369332"/>
          </a:xfrm>
          <a:prstGeom prst="rect">
            <a:avLst/>
          </a:prstGeom>
          <a:noFill/>
        </p:spPr>
        <p:txBody>
          <a:bodyPr wrap="square" rtlCol="0">
            <a:spAutoFit/>
          </a:bodyPr>
          <a:lstStyle/>
          <a:p>
            <a:r>
              <a:rPr lang="ar-DZ" dirty="0" smtClean="0">
                <a:solidFill>
                  <a:srgbClr val="FF0000"/>
                </a:solidFill>
              </a:rPr>
              <a:t>أو</a:t>
            </a:r>
            <a:endParaRPr lang="fr-FR" dirty="0">
              <a:solidFill>
                <a:srgbClr val="FF0000"/>
              </a:solidFill>
            </a:endParaRPr>
          </a:p>
        </p:txBody>
      </p:sp>
    </p:spTree>
    <p:extLst>
      <p:ext uri="{BB962C8B-B14F-4D97-AF65-F5344CB8AC3E}">
        <p14:creationId xmlns="" xmlns:p14="http://schemas.microsoft.com/office/powerpoint/2010/main" val="2799272994"/>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Ellipse 16"/>
          <p:cNvSpPr/>
          <p:nvPr/>
        </p:nvSpPr>
        <p:spPr>
          <a:xfrm>
            <a:off x="3929058" y="5861160"/>
            <a:ext cx="1308324" cy="738411"/>
          </a:xfrm>
          <a:prstGeom prst="rect">
            <a:avLst/>
          </a:prstGeom>
          <a:scene3d>
            <a:camera prst="orthographicFront">
              <a:rot lat="0" lon="0" rev="0"/>
            </a:camera>
            <a:lightRig rig="contrasting" dir="t">
              <a:rot lat="0" lon="0" rev="1200000"/>
            </a:lightRig>
          </a:scene3d>
          <a:sp3d/>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fr-FR" sz="1800" b="1" kern="1200" dirty="0" smtClean="0"/>
              <a:t>Affectation post recours</a:t>
            </a:r>
            <a:endParaRPr lang="fr-FR" sz="1800" b="1" kern="1200" dirty="0"/>
          </a:p>
        </p:txBody>
      </p:sp>
      <p:sp>
        <p:nvSpPr>
          <p:cNvPr id="41" name="Titre 1"/>
          <p:cNvSpPr>
            <a:spLocks noGrp="1"/>
          </p:cNvSpPr>
          <p:nvPr>
            <p:ph type="title"/>
          </p:nvPr>
        </p:nvSpPr>
        <p:spPr>
          <a:xfrm>
            <a:off x="0" y="0"/>
            <a:ext cx="9144000" cy="1099045"/>
          </a:xfrm>
          <a:solidFill>
            <a:srgbClr val="003054"/>
          </a:solidFill>
          <a:ln>
            <a:noFill/>
          </a:ln>
        </p:spPr>
        <p:style>
          <a:lnRef idx="1">
            <a:schemeClr val="accent3"/>
          </a:lnRef>
          <a:fillRef idx="2">
            <a:schemeClr val="accent3"/>
          </a:fillRef>
          <a:effectRef idx="1">
            <a:schemeClr val="accent3"/>
          </a:effectRef>
          <a:fontRef idx="minor">
            <a:schemeClr val="dk1"/>
          </a:fontRef>
        </p:style>
        <p:txBody>
          <a:bodyPr>
            <a:noAutofit/>
          </a:bodyPr>
          <a:lstStyle/>
          <a:p>
            <a:pPr rtl="1"/>
            <a:r>
              <a:rPr lang="ar-DZ" sz="2800" b="1" dirty="0" smtClean="0">
                <a:solidFill>
                  <a:schemeClr val="bg1"/>
                </a:solidFill>
              </a:rPr>
              <a:t>إذا كنت حائزا على شهادة البكــالوريا الخـاصة (ثانوية بوعمــامة)،</a:t>
            </a:r>
            <a:br>
              <a:rPr lang="ar-DZ" sz="2800" b="1" dirty="0" smtClean="0">
                <a:solidFill>
                  <a:schemeClr val="bg1"/>
                </a:solidFill>
              </a:rPr>
            </a:br>
            <a:r>
              <a:rPr lang="ar-DZ" sz="2800" b="1" dirty="0" smtClean="0">
                <a:solidFill>
                  <a:schemeClr val="bg1"/>
                </a:solidFill>
              </a:rPr>
              <a:t>وأرغب التسجـل في مؤسسة للتعـليم العـالي يجــب:</a:t>
            </a:r>
            <a:endParaRPr lang="fr-FR" sz="2800" b="1" dirty="0">
              <a:solidFill>
                <a:schemeClr val="bg1"/>
              </a:solidFill>
            </a:endParaRPr>
          </a:p>
        </p:txBody>
      </p:sp>
      <p:sp>
        <p:nvSpPr>
          <p:cNvPr id="45" name="Ellipse 16"/>
          <p:cNvSpPr/>
          <p:nvPr/>
        </p:nvSpPr>
        <p:spPr>
          <a:xfrm>
            <a:off x="7293782" y="2074946"/>
            <a:ext cx="1308324" cy="738411"/>
          </a:xfrm>
          <a:prstGeom prst="rect">
            <a:avLst/>
          </a:prstGeom>
          <a:scene3d>
            <a:camera prst="orthographicFront">
              <a:rot lat="0" lon="0" rev="0"/>
            </a:camera>
            <a:lightRig rig="contrasting" dir="t">
              <a:rot lat="0" lon="0" rev="1200000"/>
            </a:lightRig>
          </a:scene3d>
          <a:sp3d/>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fr-FR" sz="1800" b="1" kern="1200" dirty="0" smtClean="0"/>
              <a:t>Confirmation de l’affectation</a:t>
            </a:r>
            <a:endParaRPr lang="fr-FR" sz="1800" b="1" kern="1200" dirty="0"/>
          </a:p>
        </p:txBody>
      </p:sp>
      <p:graphicFrame>
        <p:nvGraphicFramePr>
          <p:cNvPr id="7" name="Diagramme 6"/>
          <p:cNvGraphicFramePr/>
          <p:nvPr>
            <p:extLst>
              <p:ext uri="{D42A27DB-BD31-4B8C-83A1-F6EECF244321}">
                <p14:modId xmlns="" xmlns:p14="http://schemas.microsoft.com/office/powerpoint/2010/main" val="2728588276"/>
              </p:ext>
            </p:extLst>
          </p:nvPr>
        </p:nvGraphicFramePr>
        <p:xfrm>
          <a:off x="142844" y="1124744"/>
          <a:ext cx="8858280" cy="49292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 name="Image 9">
            <a:hlinkClick r:id="rId7" action="ppaction://hlinksldjump"/>
          </p:cNvPr>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4237658" y="6125817"/>
            <a:ext cx="668683" cy="668683"/>
          </a:xfrm>
          <a:prstGeom prst="rect">
            <a:avLst/>
          </a:prstGeom>
        </p:spPr>
      </p:pic>
    </p:spTree>
    <p:extLst>
      <p:ext uri="{BB962C8B-B14F-4D97-AF65-F5344CB8AC3E}">
        <p14:creationId xmlns="" xmlns:p14="http://schemas.microsoft.com/office/powerpoint/2010/main" val="976525372"/>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avec flèche vers le bas 19"/>
          <p:cNvSpPr/>
          <p:nvPr/>
        </p:nvSpPr>
        <p:spPr>
          <a:xfrm>
            <a:off x="428596" y="1285860"/>
            <a:ext cx="8429684" cy="1000132"/>
          </a:xfrm>
          <a:prstGeom prst="down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rtl="1">
              <a:buFontTx/>
              <a:buChar char="-"/>
            </a:pPr>
            <a:r>
              <a:rPr lang="ar-DZ" sz="1600" b="1" dirty="0" smtClean="0">
                <a:solidFill>
                  <a:schemeClr val="tx1"/>
                </a:solidFill>
              </a:rPr>
              <a:t> قبل كل شيء، يجب أن أتقدم بطلب معادلة للبكلوريا التي بحوزتي</a:t>
            </a:r>
            <a:r>
              <a:rPr lang="fr-FR" sz="1600" b="1" dirty="0" smtClean="0">
                <a:solidFill>
                  <a:schemeClr val="tx1"/>
                </a:solidFill>
              </a:rPr>
              <a:t> </a:t>
            </a:r>
            <a:r>
              <a:rPr lang="ar-DZ" sz="1600" b="1" dirty="0" smtClean="0">
                <a:solidFill>
                  <a:schemeClr val="tx1"/>
                </a:solidFill>
              </a:rPr>
              <a:t>في أجل لا يتعدى يوم الخميس 15 أوت 2019،</a:t>
            </a:r>
          </a:p>
          <a:p>
            <a:pPr algn="ctr" rtl="1"/>
            <a:r>
              <a:rPr lang="ar-DZ" sz="1600" b="1" dirty="0" smtClean="0">
                <a:solidFill>
                  <a:schemeClr val="tx1"/>
                </a:solidFill>
              </a:rPr>
              <a:t> عبر الخط على الموقع الإلكتروني</a:t>
            </a:r>
            <a:r>
              <a:rPr lang="fr-FR" sz="1600" b="1" dirty="0" smtClean="0">
                <a:solidFill>
                  <a:schemeClr val="tx1"/>
                </a:solidFill>
              </a:rPr>
              <a:t>  </a:t>
            </a:r>
            <a:r>
              <a:rPr lang="ar-DZ" sz="1600" b="1" dirty="0" smtClean="0">
                <a:solidFill>
                  <a:schemeClr val="tx1"/>
                </a:solidFill>
              </a:rPr>
              <a:t>:</a:t>
            </a:r>
            <a:r>
              <a:rPr lang="fr-FR" sz="1600" b="1" dirty="0">
                <a:solidFill>
                  <a:schemeClr val="tx1"/>
                </a:solidFill>
                <a:hlinkClick r:id="rId3"/>
              </a:rPr>
              <a:t>http://www.mesrs.dz/les-equivalences </a:t>
            </a:r>
            <a:endParaRPr lang="fr-FR" sz="1600" b="1" dirty="0">
              <a:solidFill>
                <a:schemeClr val="tx1"/>
              </a:solidFill>
            </a:endParaRPr>
          </a:p>
          <a:p>
            <a:pPr lvl="0" algn="ctr" rtl="1"/>
            <a:endParaRPr lang="fr-FR" sz="1600" b="1" dirty="0" smtClean="0">
              <a:solidFill>
                <a:schemeClr val="tx1"/>
              </a:solidFill>
            </a:endParaRPr>
          </a:p>
          <a:p>
            <a:pPr lvl="0" algn="ctr" rtl="1"/>
            <a:r>
              <a:rPr lang="ar-DZ" sz="1600" b="1" dirty="0" smtClean="0">
                <a:solidFill>
                  <a:schemeClr val="tx1"/>
                </a:solidFill>
              </a:rPr>
              <a:t>  </a:t>
            </a:r>
            <a:endParaRPr lang="fr-FR" sz="1600" dirty="0" smtClean="0"/>
          </a:p>
        </p:txBody>
      </p:sp>
      <p:sp>
        <p:nvSpPr>
          <p:cNvPr id="21" name="Rectangle avec flèche vers le bas 20"/>
          <p:cNvSpPr/>
          <p:nvPr/>
        </p:nvSpPr>
        <p:spPr>
          <a:xfrm>
            <a:off x="285720" y="2357430"/>
            <a:ext cx="8572560" cy="2655746"/>
          </a:xfrm>
          <a:prstGeom prst="downArrowCallou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1600" dirty="0" smtClean="0">
                <a:solidFill>
                  <a:schemeClr val="tx1"/>
                </a:solidFill>
              </a:rPr>
              <a:t>بعد استلام </a:t>
            </a:r>
            <a:r>
              <a:rPr lang="ar-DZ" sz="1600" dirty="0">
                <a:solidFill>
                  <a:schemeClr val="tx1"/>
                </a:solidFill>
              </a:rPr>
              <a:t>المعادلة، </a:t>
            </a:r>
            <a:r>
              <a:rPr lang="ar-DZ" sz="1600" dirty="0" smtClean="0">
                <a:solidFill>
                  <a:schemeClr val="tx1"/>
                </a:solidFill>
              </a:rPr>
              <a:t>أقدم ترشحي </a:t>
            </a:r>
            <a:r>
              <a:rPr lang="ar-DZ" sz="1600" dirty="0">
                <a:solidFill>
                  <a:schemeClr val="tx1"/>
                </a:solidFill>
              </a:rPr>
              <a:t>خلال الفترة من </a:t>
            </a:r>
            <a:r>
              <a:rPr lang="ar-DZ" sz="1600" b="1" dirty="0">
                <a:solidFill>
                  <a:schemeClr val="tx1"/>
                </a:solidFill>
              </a:rPr>
              <a:t>22 أوت إلى 08 سبتمبر</a:t>
            </a:r>
            <a:r>
              <a:rPr lang="ar-DZ" sz="1600" dirty="0">
                <a:solidFill>
                  <a:schemeClr val="tx1"/>
                </a:solidFill>
              </a:rPr>
              <a:t> </a:t>
            </a:r>
            <a:r>
              <a:rPr lang="ar-DZ" sz="1600" b="1" dirty="0">
                <a:solidFill>
                  <a:schemeClr val="tx1"/>
                </a:solidFill>
              </a:rPr>
              <a:t>2019</a:t>
            </a:r>
            <a:r>
              <a:rPr lang="ar-DZ" sz="1600" dirty="0">
                <a:solidFill>
                  <a:schemeClr val="tx1"/>
                </a:solidFill>
              </a:rPr>
              <a:t> باستحداث حساب على أرضية </a:t>
            </a:r>
            <a:r>
              <a:rPr lang="fr-FR" sz="1600" dirty="0">
                <a:solidFill>
                  <a:schemeClr val="tx1"/>
                </a:solidFill>
              </a:rPr>
              <a:t>PROGRES </a:t>
            </a:r>
            <a:r>
              <a:rPr lang="ar-DZ" sz="1600" dirty="0">
                <a:solidFill>
                  <a:schemeClr val="tx1"/>
                </a:solidFill>
              </a:rPr>
              <a:t>تحت عنوان  </a:t>
            </a:r>
            <a:r>
              <a:rPr lang="fr-FR" sz="1600" dirty="0">
                <a:solidFill>
                  <a:schemeClr val="tx1"/>
                </a:solidFill>
              </a:rPr>
              <a:t>)</a:t>
            </a:r>
            <a:r>
              <a:rPr lang="ar-DZ" sz="1600" dirty="0">
                <a:solidFill>
                  <a:schemeClr val="tx1"/>
                </a:solidFill>
              </a:rPr>
              <a:t>الواجهة جزائري حاصل على بكالوريا </a:t>
            </a:r>
            <a:r>
              <a:rPr lang="ar-DZ" sz="1600" dirty="0" smtClean="0">
                <a:solidFill>
                  <a:schemeClr val="tx1"/>
                </a:solidFill>
              </a:rPr>
              <a:t>أجنبية):</a:t>
            </a:r>
            <a:endParaRPr lang="fr-FR" sz="1600" dirty="0">
              <a:solidFill>
                <a:schemeClr val="tx1"/>
              </a:solidFill>
            </a:endParaRPr>
          </a:p>
          <a:p>
            <a:pPr algn="ctr" rtl="1"/>
            <a:r>
              <a:rPr lang="fr-FR" sz="1600" b="1" dirty="0" smtClean="0">
                <a:solidFill>
                  <a:schemeClr val="tx1"/>
                </a:solidFill>
              </a:rPr>
              <a:t>https</a:t>
            </a:r>
            <a:r>
              <a:rPr lang="fr-FR" sz="1600" b="1" dirty="0">
                <a:solidFill>
                  <a:schemeClr val="tx1"/>
                </a:solidFill>
              </a:rPr>
              <a:t>://progres.mesrs.dz/webetrangers  </a:t>
            </a:r>
            <a:endParaRPr lang="fr-FR" sz="1600" dirty="0">
              <a:solidFill>
                <a:schemeClr val="tx1"/>
              </a:solidFill>
            </a:endParaRPr>
          </a:p>
          <a:p>
            <a:pPr algn="ctr" rtl="1"/>
            <a:r>
              <a:rPr lang="ar-DZ" sz="1600" dirty="0" smtClean="0">
                <a:solidFill>
                  <a:schemeClr val="tx1"/>
                </a:solidFill>
              </a:rPr>
              <a:t>أقوم بإيداع ملفي بعد مسحه ضوئيا، أعبر من خلاله على </a:t>
            </a:r>
            <a:r>
              <a:rPr lang="ar-DZ" sz="1600" b="1" dirty="0" smtClean="0">
                <a:solidFill>
                  <a:schemeClr val="tx1"/>
                </a:solidFill>
              </a:rPr>
              <a:t>أربعة اختيارات باحترام الشروط البيداغوجية المشار إليها في المنشور الوزاري، وكذا المعدلات الدّنيا للالتحاق التي يمكن الاطلاع عليها عبر موقعي الانترنت المخصّصين لوزارة التعليم العالي والبحث العلمي</a:t>
            </a:r>
            <a:r>
              <a:rPr lang="ar-DZ" sz="1600" dirty="0" smtClean="0">
                <a:solidFill>
                  <a:schemeClr val="tx1"/>
                </a:solidFill>
              </a:rPr>
              <a:t>. </a:t>
            </a:r>
            <a:r>
              <a:rPr lang="fr-FR" sz="1600" b="1" dirty="0">
                <a:solidFill>
                  <a:schemeClr val="tx2">
                    <a:lumMod val="50000"/>
                  </a:schemeClr>
                </a:solidFill>
              </a:rPr>
              <a:t>(</a:t>
            </a:r>
            <a:r>
              <a:rPr lang="fr-FR" sz="1600" b="1" dirty="0">
                <a:solidFill>
                  <a:schemeClr val="tx2">
                    <a:lumMod val="50000"/>
                  </a:schemeClr>
                </a:solidFill>
                <a:hlinkClick r:id="rId4"/>
              </a:rPr>
              <a:t>https://bac2019.mesrs.dz</a:t>
            </a:r>
            <a:r>
              <a:rPr lang="fr-FR" sz="1600" b="1" dirty="0">
                <a:solidFill>
                  <a:schemeClr val="tx2">
                    <a:lumMod val="50000"/>
                  </a:schemeClr>
                </a:solidFill>
              </a:rPr>
              <a:t>, </a:t>
            </a:r>
            <a:r>
              <a:rPr lang="fr-FR" sz="1600" b="1" dirty="0">
                <a:solidFill>
                  <a:schemeClr val="tx2">
                    <a:lumMod val="50000"/>
                  </a:schemeClr>
                </a:solidFill>
                <a:hlinkClick r:id="rId5"/>
              </a:rPr>
              <a:t>www.mesrs.dz</a:t>
            </a:r>
            <a:r>
              <a:rPr lang="fr-FR" sz="1600" b="1" dirty="0">
                <a:solidFill>
                  <a:schemeClr val="tx2">
                    <a:lumMod val="50000"/>
                  </a:schemeClr>
                </a:solidFill>
              </a:rPr>
              <a:t> )</a:t>
            </a:r>
            <a:endParaRPr lang="fr-FR" sz="1600" dirty="0">
              <a:solidFill>
                <a:schemeClr val="tx1"/>
              </a:solidFill>
            </a:endParaRPr>
          </a:p>
        </p:txBody>
      </p:sp>
      <p:sp>
        <p:nvSpPr>
          <p:cNvPr id="16" name="Titre 1"/>
          <p:cNvSpPr>
            <a:spLocks noGrp="1"/>
          </p:cNvSpPr>
          <p:nvPr>
            <p:ph type="title"/>
          </p:nvPr>
        </p:nvSpPr>
        <p:spPr>
          <a:xfrm>
            <a:off x="0" y="0"/>
            <a:ext cx="9144000" cy="1143000"/>
          </a:xfrm>
          <a:solidFill>
            <a:srgbClr val="003054"/>
          </a:solidFill>
          <a:ln>
            <a:noFill/>
          </a:ln>
        </p:spPr>
        <p:style>
          <a:lnRef idx="1">
            <a:schemeClr val="accent3"/>
          </a:lnRef>
          <a:fillRef idx="2">
            <a:schemeClr val="accent3"/>
          </a:fillRef>
          <a:effectRef idx="1">
            <a:schemeClr val="accent3"/>
          </a:effectRef>
          <a:fontRef idx="minor">
            <a:schemeClr val="dk1"/>
          </a:fontRef>
        </p:style>
        <p:txBody>
          <a:bodyPr>
            <a:noAutofit/>
          </a:bodyPr>
          <a:lstStyle/>
          <a:p>
            <a:pPr rtl="1"/>
            <a:r>
              <a:rPr lang="ar-DZ" sz="2800" b="1" dirty="0" smtClean="0">
                <a:solidFill>
                  <a:schemeClr val="bg1"/>
                </a:solidFill>
              </a:rPr>
              <a:t>إذا كنت مواطنا جزائريا حائزا على شهادة بكــالوريا أجنبية،</a:t>
            </a:r>
            <a:br>
              <a:rPr lang="ar-DZ" sz="2800" b="1" dirty="0" smtClean="0">
                <a:solidFill>
                  <a:schemeClr val="bg1"/>
                </a:solidFill>
              </a:rPr>
            </a:br>
            <a:r>
              <a:rPr lang="ar-DZ" sz="2800" b="1" dirty="0">
                <a:solidFill>
                  <a:schemeClr val="bg1"/>
                </a:solidFill>
              </a:rPr>
              <a:t>وأرغب التسجـل في </a:t>
            </a:r>
            <a:r>
              <a:rPr lang="ar-DZ" sz="2800" b="1" dirty="0" smtClean="0">
                <a:solidFill>
                  <a:schemeClr val="bg1"/>
                </a:solidFill>
              </a:rPr>
              <a:t>مؤسسة للتعـليم العـالي يجــب:</a:t>
            </a:r>
            <a:endParaRPr lang="fr-FR" sz="2800" b="1" dirty="0">
              <a:solidFill>
                <a:schemeClr val="bg1"/>
              </a:solidFill>
            </a:endParaRPr>
          </a:p>
        </p:txBody>
      </p:sp>
      <p:pic>
        <p:nvPicPr>
          <p:cNvPr id="10" name="Image 9">
            <a:hlinkClick r:id="rId6" action="ppaction://hlinksldjump"/>
          </p:cNvPr>
          <p:cNvPicPr>
            <a:picLocks noChangeAspect="1"/>
          </p:cNvPicPr>
          <p:nvPr/>
        </p:nvPicPr>
        <p:blipFill>
          <a:blip r:embed="rId7" cstate="print">
            <a:extLst>
              <a:ext uri="{28A0092B-C50C-407E-A947-70E740481C1C}">
                <a14:useLocalDpi xmlns="" xmlns:a14="http://schemas.microsoft.com/office/drawing/2010/main" val="0"/>
              </a:ext>
            </a:extLst>
          </a:blip>
          <a:stretch>
            <a:fillRect/>
          </a:stretch>
        </p:blipFill>
        <p:spPr>
          <a:xfrm>
            <a:off x="4427984" y="6053758"/>
            <a:ext cx="668683" cy="668683"/>
          </a:xfrm>
          <a:prstGeom prst="rect">
            <a:avLst/>
          </a:prstGeom>
        </p:spPr>
      </p:pic>
      <p:sp>
        <p:nvSpPr>
          <p:cNvPr id="2" name="ZoneTexte 1"/>
          <p:cNvSpPr txBox="1"/>
          <p:nvPr/>
        </p:nvSpPr>
        <p:spPr>
          <a:xfrm>
            <a:off x="357158" y="5085184"/>
            <a:ext cx="8572560" cy="923330"/>
          </a:xfrm>
          <a:prstGeom prst="rect">
            <a:avLst/>
          </a:prstGeom>
          <a:solidFill>
            <a:schemeClr val="accent5">
              <a:lumMod val="40000"/>
              <a:lumOff val="60000"/>
            </a:schemeClr>
          </a:solidFill>
        </p:spPr>
        <p:txBody>
          <a:bodyPr wrap="square" rtlCol="0">
            <a:spAutoFit/>
          </a:bodyPr>
          <a:lstStyle/>
          <a:p>
            <a:pPr algn="ctr" rtl="1"/>
            <a:r>
              <a:rPr lang="ar-DZ" dirty="0"/>
              <a:t>بعد أن يتمّ التوجيه عبر الخط، </a:t>
            </a:r>
            <a:r>
              <a:rPr lang="ar-DZ" dirty="0" smtClean="0"/>
              <a:t>أتقدّم للمؤسسة </a:t>
            </a:r>
            <a:r>
              <a:rPr lang="ar-DZ" dirty="0"/>
              <a:t>التي </a:t>
            </a:r>
            <a:r>
              <a:rPr lang="ar-DZ" dirty="0" smtClean="0"/>
              <a:t>وجّهت </a:t>
            </a:r>
            <a:r>
              <a:rPr lang="ar-DZ" dirty="0"/>
              <a:t>إليها </a:t>
            </a:r>
            <a:r>
              <a:rPr lang="ar-DZ" b="1" dirty="0"/>
              <a:t>لإتمام تسجيلي</a:t>
            </a:r>
            <a:r>
              <a:rPr lang="ar-DZ" dirty="0" smtClean="0"/>
              <a:t> وبحوزتي </a:t>
            </a:r>
            <a:r>
              <a:rPr lang="ar-DZ" dirty="0"/>
              <a:t>رقم </a:t>
            </a:r>
            <a:r>
              <a:rPr lang="ar-DZ" dirty="0" smtClean="0"/>
              <a:t>ملفي </a:t>
            </a:r>
            <a:r>
              <a:rPr lang="ar-DZ" dirty="0"/>
              <a:t>والوثائق التالية:</a:t>
            </a:r>
            <a:endParaRPr lang="fr-FR" dirty="0"/>
          </a:p>
          <a:p>
            <a:pPr algn="ctr" rtl="1"/>
            <a:r>
              <a:rPr lang="ar-DZ" dirty="0"/>
              <a:t> </a:t>
            </a:r>
            <a:r>
              <a:rPr lang="ar-DZ" dirty="0" smtClean="0"/>
              <a:t> </a:t>
            </a:r>
            <a:r>
              <a:rPr lang="ar-DZ" dirty="0"/>
              <a:t>شهادة البكالوريا الأصلية</a:t>
            </a:r>
            <a:r>
              <a:rPr lang="ar-DZ" dirty="0" smtClean="0"/>
              <a:t>، شهادة المعادلة و صورتين </a:t>
            </a:r>
            <a:r>
              <a:rPr lang="fr-FR" dirty="0"/>
              <a:t>)</a:t>
            </a:r>
            <a:r>
              <a:rPr lang="ar-DZ" dirty="0"/>
              <a:t>02</a:t>
            </a:r>
            <a:r>
              <a:rPr lang="fr-FR" dirty="0"/>
              <a:t>(</a:t>
            </a:r>
            <a:r>
              <a:rPr lang="ar-DZ" dirty="0"/>
              <a:t> شمسيتين.</a:t>
            </a:r>
            <a:endParaRPr lang="fr-FR" dirty="0"/>
          </a:p>
          <a:p>
            <a:pPr algn="ctr"/>
            <a:r>
              <a:rPr lang="ar-DZ" b="1" dirty="0" smtClean="0">
                <a:solidFill>
                  <a:srgbClr val="FF0000"/>
                </a:solidFill>
              </a:rPr>
              <a:t>من 02 إلى 12 سبتمبر 2019</a:t>
            </a:r>
            <a:endParaRPr lang="fr-FR" b="1" dirty="0">
              <a:solidFill>
                <a:srgbClr val="FF0000"/>
              </a:solidFill>
            </a:endParaRPr>
          </a:p>
        </p:txBody>
      </p:sp>
    </p:spTree>
    <p:extLst>
      <p:ext uri="{BB962C8B-B14F-4D97-AF65-F5344CB8AC3E}">
        <p14:creationId xmlns="" xmlns:p14="http://schemas.microsoft.com/office/powerpoint/2010/main" val="4006875355"/>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Ellipse 16"/>
          <p:cNvSpPr/>
          <p:nvPr/>
        </p:nvSpPr>
        <p:spPr>
          <a:xfrm>
            <a:off x="3929058" y="5861160"/>
            <a:ext cx="1308324" cy="738411"/>
          </a:xfrm>
          <a:prstGeom prst="rect">
            <a:avLst/>
          </a:prstGeom>
          <a:scene3d>
            <a:camera prst="orthographicFront">
              <a:rot lat="0" lon="0" rev="0"/>
            </a:camera>
            <a:lightRig rig="contrasting" dir="t">
              <a:rot lat="0" lon="0" rev="1200000"/>
            </a:lightRig>
          </a:scene3d>
          <a:sp3d/>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fr-FR" sz="1800" b="1" kern="1200" dirty="0" smtClean="0"/>
              <a:t>Affectation post recours</a:t>
            </a:r>
            <a:endParaRPr lang="fr-FR" sz="1800" b="1" kern="1200" dirty="0"/>
          </a:p>
        </p:txBody>
      </p:sp>
      <p:sp>
        <p:nvSpPr>
          <p:cNvPr id="41" name="Titre 1"/>
          <p:cNvSpPr>
            <a:spLocks noGrp="1"/>
          </p:cNvSpPr>
          <p:nvPr>
            <p:ph type="title"/>
          </p:nvPr>
        </p:nvSpPr>
        <p:spPr>
          <a:xfrm>
            <a:off x="0" y="0"/>
            <a:ext cx="9144000" cy="836712"/>
          </a:xfrm>
          <a:solidFill>
            <a:srgbClr val="003054"/>
          </a:solidFill>
          <a:ln>
            <a:noFill/>
          </a:ln>
        </p:spPr>
        <p:style>
          <a:lnRef idx="1">
            <a:schemeClr val="accent3"/>
          </a:lnRef>
          <a:fillRef idx="2">
            <a:schemeClr val="accent3"/>
          </a:fillRef>
          <a:effectRef idx="1">
            <a:schemeClr val="accent3"/>
          </a:effectRef>
          <a:fontRef idx="minor">
            <a:schemeClr val="dk1"/>
          </a:fontRef>
        </p:style>
        <p:txBody>
          <a:bodyPr>
            <a:noAutofit/>
          </a:bodyPr>
          <a:lstStyle/>
          <a:p>
            <a:pPr rtl="1"/>
            <a:r>
              <a:rPr lang="ar-DZ" sz="2400" b="1" dirty="0" smtClean="0">
                <a:solidFill>
                  <a:schemeClr val="bg1"/>
                </a:solidFill>
              </a:rPr>
              <a:t>إذا كنت حائزا على شهادة بكــالوريا </a:t>
            </a:r>
            <a:r>
              <a:rPr lang="ar-DZ" sz="2400" b="1" dirty="0" smtClean="0">
                <a:solidFill>
                  <a:srgbClr val="FF0000"/>
                </a:solidFill>
              </a:rPr>
              <a:t>قبل عام 2019</a:t>
            </a:r>
            <a:r>
              <a:rPr lang="ar-DZ" sz="2400" b="1" dirty="0" smtClean="0">
                <a:solidFill>
                  <a:schemeClr val="bg1"/>
                </a:solidFill>
              </a:rPr>
              <a:t>،</a:t>
            </a:r>
            <a:br>
              <a:rPr lang="ar-DZ" sz="2400" b="1" dirty="0" smtClean="0">
                <a:solidFill>
                  <a:schemeClr val="bg1"/>
                </a:solidFill>
              </a:rPr>
            </a:br>
            <a:r>
              <a:rPr lang="ar-DZ" sz="2400" b="1" dirty="0">
                <a:solidFill>
                  <a:schemeClr val="bg1"/>
                </a:solidFill>
              </a:rPr>
              <a:t>وأرغب التسجـل في </a:t>
            </a:r>
            <a:r>
              <a:rPr lang="ar-DZ" sz="2400" b="1" dirty="0" smtClean="0">
                <a:solidFill>
                  <a:schemeClr val="bg1"/>
                </a:solidFill>
              </a:rPr>
              <a:t>مؤسسة للتعـليم العـالي يجــب:</a:t>
            </a:r>
            <a:endParaRPr lang="fr-FR" sz="2400" b="1" dirty="0">
              <a:solidFill>
                <a:schemeClr val="bg1"/>
              </a:solidFill>
            </a:endParaRPr>
          </a:p>
        </p:txBody>
      </p:sp>
      <p:sp>
        <p:nvSpPr>
          <p:cNvPr id="45" name="Ellipse 16"/>
          <p:cNvSpPr/>
          <p:nvPr/>
        </p:nvSpPr>
        <p:spPr>
          <a:xfrm>
            <a:off x="7293782" y="2074946"/>
            <a:ext cx="1308324" cy="738411"/>
          </a:xfrm>
          <a:prstGeom prst="rect">
            <a:avLst/>
          </a:prstGeom>
          <a:scene3d>
            <a:camera prst="orthographicFront">
              <a:rot lat="0" lon="0" rev="0"/>
            </a:camera>
            <a:lightRig rig="contrasting" dir="t">
              <a:rot lat="0" lon="0" rev="1200000"/>
            </a:lightRig>
          </a:scene3d>
          <a:sp3d/>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fr-FR" sz="1800" b="1" kern="1200" dirty="0" smtClean="0"/>
              <a:t>Confirmation de l’affectation</a:t>
            </a:r>
            <a:endParaRPr lang="fr-FR" sz="1800" b="1" kern="1200" dirty="0"/>
          </a:p>
        </p:txBody>
      </p:sp>
      <p:graphicFrame>
        <p:nvGraphicFramePr>
          <p:cNvPr id="7" name="Diagramme 6"/>
          <p:cNvGraphicFramePr/>
          <p:nvPr>
            <p:extLst>
              <p:ext uri="{D42A27DB-BD31-4B8C-83A1-F6EECF244321}">
                <p14:modId xmlns="" xmlns:p14="http://schemas.microsoft.com/office/powerpoint/2010/main" val="1401741480"/>
              </p:ext>
            </p:extLst>
          </p:nvPr>
        </p:nvGraphicFramePr>
        <p:xfrm>
          <a:off x="11220" y="872539"/>
          <a:ext cx="9144000" cy="53578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 name="Image 9">
            <a:hlinkClick r:id="rId7" action="ppaction://hlinksldjump"/>
          </p:cNvPr>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4499992" y="6173285"/>
            <a:ext cx="668683" cy="668683"/>
          </a:xfrm>
          <a:prstGeom prst="rect">
            <a:avLst/>
          </a:prstGeom>
        </p:spPr>
      </p:pic>
    </p:spTree>
    <p:extLst>
      <p:ext uri="{BB962C8B-B14F-4D97-AF65-F5344CB8AC3E}">
        <p14:creationId xmlns="" xmlns:p14="http://schemas.microsoft.com/office/powerpoint/2010/main" val="1832490490"/>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endParaRPr lang="fr-FR" dirty="0"/>
          </a:p>
        </p:txBody>
      </p:sp>
      <p:cxnSp>
        <p:nvCxnSpPr>
          <p:cNvPr id="30" name="Connecteur droit 29"/>
          <p:cNvCxnSpPr/>
          <p:nvPr/>
        </p:nvCxnSpPr>
        <p:spPr>
          <a:xfrm>
            <a:off x="359532" y="686174"/>
            <a:ext cx="8424936"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Titre 1"/>
          <p:cNvSpPr txBox="1">
            <a:spLocks/>
          </p:cNvSpPr>
          <p:nvPr/>
        </p:nvSpPr>
        <p:spPr>
          <a:xfrm>
            <a:off x="0" y="0"/>
            <a:ext cx="9144000" cy="980728"/>
          </a:xfrm>
          <a:prstGeom prst="rect">
            <a:avLst/>
          </a:prstGeom>
          <a:solidFill>
            <a:srgbClr val="003054"/>
          </a:solidFill>
          <a:ln>
            <a:no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p>
            <a:pPr lvl="0" algn="ctr">
              <a:spcBef>
                <a:spcPct val="0"/>
              </a:spcBef>
              <a:defRPr/>
            </a:pPr>
            <a:r>
              <a:rPr lang="ar-DZ" sz="4000" b="1" dirty="0" smtClean="0">
                <a:solidFill>
                  <a:schemeClr val="bg1"/>
                </a:solidFill>
              </a:rPr>
              <a:t>الوثائق المطلوبة للتسجيل النهائي</a:t>
            </a:r>
            <a:endParaRPr kumimoji="0" lang="fr-FR" sz="4000" b="1" i="0" u="none" strike="noStrike" kern="1200" cap="none" spc="0" normalizeH="0" baseline="0" noProof="0" dirty="0">
              <a:ln>
                <a:noFill/>
              </a:ln>
              <a:solidFill>
                <a:schemeClr val="bg1"/>
              </a:solidFill>
              <a:effectLst/>
              <a:uLnTx/>
              <a:uFillTx/>
            </a:endParaRPr>
          </a:p>
        </p:txBody>
      </p:sp>
      <p:graphicFrame>
        <p:nvGraphicFramePr>
          <p:cNvPr id="6" name="Diagramme 5"/>
          <p:cNvGraphicFramePr/>
          <p:nvPr>
            <p:extLst>
              <p:ext uri="{D42A27DB-BD31-4B8C-83A1-F6EECF244321}">
                <p14:modId xmlns="" xmlns:p14="http://schemas.microsoft.com/office/powerpoint/2010/main" val="2424056613"/>
              </p:ext>
            </p:extLst>
          </p:nvPr>
        </p:nvGraphicFramePr>
        <p:xfrm>
          <a:off x="583092" y="1178848"/>
          <a:ext cx="7929618" cy="49292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 name="Image 8">
            <a:hlinkClick r:id="rId7" action="ppaction://hlinksldjump"/>
          </p:cNvPr>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4724524" y="6173285"/>
            <a:ext cx="668683" cy="668683"/>
          </a:xfrm>
          <a:prstGeom prst="rect">
            <a:avLst/>
          </a:prstGeom>
        </p:spPr>
      </p:pic>
    </p:spTree>
    <p:extLst>
      <p:ext uri="{BB962C8B-B14F-4D97-AF65-F5344CB8AC3E}">
        <p14:creationId xmlns="" xmlns:p14="http://schemas.microsoft.com/office/powerpoint/2010/main" val="412931462"/>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archemin vertical 5"/>
          <p:cNvSpPr/>
          <p:nvPr/>
        </p:nvSpPr>
        <p:spPr>
          <a:xfrm>
            <a:off x="5242546" y="4583440"/>
            <a:ext cx="1143008" cy="928694"/>
          </a:xfrm>
          <a:prstGeom prst="verticalScroll">
            <a:avLst/>
          </a:prstGeom>
          <a:solidFill>
            <a:srgbClr val="69B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1400" b="1" dirty="0" smtClean="0">
                <a:solidFill>
                  <a:schemeClr val="tx1"/>
                </a:solidFill>
              </a:rPr>
              <a:t> ليسانس</a:t>
            </a:r>
          </a:p>
          <a:p>
            <a:pPr algn="ctr" rtl="1"/>
            <a:r>
              <a:rPr lang="ar-DZ" sz="1400" b="1" dirty="0" smtClean="0">
                <a:solidFill>
                  <a:schemeClr val="tx1"/>
                </a:solidFill>
              </a:rPr>
              <a:t>(3 </a:t>
            </a:r>
            <a:r>
              <a:rPr lang="ar-DZ" sz="1400" b="1" dirty="0" err="1" smtClean="0">
                <a:solidFill>
                  <a:schemeClr val="tx1"/>
                </a:solidFill>
              </a:rPr>
              <a:t>سنات</a:t>
            </a:r>
            <a:r>
              <a:rPr lang="ar-DZ" sz="1400" b="1" dirty="0" smtClean="0">
                <a:solidFill>
                  <a:schemeClr val="tx1"/>
                </a:solidFill>
              </a:rPr>
              <a:t>)</a:t>
            </a:r>
            <a:endParaRPr lang="fr-FR" sz="1400" b="1" dirty="0">
              <a:solidFill>
                <a:schemeClr val="tx1"/>
              </a:solidFill>
            </a:endParaRPr>
          </a:p>
        </p:txBody>
      </p:sp>
      <p:sp>
        <p:nvSpPr>
          <p:cNvPr id="13" name="Parchemin vertical 12"/>
          <p:cNvSpPr/>
          <p:nvPr/>
        </p:nvSpPr>
        <p:spPr>
          <a:xfrm>
            <a:off x="6813228" y="4583440"/>
            <a:ext cx="1071570" cy="928694"/>
          </a:xfrm>
          <a:prstGeom prst="verticalScroll">
            <a:avLst/>
          </a:prstGeom>
          <a:solidFill>
            <a:srgbClr val="69B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400" b="1" dirty="0" smtClean="0">
                <a:solidFill>
                  <a:schemeClr val="tx1"/>
                </a:solidFill>
              </a:rPr>
              <a:t>ليسانس </a:t>
            </a:r>
            <a:endParaRPr lang="fr-FR" sz="1400" b="1" dirty="0" smtClean="0">
              <a:solidFill>
                <a:schemeClr val="tx1"/>
              </a:solidFill>
            </a:endParaRPr>
          </a:p>
          <a:p>
            <a:pPr algn="ctr" rtl="1"/>
            <a:r>
              <a:rPr lang="ar-DZ" sz="1400" b="1" dirty="0" smtClean="0">
                <a:solidFill>
                  <a:schemeClr val="tx1"/>
                </a:solidFill>
              </a:rPr>
              <a:t>(3 سنوات)</a:t>
            </a:r>
            <a:endParaRPr lang="fr-FR" sz="1400" b="1" dirty="0">
              <a:solidFill>
                <a:schemeClr val="tx1"/>
              </a:solidFill>
            </a:endParaRPr>
          </a:p>
        </p:txBody>
      </p:sp>
      <p:sp>
        <p:nvSpPr>
          <p:cNvPr id="18" name="Parchemin vertical 17"/>
          <p:cNvSpPr/>
          <p:nvPr/>
        </p:nvSpPr>
        <p:spPr>
          <a:xfrm>
            <a:off x="6814182" y="3511870"/>
            <a:ext cx="1143008" cy="853054"/>
          </a:xfrm>
          <a:prstGeom prst="verticalScroll">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1400" b="1" dirty="0" smtClean="0">
                <a:solidFill>
                  <a:schemeClr val="tx1"/>
                </a:solidFill>
              </a:rPr>
              <a:t>ماستر </a:t>
            </a:r>
            <a:endParaRPr lang="fr-FR" sz="1400" b="1" dirty="0" smtClean="0">
              <a:solidFill>
                <a:schemeClr val="tx1"/>
              </a:solidFill>
            </a:endParaRPr>
          </a:p>
          <a:p>
            <a:pPr algn="ctr" rtl="1"/>
            <a:r>
              <a:rPr lang="ar-DZ" sz="1400" b="1" dirty="0" smtClean="0">
                <a:solidFill>
                  <a:schemeClr val="tx1"/>
                </a:solidFill>
              </a:rPr>
              <a:t>(سنتان)</a:t>
            </a:r>
            <a:endParaRPr lang="fr-FR" sz="1400" b="1" dirty="0">
              <a:solidFill>
                <a:schemeClr val="tx1"/>
              </a:solidFill>
            </a:endParaRPr>
          </a:p>
        </p:txBody>
      </p:sp>
      <p:sp>
        <p:nvSpPr>
          <p:cNvPr id="23" name="Titre 22"/>
          <p:cNvSpPr>
            <a:spLocks noGrp="1"/>
          </p:cNvSpPr>
          <p:nvPr>
            <p:ph type="title"/>
          </p:nvPr>
        </p:nvSpPr>
        <p:spPr/>
        <p:txBody>
          <a:bodyPr/>
          <a:lstStyle/>
          <a:p>
            <a:endParaRPr lang="fr-FR"/>
          </a:p>
        </p:txBody>
      </p:sp>
      <p:sp>
        <p:nvSpPr>
          <p:cNvPr id="24" name="Titre 1"/>
          <p:cNvSpPr txBox="1">
            <a:spLocks/>
          </p:cNvSpPr>
          <p:nvPr/>
        </p:nvSpPr>
        <p:spPr>
          <a:xfrm>
            <a:off x="0" y="0"/>
            <a:ext cx="9144000" cy="1428736"/>
          </a:xfrm>
          <a:prstGeom prst="rect">
            <a:avLst/>
          </a:prstGeom>
          <a:solidFill>
            <a:srgbClr val="003054"/>
          </a:solidFill>
          <a:ln>
            <a:no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p>
            <a:pPr algn="ctr">
              <a:spcBef>
                <a:spcPct val="0"/>
              </a:spcBef>
              <a:defRPr/>
            </a:pPr>
            <a:r>
              <a:rPr kumimoji="0" lang="ar-DZ" sz="4000" b="1" i="0" u="none" strike="noStrike" kern="1200" cap="none" spc="0" normalizeH="0" baseline="0" noProof="0" dirty="0" smtClean="0">
                <a:ln>
                  <a:noFill/>
                </a:ln>
                <a:solidFill>
                  <a:schemeClr val="bg1"/>
                </a:solidFill>
                <a:effectLst/>
                <a:uLnTx/>
                <a:uFillTx/>
                <a:latin typeface="+mn-lt"/>
                <a:ea typeface="+mn-ea"/>
                <a:cs typeface="+mn-cs"/>
              </a:rPr>
              <a:t> ميـادين التكوين في </a:t>
            </a:r>
            <a:r>
              <a:rPr kumimoji="0" lang="ar-DZ" sz="4000" b="1" i="0" u="none" strike="noStrike" kern="1200" cap="none" spc="0" normalizeH="0" baseline="0" noProof="0" dirty="0" err="1" smtClean="0">
                <a:ln>
                  <a:noFill/>
                </a:ln>
                <a:solidFill>
                  <a:schemeClr val="bg1"/>
                </a:solidFill>
                <a:effectLst/>
                <a:uLnTx/>
                <a:uFillTx/>
                <a:latin typeface="+mn-lt"/>
                <a:ea typeface="+mn-ea"/>
                <a:cs typeface="+mn-cs"/>
              </a:rPr>
              <a:t>ال</a:t>
            </a:r>
            <a:r>
              <a:rPr lang="ar-DZ" sz="4000" b="1" dirty="0" smtClean="0">
                <a:solidFill>
                  <a:schemeClr val="bg1"/>
                </a:solidFill>
              </a:rPr>
              <a:t>ليسانس – والماستـر</a:t>
            </a:r>
            <a:endParaRPr lang="ar-DZ" sz="4000" b="1" dirty="0">
              <a:solidFill>
                <a:schemeClr val="bg1"/>
              </a:solidFill>
            </a:endParaRPr>
          </a:p>
        </p:txBody>
      </p:sp>
      <p:sp>
        <p:nvSpPr>
          <p:cNvPr id="25" name="Lune 24"/>
          <p:cNvSpPr/>
          <p:nvPr/>
        </p:nvSpPr>
        <p:spPr>
          <a:xfrm>
            <a:off x="357158" y="1428736"/>
            <a:ext cx="2357454" cy="4572032"/>
          </a:xfrm>
          <a:prstGeom prst="moon">
            <a:avLst>
              <a:gd name="adj" fmla="val 11272"/>
            </a:avLst>
          </a:prstGeom>
          <a:solidFill>
            <a:srgbClr val="D5ED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ZoneTexte 25"/>
          <p:cNvSpPr txBox="1"/>
          <p:nvPr/>
        </p:nvSpPr>
        <p:spPr>
          <a:xfrm>
            <a:off x="785786" y="1500174"/>
            <a:ext cx="3714776" cy="4924425"/>
          </a:xfrm>
          <a:prstGeom prst="rect">
            <a:avLst/>
          </a:prstGeom>
          <a:noFill/>
        </p:spPr>
        <p:txBody>
          <a:bodyPr wrap="square" rtlCol="0">
            <a:spAutoFit/>
          </a:bodyPr>
          <a:lstStyle/>
          <a:p>
            <a:pPr algn="ctr" rtl="1"/>
            <a:r>
              <a:rPr lang="ar-DZ" b="1" dirty="0" smtClean="0"/>
              <a:t>14 ميدان تكوين </a:t>
            </a:r>
          </a:p>
          <a:p>
            <a:pPr algn="ctr" rtl="1"/>
            <a:endParaRPr lang="fr-FR" sz="1200" dirty="0" smtClean="0">
              <a:solidFill>
                <a:srgbClr val="FF0000"/>
              </a:solidFill>
            </a:endParaRPr>
          </a:p>
          <a:p>
            <a:pPr algn="r" rtl="1">
              <a:buFont typeface="Wingdings" pitchFamily="2" charset="2"/>
              <a:buChar char="v"/>
            </a:pPr>
            <a:r>
              <a:rPr lang="ar-SA" dirty="0" smtClean="0"/>
              <a:t>علوم </a:t>
            </a:r>
            <a:r>
              <a:rPr lang="ar-SA" dirty="0" err="1" smtClean="0"/>
              <a:t>و</a:t>
            </a:r>
            <a:r>
              <a:rPr lang="ar-SA" dirty="0" smtClean="0"/>
              <a:t> تكنولوجيا </a:t>
            </a:r>
            <a:endParaRPr lang="fr-FR" sz="1200" dirty="0" smtClean="0"/>
          </a:p>
          <a:p>
            <a:pPr algn="r" rtl="1">
              <a:buFont typeface="Wingdings" pitchFamily="2" charset="2"/>
              <a:buChar char="v"/>
            </a:pPr>
            <a:r>
              <a:rPr lang="ar-SA" dirty="0" smtClean="0"/>
              <a:t>علوم المادة </a:t>
            </a:r>
            <a:endParaRPr lang="fr-FR" sz="1200" dirty="0" smtClean="0"/>
          </a:p>
          <a:p>
            <a:pPr algn="r" rtl="1">
              <a:buFont typeface="Wingdings" pitchFamily="2" charset="2"/>
              <a:buChar char="v"/>
            </a:pPr>
            <a:r>
              <a:rPr lang="ar-SA" dirty="0" smtClean="0"/>
              <a:t>رياضيات </a:t>
            </a:r>
            <a:r>
              <a:rPr lang="ar-SA" dirty="0" err="1" smtClean="0"/>
              <a:t>و</a:t>
            </a:r>
            <a:r>
              <a:rPr lang="ar-DZ" dirty="0" smtClean="0"/>
              <a:t> إ</a:t>
            </a:r>
            <a:r>
              <a:rPr lang="ar-SA" dirty="0" smtClean="0"/>
              <a:t>علام </a:t>
            </a:r>
            <a:r>
              <a:rPr lang="ar-DZ" dirty="0" smtClean="0"/>
              <a:t>آ</a:t>
            </a:r>
            <a:r>
              <a:rPr lang="ar-SA" dirty="0" smtClean="0"/>
              <a:t>لي </a:t>
            </a:r>
            <a:endParaRPr lang="fr-FR" sz="1200" dirty="0" smtClean="0"/>
          </a:p>
          <a:p>
            <a:pPr algn="r" rtl="1">
              <a:buFont typeface="Wingdings" pitchFamily="2" charset="2"/>
              <a:buChar char="v"/>
            </a:pPr>
            <a:r>
              <a:rPr lang="ar-SA" dirty="0" smtClean="0"/>
              <a:t>علوم الطبيعة والحياة </a:t>
            </a:r>
            <a:endParaRPr lang="fr-FR" sz="1200" dirty="0" smtClean="0"/>
          </a:p>
          <a:p>
            <a:pPr algn="r" rtl="1">
              <a:buFont typeface="Wingdings" pitchFamily="2" charset="2"/>
              <a:buChar char="v"/>
            </a:pPr>
            <a:r>
              <a:rPr lang="ar-SA" dirty="0" smtClean="0"/>
              <a:t>علوم الأرض والكون </a:t>
            </a:r>
            <a:endParaRPr lang="fr-FR" sz="1200" dirty="0" smtClean="0"/>
          </a:p>
          <a:p>
            <a:pPr algn="r" rtl="1">
              <a:buFont typeface="Wingdings" pitchFamily="2" charset="2"/>
              <a:buChar char="v"/>
            </a:pPr>
            <a:r>
              <a:rPr lang="ar-SA" dirty="0" smtClean="0"/>
              <a:t>علوم اقتصادية</a:t>
            </a:r>
            <a:r>
              <a:rPr lang="ar-DZ" dirty="0" smtClean="0"/>
              <a:t>،</a:t>
            </a:r>
            <a:r>
              <a:rPr lang="ar-SA" dirty="0" smtClean="0"/>
              <a:t> تسيير</a:t>
            </a:r>
            <a:r>
              <a:rPr lang="ar-DZ" dirty="0" smtClean="0"/>
              <a:t>وعلوم </a:t>
            </a:r>
            <a:r>
              <a:rPr lang="ar-SA" dirty="0" smtClean="0"/>
              <a:t>تجارية </a:t>
            </a:r>
            <a:endParaRPr lang="fr-FR" sz="1200" dirty="0" smtClean="0"/>
          </a:p>
          <a:p>
            <a:pPr algn="r" rtl="1">
              <a:buFont typeface="Wingdings" pitchFamily="2" charset="2"/>
              <a:buChar char="v"/>
            </a:pPr>
            <a:r>
              <a:rPr lang="ar-SA" dirty="0" smtClean="0"/>
              <a:t>حقوق وعلوم سياسية </a:t>
            </a:r>
            <a:endParaRPr lang="fr-FR" sz="1200" dirty="0" smtClean="0"/>
          </a:p>
          <a:p>
            <a:pPr algn="r" rtl="1">
              <a:buFont typeface="Wingdings" pitchFamily="2" charset="2"/>
              <a:buChar char="v"/>
            </a:pPr>
            <a:r>
              <a:rPr lang="ar-SA" dirty="0" smtClean="0"/>
              <a:t>آداب ولغات أجنبية</a:t>
            </a:r>
            <a:endParaRPr lang="fr-FR" sz="1200" dirty="0" smtClean="0"/>
          </a:p>
          <a:p>
            <a:pPr algn="r" rtl="1">
              <a:buFont typeface="Wingdings" pitchFamily="2" charset="2"/>
              <a:buChar char="v"/>
            </a:pPr>
            <a:r>
              <a:rPr lang="ar-SA" dirty="0" smtClean="0"/>
              <a:t>علوم</a:t>
            </a:r>
            <a:r>
              <a:rPr lang="ar-DZ" dirty="0" smtClean="0"/>
              <a:t> </a:t>
            </a:r>
            <a:r>
              <a:rPr lang="ar-SA" dirty="0" smtClean="0"/>
              <a:t>إنسانية واجتماعية </a:t>
            </a:r>
            <a:endParaRPr lang="fr-FR" sz="1200" dirty="0" smtClean="0"/>
          </a:p>
          <a:p>
            <a:pPr algn="r" rtl="1">
              <a:buFont typeface="Wingdings" pitchFamily="2" charset="2"/>
              <a:buChar char="v"/>
            </a:pPr>
            <a:r>
              <a:rPr lang="ar-SA" dirty="0" smtClean="0"/>
              <a:t>علوم وتقنيات النشاطات البدنية والرياضية </a:t>
            </a:r>
            <a:endParaRPr lang="fr-FR" sz="1200" dirty="0" smtClean="0"/>
          </a:p>
          <a:p>
            <a:pPr algn="r" rtl="1">
              <a:buFont typeface="Wingdings" pitchFamily="2" charset="2"/>
              <a:buChar char="v"/>
            </a:pPr>
            <a:r>
              <a:rPr lang="ar-SA" dirty="0" smtClean="0"/>
              <a:t>فنون </a:t>
            </a:r>
            <a:endParaRPr lang="fr-FR" sz="1200" dirty="0" smtClean="0"/>
          </a:p>
          <a:p>
            <a:pPr algn="r" rtl="1">
              <a:buFont typeface="Wingdings" pitchFamily="2" charset="2"/>
              <a:buChar char="v"/>
            </a:pPr>
            <a:r>
              <a:rPr lang="ar-SA" dirty="0" smtClean="0"/>
              <a:t>لغة </a:t>
            </a:r>
            <a:r>
              <a:rPr lang="ar-SA" dirty="0" err="1" smtClean="0"/>
              <a:t>و</a:t>
            </a:r>
            <a:r>
              <a:rPr lang="ar-DZ" dirty="0" smtClean="0"/>
              <a:t>أدب</a:t>
            </a:r>
            <a:r>
              <a:rPr lang="ar-SA" dirty="0" smtClean="0"/>
              <a:t> عربي</a:t>
            </a:r>
            <a:endParaRPr lang="fr-FR" sz="1200" dirty="0" smtClean="0"/>
          </a:p>
          <a:p>
            <a:pPr algn="r" rtl="1">
              <a:buFont typeface="Wingdings" pitchFamily="2" charset="2"/>
              <a:buChar char="v"/>
            </a:pPr>
            <a:r>
              <a:rPr lang="ar-SA" dirty="0" smtClean="0"/>
              <a:t>لغة وثقافة </a:t>
            </a:r>
            <a:r>
              <a:rPr lang="ar-DZ" dirty="0" smtClean="0"/>
              <a:t>آ</a:t>
            </a:r>
            <a:r>
              <a:rPr lang="ar-SA" dirty="0" err="1" smtClean="0"/>
              <a:t>مازيغية</a:t>
            </a:r>
            <a:endParaRPr lang="ar-DZ" dirty="0" smtClean="0"/>
          </a:p>
          <a:p>
            <a:pPr algn="r" rtl="1">
              <a:buFont typeface="Wingdings" pitchFamily="2" charset="2"/>
              <a:buChar char="v"/>
            </a:pPr>
            <a:r>
              <a:rPr lang="fr-FR" dirty="0" smtClean="0"/>
              <a:t> </a:t>
            </a:r>
            <a:r>
              <a:rPr lang="ar-DZ" dirty="0" smtClean="0"/>
              <a:t>هندسة معمارية، عمـران ومهن المدينة</a:t>
            </a:r>
            <a:endParaRPr lang="fr-FR" dirty="0" smtClean="0"/>
          </a:p>
          <a:p>
            <a:pPr algn="r" rtl="1"/>
            <a:r>
              <a:rPr lang="ar-SA" dirty="0" smtClean="0"/>
              <a:t> </a:t>
            </a:r>
            <a:endParaRPr lang="ar-DZ" dirty="0" smtClean="0"/>
          </a:p>
          <a:p>
            <a:pPr lvl="1" algn="r" rtl="1"/>
            <a:endParaRPr lang="ar-DZ" sz="1400" dirty="0" smtClean="0"/>
          </a:p>
        </p:txBody>
      </p:sp>
      <p:sp>
        <p:nvSpPr>
          <p:cNvPr id="16" name="ZoneTexte 15"/>
          <p:cNvSpPr txBox="1"/>
          <p:nvPr/>
        </p:nvSpPr>
        <p:spPr>
          <a:xfrm>
            <a:off x="6634633" y="5732346"/>
            <a:ext cx="1428760" cy="276999"/>
          </a:xfrm>
          <a:prstGeom prst="rect">
            <a:avLst/>
          </a:prstGeom>
          <a:noFill/>
        </p:spPr>
        <p:txBody>
          <a:bodyPr wrap="square" rtlCol="0">
            <a:spAutoFit/>
          </a:bodyPr>
          <a:lstStyle/>
          <a:p>
            <a:pPr algn="ctr" rtl="1"/>
            <a:r>
              <a:rPr lang="ar-DZ" sz="1200" b="1" dirty="0" smtClean="0"/>
              <a:t>بكالوريا + 5 سنوات</a:t>
            </a:r>
            <a:endParaRPr lang="fr-FR" sz="1200" b="1" dirty="0"/>
          </a:p>
        </p:txBody>
      </p:sp>
      <p:sp>
        <p:nvSpPr>
          <p:cNvPr id="21" name="ZoneTexte 20"/>
          <p:cNvSpPr txBox="1"/>
          <p:nvPr/>
        </p:nvSpPr>
        <p:spPr>
          <a:xfrm>
            <a:off x="5109934" y="5712344"/>
            <a:ext cx="1428760" cy="276999"/>
          </a:xfrm>
          <a:prstGeom prst="rect">
            <a:avLst/>
          </a:prstGeom>
          <a:noFill/>
        </p:spPr>
        <p:txBody>
          <a:bodyPr wrap="square" rtlCol="0">
            <a:spAutoFit/>
          </a:bodyPr>
          <a:lstStyle/>
          <a:p>
            <a:pPr algn="ctr" rtl="1"/>
            <a:r>
              <a:rPr lang="ar-DZ" sz="1200" b="1" dirty="0" smtClean="0"/>
              <a:t>بكالوريا + 3 سنوات</a:t>
            </a:r>
            <a:endParaRPr lang="fr-FR" sz="1200" b="1" dirty="0"/>
          </a:p>
        </p:txBody>
      </p:sp>
      <p:pic>
        <p:nvPicPr>
          <p:cNvPr id="12" name="Image 11">
            <a:hlinkClick r:id="rId3" action="ppaction://hlinksldjump"/>
          </p:cNvPr>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390182" y="6031394"/>
            <a:ext cx="668683" cy="668683"/>
          </a:xfrm>
          <a:prstGeom prst="rect">
            <a:avLst/>
          </a:prstGeom>
        </p:spPr>
      </p:pic>
    </p:spTree>
    <p:extLst>
      <p:ext uri="{BB962C8B-B14F-4D97-AF65-F5344CB8AC3E}">
        <p14:creationId xmlns="" xmlns:p14="http://schemas.microsoft.com/office/powerpoint/2010/main" val="3940667193"/>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G:\SALON DE L'EMPLOI 2015\Clipart\th (5).jpg"/>
          <p:cNvPicPr>
            <a:picLocks noChangeAspect="1" noChangeArrowheads="1"/>
          </p:cNvPicPr>
          <p:nvPr/>
        </p:nvPicPr>
        <p:blipFill>
          <a:blip r:embed="rId3" cstate="print"/>
          <a:srcRect/>
          <a:stretch>
            <a:fillRect/>
          </a:stretch>
        </p:blipFill>
        <p:spPr bwMode="auto">
          <a:xfrm>
            <a:off x="270129" y="2285992"/>
            <a:ext cx="928694" cy="928694"/>
          </a:xfrm>
          <a:prstGeom prst="rect">
            <a:avLst/>
          </a:prstGeom>
          <a:noFill/>
        </p:spPr>
      </p:pic>
      <p:sp>
        <p:nvSpPr>
          <p:cNvPr id="19" name="Rectangle 18"/>
          <p:cNvSpPr/>
          <p:nvPr/>
        </p:nvSpPr>
        <p:spPr>
          <a:xfrm>
            <a:off x="1127385" y="2500290"/>
            <a:ext cx="1516762" cy="400110"/>
          </a:xfrm>
          <a:prstGeom prst="rect">
            <a:avLst/>
          </a:prstGeom>
        </p:spPr>
        <p:txBody>
          <a:bodyPr wrap="none">
            <a:spAutoFit/>
          </a:bodyPr>
          <a:lstStyle/>
          <a:p>
            <a:pPr lvl="0"/>
            <a:r>
              <a:rPr lang="ar-DZ" sz="2000" b="1" dirty="0" smtClean="0">
                <a:solidFill>
                  <a:prstClr val="black"/>
                </a:solidFill>
              </a:rPr>
              <a:t>دكتور في الطب </a:t>
            </a:r>
            <a:endParaRPr lang="fr-FR" sz="2000" b="1" dirty="0" smtClean="0">
              <a:solidFill>
                <a:prstClr val="black"/>
              </a:solidFill>
            </a:endParaRPr>
          </a:p>
        </p:txBody>
      </p:sp>
      <p:pic>
        <p:nvPicPr>
          <p:cNvPr id="1029" name="Picture 5" descr="G:\SALON DE L'EMPLOI 2015\Clipart\th (2).jpg"/>
          <p:cNvPicPr>
            <a:picLocks noChangeAspect="1" noChangeArrowheads="1"/>
          </p:cNvPicPr>
          <p:nvPr/>
        </p:nvPicPr>
        <p:blipFill>
          <a:blip r:embed="rId4" cstate="print"/>
          <a:srcRect/>
          <a:stretch>
            <a:fillRect/>
          </a:stretch>
        </p:blipFill>
        <p:spPr bwMode="auto">
          <a:xfrm>
            <a:off x="642910" y="3643314"/>
            <a:ext cx="928694" cy="928694"/>
          </a:xfrm>
          <a:prstGeom prst="rect">
            <a:avLst/>
          </a:prstGeom>
          <a:noFill/>
        </p:spPr>
      </p:pic>
      <p:sp>
        <p:nvSpPr>
          <p:cNvPr id="20" name="Rectangle 19"/>
          <p:cNvSpPr/>
          <p:nvPr/>
        </p:nvSpPr>
        <p:spPr>
          <a:xfrm>
            <a:off x="1643042" y="3714751"/>
            <a:ext cx="4424374" cy="400110"/>
          </a:xfrm>
          <a:prstGeom prst="rect">
            <a:avLst/>
          </a:prstGeom>
        </p:spPr>
        <p:txBody>
          <a:bodyPr wrap="square">
            <a:spAutoFit/>
          </a:bodyPr>
          <a:lstStyle/>
          <a:p>
            <a:pPr lvl="0"/>
            <a:r>
              <a:rPr lang="ar-DZ" sz="2000" b="1" dirty="0" smtClean="0">
                <a:solidFill>
                  <a:prstClr val="black"/>
                </a:solidFill>
              </a:rPr>
              <a:t>دكتور في طب الأسنان </a:t>
            </a:r>
            <a:endParaRPr lang="fr-FR" sz="2000" b="1" dirty="0">
              <a:solidFill>
                <a:prstClr val="black"/>
              </a:solidFill>
            </a:endParaRPr>
          </a:p>
        </p:txBody>
      </p:sp>
      <p:pic>
        <p:nvPicPr>
          <p:cNvPr id="1031" name="Picture 7" descr="G:\SALON DE L'EMPLOI 2015\Clipart\th (3).jpg"/>
          <p:cNvPicPr>
            <a:picLocks noChangeAspect="1" noChangeArrowheads="1"/>
          </p:cNvPicPr>
          <p:nvPr/>
        </p:nvPicPr>
        <p:blipFill>
          <a:blip r:embed="rId5" cstate="print"/>
          <a:srcRect/>
          <a:stretch>
            <a:fillRect/>
          </a:stretch>
        </p:blipFill>
        <p:spPr bwMode="auto">
          <a:xfrm>
            <a:off x="1428728" y="4786322"/>
            <a:ext cx="928694" cy="1000132"/>
          </a:xfrm>
          <a:prstGeom prst="rect">
            <a:avLst/>
          </a:prstGeom>
          <a:noFill/>
        </p:spPr>
      </p:pic>
      <p:sp>
        <p:nvSpPr>
          <p:cNvPr id="21" name="Rectangle 20"/>
          <p:cNvSpPr/>
          <p:nvPr/>
        </p:nvSpPr>
        <p:spPr>
          <a:xfrm>
            <a:off x="2428860" y="5072074"/>
            <a:ext cx="3500462" cy="400110"/>
          </a:xfrm>
          <a:prstGeom prst="rect">
            <a:avLst/>
          </a:prstGeom>
        </p:spPr>
        <p:txBody>
          <a:bodyPr wrap="square">
            <a:spAutoFit/>
          </a:bodyPr>
          <a:lstStyle/>
          <a:p>
            <a:pPr lvl="0"/>
            <a:r>
              <a:rPr lang="ar-DZ" sz="2000" b="1" dirty="0" smtClean="0">
                <a:solidFill>
                  <a:prstClr val="black"/>
                </a:solidFill>
              </a:rPr>
              <a:t>دكتور في الصيدلة </a:t>
            </a:r>
            <a:endParaRPr lang="fr-FR" sz="2000" b="1" dirty="0">
              <a:solidFill>
                <a:prstClr val="black"/>
              </a:solidFill>
            </a:endParaRPr>
          </a:p>
        </p:txBody>
      </p:sp>
      <p:sp>
        <p:nvSpPr>
          <p:cNvPr id="13" name="Titre 1"/>
          <p:cNvSpPr txBox="1">
            <a:spLocks/>
          </p:cNvSpPr>
          <p:nvPr/>
        </p:nvSpPr>
        <p:spPr>
          <a:xfrm>
            <a:off x="457200" y="274638"/>
            <a:ext cx="8115328" cy="654032"/>
          </a:xfrm>
          <a:prstGeom prst="rect">
            <a:avLst/>
          </a:prstGeom>
        </p:spPr>
        <p:txBody>
          <a:bodyPr vert="horz" anchor="t">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fr-FR" sz="2800" b="0" i="0" u="none" strike="noStrike" kern="1200" cap="small" spc="0" normalizeH="0" baseline="0" noProof="0" dirty="0">
              <a:ln>
                <a:noFill/>
              </a:ln>
              <a:solidFill>
                <a:schemeClr val="tx2"/>
              </a:solidFill>
              <a:effectLst/>
              <a:uLnTx/>
              <a:uFillTx/>
              <a:latin typeface="+mj-lt"/>
              <a:ea typeface="+mj-ea"/>
              <a:cs typeface="+mj-cs"/>
            </a:endParaRPr>
          </a:p>
        </p:txBody>
      </p:sp>
      <p:sp>
        <p:nvSpPr>
          <p:cNvPr id="22" name="Titre 1"/>
          <p:cNvSpPr txBox="1">
            <a:spLocks/>
          </p:cNvSpPr>
          <p:nvPr/>
        </p:nvSpPr>
        <p:spPr>
          <a:xfrm>
            <a:off x="0" y="0"/>
            <a:ext cx="9144000" cy="1428736"/>
          </a:xfrm>
          <a:prstGeom prst="rect">
            <a:avLst/>
          </a:prstGeom>
          <a:solidFill>
            <a:srgbClr val="003054"/>
          </a:solidFill>
          <a:ln>
            <a:no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DZ" sz="3200" b="1" i="0" u="none" strike="noStrike" kern="1200" cap="none" spc="0" normalizeH="0" baseline="0" noProof="0" dirty="0" smtClean="0">
                <a:ln>
                  <a:noFill/>
                </a:ln>
                <a:solidFill>
                  <a:schemeClr val="bg1"/>
                </a:solidFill>
                <a:effectLst/>
                <a:uLnTx/>
                <a:uFillTx/>
                <a:latin typeface="+mn-lt"/>
                <a:ea typeface="+mn-ea"/>
                <a:cs typeface="+mn-cs"/>
              </a:rPr>
              <a:t>شهادات</a:t>
            </a:r>
            <a:r>
              <a:rPr kumimoji="0" lang="ar-DZ" sz="3200" b="1" i="0" u="none" strike="noStrike" kern="1200" cap="none" spc="0" normalizeH="0" noProof="0" dirty="0" smtClean="0">
                <a:ln>
                  <a:noFill/>
                </a:ln>
                <a:solidFill>
                  <a:schemeClr val="bg1"/>
                </a:solidFill>
                <a:effectLst/>
                <a:uLnTx/>
                <a:uFillTx/>
                <a:latin typeface="+mn-lt"/>
                <a:ea typeface="+mn-ea"/>
                <a:cs typeface="+mn-cs"/>
              </a:rPr>
              <a:t> النظام الكلاسيكي </a:t>
            </a:r>
            <a:endParaRPr kumimoji="0" lang="fr-FR" sz="3200" b="1" i="0" u="none" strike="noStrike" kern="1200" cap="none" spc="0" normalizeH="0" baseline="0" noProof="0" dirty="0" smtClean="0">
              <a:ln>
                <a:noFill/>
              </a:ln>
              <a:solidFill>
                <a:schemeClr val="bg1"/>
              </a:solidFill>
              <a:effectLst/>
              <a:uLnTx/>
              <a:uFillTx/>
              <a:latin typeface="+mn-lt"/>
              <a:ea typeface="+mn-ea"/>
              <a:cs typeface="+mn-cs"/>
            </a:endParaRPr>
          </a:p>
        </p:txBody>
      </p:sp>
      <p:sp>
        <p:nvSpPr>
          <p:cNvPr id="56" name="Rectangle 55"/>
          <p:cNvSpPr/>
          <p:nvPr/>
        </p:nvSpPr>
        <p:spPr>
          <a:xfrm>
            <a:off x="428596" y="1643050"/>
            <a:ext cx="4643470" cy="707886"/>
          </a:xfrm>
          <a:prstGeom prst="rect">
            <a:avLst/>
          </a:prstGeom>
        </p:spPr>
        <p:txBody>
          <a:bodyPr wrap="square">
            <a:spAutoFit/>
          </a:bodyPr>
          <a:lstStyle/>
          <a:p>
            <a:pPr lvl="0" algn="ctr" rtl="1">
              <a:spcBef>
                <a:spcPct val="0"/>
              </a:spcBef>
              <a:defRPr/>
            </a:pPr>
            <a:r>
              <a:rPr lang="ar-DZ" sz="4000" b="1" dirty="0" smtClean="0">
                <a:solidFill>
                  <a:srgbClr val="FF0000"/>
                </a:solidFill>
              </a:rPr>
              <a:t>شهادات العلوم الطبية</a:t>
            </a:r>
            <a:endParaRPr lang="fr-FR" sz="4000" b="1" dirty="0" smtClean="0">
              <a:solidFill>
                <a:srgbClr val="FF0000"/>
              </a:solidFill>
            </a:endParaRPr>
          </a:p>
        </p:txBody>
      </p:sp>
      <p:sp>
        <p:nvSpPr>
          <p:cNvPr id="26" name="Pentagone 25">
            <a:hlinkClick r:id="rId6" action="ppaction://hlinksldjump"/>
          </p:cNvPr>
          <p:cNvSpPr/>
          <p:nvPr/>
        </p:nvSpPr>
        <p:spPr>
          <a:xfrm flipH="1">
            <a:off x="3855229" y="6363610"/>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pic>
        <p:nvPicPr>
          <p:cNvPr id="24" name="Image 23">
            <a:hlinkClick r:id="rId7" action="ppaction://hlinksldjump"/>
          </p:cNvPr>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4724524" y="6173285"/>
            <a:ext cx="668683" cy="668683"/>
          </a:xfrm>
          <a:prstGeom prst="rect">
            <a:avLst/>
          </a:prstGeom>
        </p:spPr>
      </p:pic>
    </p:spTree>
    <p:extLst>
      <p:ext uri="{BB962C8B-B14F-4D97-AF65-F5344CB8AC3E}">
        <p14:creationId xmlns="" xmlns:p14="http://schemas.microsoft.com/office/powerpoint/2010/main" val="1157604589"/>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re 22"/>
          <p:cNvSpPr>
            <a:spLocks noGrp="1"/>
          </p:cNvSpPr>
          <p:nvPr>
            <p:ph type="title"/>
          </p:nvPr>
        </p:nvSpPr>
        <p:spPr/>
        <p:txBody>
          <a:bodyPr/>
          <a:lstStyle/>
          <a:p>
            <a:endParaRPr lang="fr-FR"/>
          </a:p>
        </p:txBody>
      </p:sp>
      <p:sp>
        <p:nvSpPr>
          <p:cNvPr id="24" name="Titre 1"/>
          <p:cNvSpPr txBox="1">
            <a:spLocks/>
          </p:cNvSpPr>
          <p:nvPr/>
        </p:nvSpPr>
        <p:spPr>
          <a:xfrm>
            <a:off x="0" y="0"/>
            <a:ext cx="9144000" cy="1428736"/>
          </a:xfrm>
          <a:prstGeom prst="rect">
            <a:avLst/>
          </a:prstGeom>
          <a:solidFill>
            <a:srgbClr val="003054"/>
          </a:solidFill>
          <a:ln>
            <a:no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DZ" sz="3200" b="1" i="0" u="none" strike="noStrike" kern="1200" cap="none" spc="0" normalizeH="0" baseline="0" noProof="0" dirty="0" smtClean="0">
                <a:ln>
                  <a:noFill/>
                </a:ln>
                <a:solidFill>
                  <a:schemeClr val="bg1"/>
                </a:solidFill>
                <a:effectLst/>
                <a:uLnTx/>
                <a:uFillTx/>
                <a:latin typeface="+mn-lt"/>
                <a:ea typeface="+mn-ea"/>
                <a:cs typeface="+mn-cs"/>
              </a:rPr>
              <a:t>شهادات النظام الكلاسيكي </a:t>
            </a:r>
            <a:endParaRPr kumimoji="0" lang="fr-FR" sz="3200" b="1" i="0" u="none" strike="noStrike" kern="1200" cap="none" spc="0" normalizeH="0" baseline="0" noProof="0" dirty="0">
              <a:ln>
                <a:noFill/>
              </a:ln>
              <a:solidFill>
                <a:schemeClr val="bg1"/>
              </a:solidFill>
              <a:effectLst/>
              <a:uLnTx/>
              <a:uFillTx/>
              <a:latin typeface="+mn-lt"/>
              <a:ea typeface="+mn-ea"/>
              <a:cs typeface="+mn-cs"/>
            </a:endParaRPr>
          </a:p>
        </p:txBody>
      </p:sp>
      <p:pic>
        <p:nvPicPr>
          <p:cNvPr id="29" name="Picture 9" descr="G:\SALON DE L'EMPLOI 2015\Clipart\th (7).jpg"/>
          <p:cNvPicPr>
            <a:picLocks noChangeAspect="1" noChangeArrowheads="1"/>
          </p:cNvPicPr>
          <p:nvPr/>
        </p:nvPicPr>
        <p:blipFill>
          <a:blip r:embed="rId3" cstate="print"/>
          <a:srcRect/>
          <a:stretch>
            <a:fillRect/>
          </a:stretch>
        </p:blipFill>
        <p:spPr bwMode="auto">
          <a:xfrm>
            <a:off x="3724392" y="3202832"/>
            <a:ext cx="1000132" cy="928694"/>
          </a:xfrm>
          <a:prstGeom prst="rect">
            <a:avLst/>
          </a:prstGeom>
          <a:noFill/>
        </p:spPr>
      </p:pic>
      <p:sp>
        <p:nvSpPr>
          <p:cNvPr id="30" name="Rectangle 29"/>
          <p:cNvSpPr/>
          <p:nvPr/>
        </p:nvSpPr>
        <p:spPr>
          <a:xfrm>
            <a:off x="4671959" y="3546351"/>
            <a:ext cx="1313180" cy="400110"/>
          </a:xfrm>
          <a:prstGeom prst="rect">
            <a:avLst/>
          </a:prstGeom>
        </p:spPr>
        <p:txBody>
          <a:bodyPr wrap="none">
            <a:spAutoFit/>
          </a:bodyPr>
          <a:lstStyle/>
          <a:p>
            <a:pPr lvl="0"/>
            <a:r>
              <a:rPr lang="ar-DZ" sz="2000" b="1" dirty="0" smtClean="0">
                <a:solidFill>
                  <a:prstClr val="black"/>
                </a:solidFill>
              </a:rPr>
              <a:t>طبيب بيطري </a:t>
            </a:r>
            <a:endParaRPr lang="fr-FR" sz="2000" b="1" dirty="0" smtClean="0">
              <a:solidFill>
                <a:prstClr val="black"/>
              </a:solidFill>
            </a:endParaRPr>
          </a:p>
        </p:txBody>
      </p:sp>
      <p:sp>
        <p:nvSpPr>
          <p:cNvPr id="19458" name="AutoShape 2" descr="Résultat de recherche d'images pour &quot;clipart ingénieur&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3" name="Pentagone 12">
            <a:hlinkClick r:id="rId4" action="ppaction://hlinksldjump"/>
          </p:cNvPr>
          <p:cNvSpPr/>
          <p:nvPr/>
        </p:nvSpPr>
        <p:spPr>
          <a:xfrm>
            <a:off x="5444130" y="6353920"/>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15" name="Pentagone 14">
            <a:hlinkClick r:id="rId5" action="ppaction://hlinksldjump"/>
          </p:cNvPr>
          <p:cNvSpPr/>
          <p:nvPr/>
        </p:nvSpPr>
        <p:spPr>
          <a:xfrm flipH="1">
            <a:off x="3950344" y="6367973"/>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pic>
        <p:nvPicPr>
          <p:cNvPr id="16" name="Image 15">
            <a:hlinkClick r:id="rId6" action="ppaction://hlinksldjump"/>
          </p:cNvPr>
          <p:cNvPicPr>
            <a:picLocks noChangeAspect="1"/>
          </p:cNvPicPr>
          <p:nvPr/>
        </p:nvPicPr>
        <p:blipFill>
          <a:blip r:embed="rId7" cstate="print">
            <a:extLst>
              <a:ext uri="{28A0092B-C50C-407E-A947-70E740481C1C}">
                <a14:useLocalDpi xmlns="" xmlns:a14="http://schemas.microsoft.com/office/drawing/2010/main" val="0"/>
              </a:ext>
            </a:extLst>
          </a:blip>
          <a:stretch>
            <a:fillRect/>
          </a:stretch>
        </p:blipFill>
        <p:spPr>
          <a:xfrm>
            <a:off x="4724524" y="6173285"/>
            <a:ext cx="668683" cy="668683"/>
          </a:xfrm>
          <a:prstGeom prst="rect">
            <a:avLst/>
          </a:prstGeom>
        </p:spPr>
      </p:pic>
    </p:spTree>
    <p:extLst>
      <p:ext uri="{BB962C8B-B14F-4D97-AF65-F5344CB8AC3E}">
        <p14:creationId xmlns="" xmlns:p14="http://schemas.microsoft.com/office/powerpoint/2010/main" val="2866431070"/>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re 22"/>
          <p:cNvSpPr>
            <a:spLocks noGrp="1"/>
          </p:cNvSpPr>
          <p:nvPr>
            <p:ph type="title"/>
          </p:nvPr>
        </p:nvSpPr>
        <p:spPr/>
        <p:txBody>
          <a:bodyPr/>
          <a:lstStyle/>
          <a:p>
            <a:endParaRPr lang="fr-FR"/>
          </a:p>
        </p:txBody>
      </p:sp>
      <p:pic>
        <p:nvPicPr>
          <p:cNvPr id="13" name="Picture 11" descr="G:\SALON DE L'EMPLOI 2015\Clipart\th (9).jpg"/>
          <p:cNvPicPr>
            <a:picLocks noChangeAspect="1" noChangeArrowheads="1"/>
          </p:cNvPicPr>
          <p:nvPr/>
        </p:nvPicPr>
        <p:blipFill>
          <a:blip r:embed="rId3" cstate="print"/>
          <a:srcRect/>
          <a:stretch>
            <a:fillRect/>
          </a:stretch>
        </p:blipFill>
        <p:spPr bwMode="auto">
          <a:xfrm>
            <a:off x="4500562" y="4857760"/>
            <a:ext cx="812607" cy="928694"/>
          </a:xfrm>
          <a:prstGeom prst="rect">
            <a:avLst/>
          </a:prstGeom>
          <a:noFill/>
        </p:spPr>
      </p:pic>
      <p:sp>
        <p:nvSpPr>
          <p:cNvPr id="17" name="Rectangle 16"/>
          <p:cNvSpPr/>
          <p:nvPr/>
        </p:nvSpPr>
        <p:spPr>
          <a:xfrm>
            <a:off x="5857884" y="5072074"/>
            <a:ext cx="2000264" cy="400110"/>
          </a:xfrm>
          <a:prstGeom prst="rect">
            <a:avLst/>
          </a:prstGeom>
        </p:spPr>
        <p:txBody>
          <a:bodyPr wrap="square">
            <a:spAutoFit/>
          </a:bodyPr>
          <a:lstStyle/>
          <a:p>
            <a:pPr algn="r" rtl="1"/>
            <a:r>
              <a:rPr lang="ar-DZ" sz="2000" b="1" dirty="0" smtClean="0">
                <a:solidFill>
                  <a:prstClr val="black"/>
                </a:solidFill>
              </a:rPr>
              <a:t>أستاذ التعليم الابتدائي </a:t>
            </a:r>
            <a:endParaRPr lang="fr-FR" sz="2000" dirty="0"/>
          </a:p>
        </p:txBody>
      </p:sp>
      <p:sp>
        <p:nvSpPr>
          <p:cNvPr id="18" name="Rectangle 17"/>
          <p:cNvSpPr/>
          <p:nvPr/>
        </p:nvSpPr>
        <p:spPr>
          <a:xfrm>
            <a:off x="3786182" y="3714752"/>
            <a:ext cx="2000264" cy="400110"/>
          </a:xfrm>
          <a:prstGeom prst="rect">
            <a:avLst/>
          </a:prstGeom>
        </p:spPr>
        <p:txBody>
          <a:bodyPr wrap="square">
            <a:spAutoFit/>
          </a:bodyPr>
          <a:lstStyle/>
          <a:p>
            <a:pPr lvl="0" algn="r" rtl="1"/>
            <a:r>
              <a:rPr lang="ar-DZ" sz="2000" b="1" dirty="0" smtClean="0">
                <a:solidFill>
                  <a:prstClr val="black"/>
                </a:solidFill>
              </a:rPr>
              <a:t>أستاذ التعليم المتوسط</a:t>
            </a:r>
            <a:endParaRPr lang="fr-FR" sz="2000" b="1" dirty="0" smtClean="0">
              <a:solidFill>
                <a:prstClr val="black"/>
              </a:solidFill>
            </a:endParaRPr>
          </a:p>
        </p:txBody>
      </p:sp>
      <p:sp>
        <p:nvSpPr>
          <p:cNvPr id="19" name="Rectangle 18"/>
          <p:cNvSpPr/>
          <p:nvPr/>
        </p:nvSpPr>
        <p:spPr>
          <a:xfrm>
            <a:off x="2214546" y="2571744"/>
            <a:ext cx="1857388" cy="400110"/>
          </a:xfrm>
          <a:prstGeom prst="rect">
            <a:avLst/>
          </a:prstGeom>
        </p:spPr>
        <p:txBody>
          <a:bodyPr wrap="square">
            <a:spAutoFit/>
          </a:bodyPr>
          <a:lstStyle/>
          <a:p>
            <a:pPr lvl="0" algn="r" rtl="1"/>
            <a:r>
              <a:rPr lang="ar-DZ" sz="2000" b="1" dirty="0" smtClean="0">
                <a:solidFill>
                  <a:prstClr val="black"/>
                </a:solidFill>
              </a:rPr>
              <a:t>أستاذ التعليم الثانوي </a:t>
            </a:r>
            <a:endParaRPr lang="fr-FR" sz="2000" b="1" dirty="0">
              <a:solidFill>
                <a:prstClr val="black"/>
              </a:solidFill>
            </a:endParaRPr>
          </a:p>
        </p:txBody>
      </p:sp>
      <p:pic>
        <p:nvPicPr>
          <p:cNvPr id="20" name="Picture 2" descr="I:\SALON DE L'EMPLOI 2015\Clipart\1\th (11).jpg"/>
          <p:cNvPicPr>
            <a:picLocks noChangeAspect="1" noChangeArrowheads="1"/>
          </p:cNvPicPr>
          <p:nvPr/>
        </p:nvPicPr>
        <p:blipFill>
          <a:blip r:embed="rId4" cstate="print"/>
          <a:srcRect/>
          <a:stretch>
            <a:fillRect/>
          </a:stretch>
        </p:blipFill>
        <p:spPr bwMode="auto">
          <a:xfrm>
            <a:off x="2285984" y="3554016"/>
            <a:ext cx="1071570" cy="803678"/>
          </a:xfrm>
          <a:prstGeom prst="rect">
            <a:avLst/>
          </a:prstGeom>
          <a:noFill/>
        </p:spPr>
      </p:pic>
      <p:pic>
        <p:nvPicPr>
          <p:cNvPr id="21" name="Picture 3" descr="I:\SALON DE L'EMPLOI 2015\Clipart\1\th (49).jpg"/>
          <p:cNvPicPr>
            <a:picLocks noChangeAspect="1" noChangeArrowheads="1"/>
          </p:cNvPicPr>
          <p:nvPr/>
        </p:nvPicPr>
        <p:blipFill>
          <a:blip r:embed="rId5" cstate="print"/>
          <a:srcRect/>
          <a:stretch>
            <a:fillRect/>
          </a:stretch>
        </p:blipFill>
        <p:spPr bwMode="auto">
          <a:xfrm>
            <a:off x="571472" y="2357430"/>
            <a:ext cx="1052520" cy="857256"/>
          </a:xfrm>
          <a:prstGeom prst="rect">
            <a:avLst/>
          </a:prstGeom>
          <a:noFill/>
        </p:spPr>
      </p:pic>
      <p:sp>
        <p:nvSpPr>
          <p:cNvPr id="27" name="Titre 1"/>
          <p:cNvSpPr txBox="1">
            <a:spLocks/>
          </p:cNvSpPr>
          <p:nvPr/>
        </p:nvSpPr>
        <p:spPr>
          <a:xfrm>
            <a:off x="0" y="0"/>
            <a:ext cx="9144000" cy="1428736"/>
          </a:xfrm>
          <a:prstGeom prst="rect">
            <a:avLst/>
          </a:prstGeom>
          <a:solidFill>
            <a:srgbClr val="003054"/>
          </a:solidFill>
          <a:ln>
            <a:no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p>
            <a:pPr lvl="0" algn="ctr">
              <a:spcBef>
                <a:spcPct val="0"/>
              </a:spcBef>
              <a:defRPr/>
            </a:pPr>
            <a:r>
              <a:rPr lang="ar-DZ" sz="3200" b="1" dirty="0" smtClean="0">
                <a:solidFill>
                  <a:schemeClr val="bg1"/>
                </a:solidFill>
              </a:rPr>
              <a:t>شهادات النظام الكلاسيكي</a:t>
            </a:r>
            <a:r>
              <a:rPr lang="ar-DZ" sz="3200" b="1" dirty="0" smtClean="0"/>
              <a:t> </a:t>
            </a:r>
            <a:endParaRPr lang="fr-FR" sz="3200" b="1" dirty="0"/>
          </a:p>
        </p:txBody>
      </p:sp>
      <p:sp>
        <p:nvSpPr>
          <p:cNvPr id="28" name="ZoneTexte 27"/>
          <p:cNvSpPr txBox="1"/>
          <p:nvPr/>
        </p:nvSpPr>
        <p:spPr>
          <a:xfrm>
            <a:off x="642910" y="1699667"/>
            <a:ext cx="4214842" cy="584775"/>
          </a:xfrm>
          <a:prstGeom prst="rect">
            <a:avLst/>
          </a:prstGeom>
          <a:noFill/>
        </p:spPr>
        <p:txBody>
          <a:bodyPr wrap="square" rtlCol="0">
            <a:spAutoFit/>
          </a:bodyPr>
          <a:lstStyle/>
          <a:p>
            <a:pPr algn="r" rtl="1"/>
            <a:r>
              <a:rPr lang="ar-DZ" sz="3200" b="1" dirty="0" smtClean="0">
                <a:solidFill>
                  <a:srgbClr val="FF0000"/>
                </a:solidFill>
              </a:rPr>
              <a:t>المدارس العليا للأساتذة </a:t>
            </a:r>
            <a:endParaRPr lang="fr-FR" sz="3200" b="1" dirty="0">
              <a:solidFill>
                <a:srgbClr val="FF0000"/>
              </a:solidFill>
            </a:endParaRPr>
          </a:p>
        </p:txBody>
      </p:sp>
      <p:sp>
        <p:nvSpPr>
          <p:cNvPr id="15" name="Pentagone 14">
            <a:hlinkClick r:id="rId6" action="ppaction://hlinksldjump"/>
          </p:cNvPr>
          <p:cNvSpPr/>
          <p:nvPr/>
        </p:nvSpPr>
        <p:spPr>
          <a:xfrm>
            <a:off x="5482604" y="6333130"/>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pic>
        <p:nvPicPr>
          <p:cNvPr id="14" name="Image 13">
            <a:hlinkClick r:id="rId7" action="ppaction://hlinksldjump"/>
          </p:cNvPr>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4724524" y="6173285"/>
            <a:ext cx="668683" cy="668683"/>
          </a:xfrm>
          <a:prstGeom prst="rect">
            <a:avLst/>
          </a:prstGeom>
        </p:spPr>
      </p:pic>
    </p:spTree>
    <p:extLst>
      <p:ext uri="{BB962C8B-B14F-4D97-AF65-F5344CB8AC3E}">
        <p14:creationId xmlns="" xmlns:p14="http://schemas.microsoft.com/office/powerpoint/2010/main" val="105971482"/>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itre 1"/>
          <p:cNvSpPr>
            <a:spLocks noGrp="1"/>
          </p:cNvSpPr>
          <p:nvPr>
            <p:ph type="title"/>
          </p:nvPr>
        </p:nvSpPr>
        <p:spPr>
          <a:xfrm>
            <a:off x="0" y="0"/>
            <a:ext cx="9144000" cy="1428736"/>
          </a:xfrm>
          <a:solidFill>
            <a:srgbClr val="003054"/>
          </a:solidFill>
          <a:ln>
            <a:noFill/>
          </a:ln>
        </p:spPr>
        <p:style>
          <a:lnRef idx="1">
            <a:schemeClr val="accent3"/>
          </a:lnRef>
          <a:fillRef idx="2">
            <a:schemeClr val="accent3"/>
          </a:fillRef>
          <a:effectRef idx="1">
            <a:schemeClr val="accent3"/>
          </a:effectRef>
          <a:fontRef idx="minor">
            <a:schemeClr val="dk1"/>
          </a:fontRef>
        </p:style>
        <p:txBody>
          <a:bodyPr>
            <a:noAutofit/>
          </a:bodyPr>
          <a:lstStyle/>
          <a:p>
            <a:r>
              <a:rPr lang="ar-DZ" sz="3200" b="1" dirty="0" smtClean="0">
                <a:solidFill>
                  <a:schemeClr val="bg1"/>
                </a:solidFill>
              </a:rPr>
              <a:t>الديوان الوطني للخدمات الجامعية</a:t>
            </a:r>
            <a:br>
              <a:rPr lang="ar-DZ" sz="3200" b="1" dirty="0" smtClean="0">
                <a:solidFill>
                  <a:schemeClr val="bg1"/>
                </a:solidFill>
              </a:rPr>
            </a:br>
            <a:r>
              <a:rPr lang="fr-FR" sz="3200" b="1" dirty="0" smtClean="0">
                <a:solidFill>
                  <a:schemeClr val="bg1"/>
                </a:solidFill>
              </a:rPr>
              <a:t> (http://www.onou.dz)</a:t>
            </a:r>
            <a:endParaRPr lang="fr-FR" sz="3200" b="1" dirty="0">
              <a:solidFill>
                <a:schemeClr val="bg1"/>
              </a:solidFill>
            </a:endParaRPr>
          </a:p>
        </p:txBody>
      </p:sp>
      <p:sp>
        <p:nvSpPr>
          <p:cNvPr id="5" name="ZoneTexte 4"/>
          <p:cNvSpPr txBox="1"/>
          <p:nvPr/>
        </p:nvSpPr>
        <p:spPr>
          <a:xfrm>
            <a:off x="35496" y="1412776"/>
            <a:ext cx="6357982" cy="1785104"/>
          </a:xfrm>
          <a:prstGeom prst="rect">
            <a:avLst/>
          </a:prstGeom>
          <a:noFill/>
        </p:spPr>
        <p:txBody>
          <a:bodyPr wrap="square" rtlCol="0">
            <a:spAutoFit/>
          </a:bodyPr>
          <a:lstStyle/>
          <a:p>
            <a:pPr algn="r" rtl="1">
              <a:spcBef>
                <a:spcPts val="600"/>
              </a:spcBef>
              <a:spcAft>
                <a:spcPts val="600"/>
              </a:spcAft>
            </a:pPr>
            <a:r>
              <a:rPr lang="ar-DZ" dirty="0" smtClean="0"/>
              <a:t>بالتـوازي مع عملية التوجيه وتأكيد التوجيه، حدّد تاريخ فتح الأرضية المخصصة للإيواء:</a:t>
            </a:r>
          </a:p>
          <a:p>
            <a:pPr algn="r" rtl="1">
              <a:spcBef>
                <a:spcPts val="600"/>
              </a:spcBef>
              <a:spcAft>
                <a:spcPts val="600"/>
              </a:spcAft>
            </a:pPr>
            <a:r>
              <a:rPr lang="ar-DZ" b="1" dirty="0" smtClean="0"/>
              <a:t>                             من 08 إلى 17 أوت 2019</a:t>
            </a:r>
          </a:p>
          <a:p>
            <a:pPr algn="r" rtl="1">
              <a:spcBef>
                <a:spcPts val="600"/>
              </a:spcBef>
              <a:spcAft>
                <a:spcPts val="600"/>
              </a:spcAft>
            </a:pPr>
            <a:r>
              <a:rPr lang="ar-DZ" dirty="0" smtClean="0"/>
              <a:t> يقـع على عـاتق الديـوان الوطني للخـدمات الجـامعية،  من خلال مديريات الخـدمات </a:t>
            </a:r>
            <a:r>
              <a:rPr lang="ar-DZ" dirty="0"/>
              <a:t>الجـامعية، ضمـان </a:t>
            </a:r>
            <a:r>
              <a:rPr lang="ar-DZ" dirty="0" smtClean="0"/>
              <a:t>ما يلي:</a:t>
            </a:r>
            <a:endParaRPr lang="fr-FR" dirty="0" smtClean="0"/>
          </a:p>
        </p:txBody>
      </p:sp>
      <p:graphicFrame>
        <p:nvGraphicFramePr>
          <p:cNvPr id="9" name="Diagramme 8"/>
          <p:cNvGraphicFramePr/>
          <p:nvPr/>
        </p:nvGraphicFramePr>
        <p:xfrm>
          <a:off x="1214414" y="3286124"/>
          <a:ext cx="3714776" cy="28575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 name="Image 9" descr="https://upload.wikimedia.org/wikipedia/commons/d/d9/100L6_Talaba_bus.jpg"/>
          <p:cNvPicPr/>
          <p:nvPr/>
        </p:nvPicPr>
        <p:blipFill>
          <a:blip r:embed="rId7" cstate="print"/>
          <a:srcRect/>
          <a:stretch>
            <a:fillRect/>
          </a:stretch>
        </p:blipFill>
        <p:spPr bwMode="auto">
          <a:xfrm>
            <a:off x="5868144" y="3236916"/>
            <a:ext cx="3214678" cy="3000396"/>
          </a:xfrm>
          <a:prstGeom prst="rect">
            <a:avLst/>
          </a:prstGeom>
          <a:noFill/>
          <a:ln w="9525">
            <a:noFill/>
            <a:miter lim="800000"/>
            <a:headEnd/>
            <a:tailEnd/>
          </a:ln>
        </p:spPr>
      </p:pic>
      <p:sp>
        <p:nvSpPr>
          <p:cNvPr id="13" name="Pentagone 12">
            <a:hlinkClick r:id="rId8" action="ppaction://hlinksldjump"/>
          </p:cNvPr>
          <p:cNvSpPr/>
          <p:nvPr/>
        </p:nvSpPr>
        <p:spPr>
          <a:xfrm flipH="1">
            <a:off x="3963804" y="6363610"/>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pic>
        <p:nvPicPr>
          <p:cNvPr id="12" name="Image 11">
            <a:hlinkClick r:id="rId9" action="ppaction://hlinksldjump"/>
          </p:cNvPr>
          <p:cNvPicPr>
            <a:picLocks noChangeAspect="1"/>
          </p:cNvPicPr>
          <p:nvPr/>
        </p:nvPicPr>
        <p:blipFill>
          <a:blip r:embed="rId10" cstate="print">
            <a:extLst>
              <a:ext uri="{28A0092B-C50C-407E-A947-70E740481C1C}">
                <a14:useLocalDpi xmlns="" xmlns:a14="http://schemas.microsoft.com/office/drawing/2010/main" val="0"/>
              </a:ext>
            </a:extLst>
          </a:blip>
          <a:stretch>
            <a:fillRect/>
          </a:stretch>
        </p:blipFill>
        <p:spPr>
          <a:xfrm>
            <a:off x="4724524" y="6173285"/>
            <a:ext cx="668683" cy="668683"/>
          </a:xfrm>
          <a:prstGeom prst="rect">
            <a:avLst/>
          </a:prstGeom>
        </p:spPr>
      </p:pic>
    </p:spTree>
    <p:extLst>
      <p:ext uri="{BB962C8B-B14F-4D97-AF65-F5344CB8AC3E}">
        <p14:creationId xmlns="" xmlns:p14="http://schemas.microsoft.com/office/powerpoint/2010/main" val="1766616451"/>
      </p:ext>
    </p:extLst>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itre 1"/>
          <p:cNvSpPr>
            <a:spLocks noGrp="1"/>
          </p:cNvSpPr>
          <p:nvPr>
            <p:ph type="title"/>
          </p:nvPr>
        </p:nvSpPr>
        <p:spPr>
          <a:xfrm>
            <a:off x="-1016" y="0"/>
            <a:ext cx="6948264" cy="1357322"/>
          </a:xfr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p>
            <a:r>
              <a:rPr lang="ar-DZ" sz="2400" b="1" dirty="0">
                <a:solidFill>
                  <a:schemeClr val="bg1"/>
                </a:solidFill>
              </a:rPr>
              <a:t>أستطيع التسجيل</a:t>
            </a:r>
            <a:br>
              <a:rPr lang="ar-DZ" sz="2400" b="1" dirty="0">
                <a:solidFill>
                  <a:schemeClr val="bg1"/>
                </a:solidFill>
              </a:rPr>
            </a:br>
            <a:r>
              <a:rPr lang="ar-DZ" sz="2400" b="1" dirty="0">
                <a:solidFill>
                  <a:schemeClr val="bg1"/>
                </a:solidFill>
              </a:rPr>
              <a:t> في مؤسسة للتعليم العالي إذا كنت: </a:t>
            </a:r>
            <a:endParaRPr lang="fr-FR" sz="2400" b="1" dirty="0">
              <a:solidFill>
                <a:schemeClr val="bg1"/>
              </a:solidFill>
              <a:latin typeface="+mj-lt"/>
              <a:ea typeface="+mj-ea"/>
              <a:cs typeface="+mj-cs"/>
            </a:endParaRPr>
          </a:p>
        </p:txBody>
      </p:sp>
      <p:graphicFrame>
        <p:nvGraphicFramePr>
          <p:cNvPr id="6" name="Diagramme 5"/>
          <p:cNvGraphicFramePr/>
          <p:nvPr>
            <p:extLst>
              <p:ext uri="{D42A27DB-BD31-4B8C-83A1-F6EECF244321}">
                <p14:modId xmlns="" xmlns:p14="http://schemas.microsoft.com/office/powerpoint/2010/main" val="346220194"/>
              </p:ext>
            </p:extLst>
          </p:nvPr>
        </p:nvGraphicFramePr>
        <p:xfrm>
          <a:off x="-2196752" y="1428736"/>
          <a:ext cx="9144032" cy="54292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3" name="Connecteur droit 2"/>
          <p:cNvCxnSpPr/>
          <p:nvPr/>
        </p:nvCxnSpPr>
        <p:spPr>
          <a:xfrm>
            <a:off x="7020272" y="0"/>
            <a:ext cx="0" cy="6858000"/>
          </a:xfrm>
          <a:prstGeom prst="line">
            <a:avLst/>
          </a:prstGeom>
        </p:spPr>
        <p:style>
          <a:lnRef idx="3">
            <a:schemeClr val="accent3"/>
          </a:lnRef>
          <a:fillRef idx="0">
            <a:schemeClr val="accent3"/>
          </a:fillRef>
          <a:effectRef idx="2">
            <a:schemeClr val="accent3"/>
          </a:effectRef>
          <a:fontRef idx="minor">
            <a:schemeClr val="tx1"/>
          </a:fontRef>
        </p:style>
      </p:cxnSp>
      <p:sp>
        <p:nvSpPr>
          <p:cNvPr id="7" name="Rectangle 6"/>
          <p:cNvSpPr/>
          <p:nvPr/>
        </p:nvSpPr>
        <p:spPr>
          <a:xfrm>
            <a:off x="7062688" y="18876"/>
            <a:ext cx="2051720" cy="6858000"/>
          </a:xfrm>
          <a:prstGeom prst="rect">
            <a:avLst/>
          </a:prstGeom>
          <a:solidFill>
            <a:schemeClr val="accent2">
              <a:lumMod val="40000"/>
              <a:lumOff val="6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
        <p:nvSpPr>
          <p:cNvPr id="4" name="ZoneTexte 3">
            <a:hlinkClick r:id="rId7" action="ppaction://hlinksldjump"/>
          </p:cNvPr>
          <p:cNvSpPr txBox="1"/>
          <p:nvPr/>
        </p:nvSpPr>
        <p:spPr>
          <a:xfrm>
            <a:off x="7182892" y="395372"/>
            <a:ext cx="1800200" cy="36933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ar-DZ" dirty="0" smtClean="0"/>
              <a:t>المؤسسات</a:t>
            </a:r>
            <a:endParaRPr lang="fr-FR" dirty="0"/>
          </a:p>
        </p:txBody>
      </p:sp>
      <p:sp>
        <p:nvSpPr>
          <p:cNvPr id="8" name="ZoneTexte 7">
            <a:hlinkClick r:id="rId8" action="ppaction://hlinksldjump"/>
          </p:cNvPr>
          <p:cNvSpPr txBox="1"/>
          <p:nvPr/>
        </p:nvSpPr>
        <p:spPr>
          <a:xfrm>
            <a:off x="7182892" y="980728"/>
            <a:ext cx="1800200" cy="36933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rtl="1"/>
            <a:r>
              <a:rPr lang="ar-DZ" dirty="0" smtClean="0"/>
              <a:t>ما هو </a:t>
            </a:r>
            <a:r>
              <a:rPr lang="ar-DZ" dirty="0"/>
              <a:t> </a:t>
            </a:r>
            <a:r>
              <a:rPr lang="ar-DZ" dirty="0" smtClean="0"/>
              <a:t>ل م ؟</a:t>
            </a:r>
            <a:endParaRPr lang="fr-FR" dirty="0"/>
          </a:p>
        </p:txBody>
      </p:sp>
      <p:sp>
        <p:nvSpPr>
          <p:cNvPr id="9" name="ZoneTexte 8">
            <a:hlinkClick r:id="rId9" action="ppaction://hlinksldjump"/>
          </p:cNvPr>
          <p:cNvSpPr txBox="1"/>
          <p:nvPr/>
        </p:nvSpPr>
        <p:spPr>
          <a:xfrm>
            <a:off x="7182892" y="2420888"/>
            <a:ext cx="1800200" cy="36933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ar-DZ" dirty="0" smtClean="0"/>
              <a:t>شهادات  ل م</a:t>
            </a:r>
            <a:endParaRPr lang="fr-FR" dirty="0"/>
          </a:p>
        </p:txBody>
      </p:sp>
      <p:sp>
        <p:nvSpPr>
          <p:cNvPr id="10" name="ZoneTexte 9">
            <a:hlinkClick r:id="rId10" action="ppaction://hlinksldjump"/>
          </p:cNvPr>
          <p:cNvSpPr txBox="1"/>
          <p:nvPr/>
        </p:nvSpPr>
        <p:spPr>
          <a:xfrm>
            <a:off x="7184852" y="2996952"/>
            <a:ext cx="1800200" cy="36933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ar-DZ" dirty="0" smtClean="0"/>
              <a:t>تواريخ مهمة</a:t>
            </a:r>
            <a:endParaRPr lang="fr-FR" dirty="0"/>
          </a:p>
        </p:txBody>
      </p:sp>
      <p:sp>
        <p:nvSpPr>
          <p:cNvPr id="11" name="ZoneTexte 10">
            <a:hlinkClick r:id="rId11" action="ppaction://hlinksldjump"/>
          </p:cNvPr>
          <p:cNvSpPr txBox="1"/>
          <p:nvPr/>
        </p:nvSpPr>
        <p:spPr>
          <a:xfrm>
            <a:off x="7184852" y="3573016"/>
            <a:ext cx="1800200" cy="36933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ar-DZ" dirty="0" smtClean="0"/>
              <a:t>ملف التسجيل</a:t>
            </a:r>
            <a:endParaRPr lang="fr-FR" dirty="0"/>
          </a:p>
        </p:txBody>
      </p:sp>
      <p:sp>
        <p:nvSpPr>
          <p:cNvPr id="12" name="ZoneTexte 11">
            <a:hlinkClick r:id="rId12" action="ppaction://hlinksldjump"/>
          </p:cNvPr>
          <p:cNvSpPr txBox="1"/>
          <p:nvPr/>
        </p:nvSpPr>
        <p:spPr>
          <a:xfrm>
            <a:off x="7182892" y="4149080"/>
            <a:ext cx="1800200" cy="646331"/>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ar-DZ" dirty="0" smtClean="0"/>
              <a:t>شهادات جامعية </a:t>
            </a:r>
          </a:p>
          <a:p>
            <a:pPr algn="ctr"/>
            <a:r>
              <a:rPr lang="ar-DZ" dirty="0" smtClean="0"/>
              <a:t>أخرى</a:t>
            </a:r>
            <a:endParaRPr lang="fr-FR" dirty="0"/>
          </a:p>
        </p:txBody>
      </p:sp>
      <p:sp>
        <p:nvSpPr>
          <p:cNvPr id="13" name="ZoneTexte 12">
            <a:hlinkClick r:id="rId13" action="ppaction://hlinksldjump"/>
          </p:cNvPr>
          <p:cNvSpPr txBox="1"/>
          <p:nvPr/>
        </p:nvSpPr>
        <p:spPr>
          <a:xfrm>
            <a:off x="7213848" y="5013176"/>
            <a:ext cx="1800200" cy="646331"/>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ar-DZ" dirty="0" smtClean="0"/>
              <a:t>الديوان الوطني للخدمات الجامعية</a:t>
            </a:r>
            <a:endParaRPr lang="fr-FR" dirty="0"/>
          </a:p>
        </p:txBody>
      </p:sp>
      <p:sp>
        <p:nvSpPr>
          <p:cNvPr id="14" name="ZoneTexte 13">
            <a:hlinkClick r:id="rId14" action="ppaction://hlinksldjump"/>
          </p:cNvPr>
          <p:cNvSpPr txBox="1"/>
          <p:nvPr/>
        </p:nvSpPr>
        <p:spPr>
          <a:xfrm>
            <a:off x="7235628" y="5901100"/>
            <a:ext cx="1800200" cy="646331"/>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ar-DZ" dirty="0" smtClean="0"/>
              <a:t>مؤسسات خارج قطاع التعليم العالي</a:t>
            </a:r>
            <a:endParaRPr lang="fr-FR" dirty="0"/>
          </a:p>
        </p:txBody>
      </p:sp>
      <p:sp>
        <p:nvSpPr>
          <p:cNvPr id="18" name="ZoneTexte 17">
            <a:hlinkClick r:id="rId15" action="ppaction://hlinksldjump"/>
          </p:cNvPr>
          <p:cNvSpPr txBox="1"/>
          <p:nvPr/>
        </p:nvSpPr>
        <p:spPr>
          <a:xfrm>
            <a:off x="7184852" y="1556792"/>
            <a:ext cx="1800200" cy="646331"/>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ar-DZ" b="1" dirty="0">
                <a:solidFill>
                  <a:schemeClr val="bg1"/>
                </a:solidFill>
              </a:rPr>
              <a:t>المنشور </a:t>
            </a:r>
            <a:r>
              <a:rPr lang="ar-DZ" b="1" dirty="0" smtClean="0">
                <a:solidFill>
                  <a:schemeClr val="bg1"/>
                </a:solidFill>
              </a:rPr>
              <a:t>الوزاري و معايير التوجيه</a:t>
            </a:r>
            <a:endParaRPr lang="fr-FR" dirty="0"/>
          </a:p>
        </p:txBody>
      </p:sp>
      <p:pic>
        <p:nvPicPr>
          <p:cNvPr id="16" name="Image 15">
            <a:hlinkClick r:id="rId16" action="ppaction://hlinksldjump"/>
          </p:cNvPr>
          <p:cNvPicPr>
            <a:picLocks noChangeAspect="1"/>
          </p:cNvPicPr>
          <p:nvPr/>
        </p:nvPicPr>
        <p:blipFill>
          <a:blip r:embed="rId17" cstate="print">
            <a:extLst>
              <a:ext uri="{28A0092B-C50C-407E-A947-70E740481C1C}">
                <a14:useLocalDpi xmlns="" xmlns:a14="http://schemas.microsoft.com/office/drawing/2010/main" val="0"/>
              </a:ext>
            </a:extLst>
          </a:blip>
          <a:stretch>
            <a:fillRect/>
          </a:stretch>
        </p:blipFill>
        <p:spPr>
          <a:xfrm>
            <a:off x="3203848" y="6144693"/>
            <a:ext cx="668683" cy="668683"/>
          </a:xfrm>
          <a:prstGeom prst="rect">
            <a:avLst/>
          </a:prstGeom>
        </p:spPr>
      </p:pic>
    </p:spTree>
    <p:extLst>
      <p:ext uri="{BB962C8B-B14F-4D97-AF65-F5344CB8AC3E}">
        <p14:creationId xmlns="" xmlns:p14="http://schemas.microsoft.com/office/powerpoint/2010/main" val="1097571125"/>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re 1"/>
          <p:cNvSpPr txBox="1">
            <a:spLocks/>
          </p:cNvSpPr>
          <p:nvPr/>
        </p:nvSpPr>
        <p:spPr>
          <a:xfrm>
            <a:off x="0" y="0"/>
            <a:ext cx="9144000" cy="785794"/>
          </a:xfrm>
          <a:prstGeom prst="rect">
            <a:avLst/>
          </a:prstGeom>
          <a:solidFill>
            <a:srgbClr val="003054"/>
          </a:solidFill>
          <a:ln>
            <a:no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p>
            <a:pPr lvl="0" algn="ctr">
              <a:spcBef>
                <a:spcPct val="0"/>
              </a:spcBef>
              <a:defRPr/>
            </a:pPr>
            <a:r>
              <a:rPr lang="ar-SA" sz="3200" b="1" dirty="0" smtClean="0">
                <a:solidFill>
                  <a:schemeClr val="bg1"/>
                </a:solidFill>
                <a:ea typeface="Times New Roman"/>
                <a:cs typeface="Simplified Arabic"/>
              </a:rPr>
              <a:t>ملف</a:t>
            </a:r>
            <a:r>
              <a:rPr lang="ar-DZ" sz="3200" b="1" dirty="0" smtClean="0">
                <a:solidFill>
                  <a:schemeClr val="bg1"/>
                </a:solidFill>
                <a:ea typeface="Times New Roman"/>
                <a:cs typeface="Simplified Arabic"/>
              </a:rPr>
              <a:t> طلـب</a:t>
            </a:r>
            <a:r>
              <a:rPr lang="ar-SA" sz="3200" b="1" dirty="0" smtClean="0">
                <a:solidFill>
                  <a:schemeClr val="bg1"/>
                </a:solidFill>
                <a:ea typeface="Times New Roman"/>
                <a:cs typeface="Simplified Arabic"/>
              </a:rPr>
              <a:t> المنحة</a:t>
            </a:r>
            <a:endParaRPr kumimoji="0" lang="fr-FR" sz="3200" b="1" i="0" u="none" strike="noStrike" kern="1200" cap="none" spc="0" normalizeH="0" baseline="0" noProof="0" dirty="0">
              <a:ln>
                <a:noFill/>
              </a:ln>
              <a:solidFill>
                <a:schemeClr val="bg1"/>
              </a:solidFill>
              <a:effectLst/>
              <a:uLnTx/>
              <a:uFillTx/>
            </a:endParaRPr>
          </a:p>
        </p:txBody>
      </p:sp>
      <p:sp>
        <p:nvSpPr>
          <p:cNvPr id="1025" name="Rectangle 1"/>
          <p:cNvSpPr>
            <a:spLocks noChangeArrowheads="1"/>
          </p:cNvSpPr>
          <p:nvPr/>
        </p:nvSpPr>
        <p:spPr bwMode="auto">
          <a:xfrm>
            <a:off x="0" y="1071546"/>
            <a:ext cx="914400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rtl="1"/>
            <a:r>
              <a:rPr lang="ar-SA" sz="1600" dirty="0" smtClean="0"/>
              <a:t> </a:t>
            </a:r>
            <a:endParaRPr kumimoji="0" lang="fr-FR" sz="1600" b="1" i="0" u="none" strike="noStrike" cap="none" normalizeH="0" baseline="0" dirty="0" smtClean="0">
              <a:ln>
                <a:noFill/>
              </a:ln>
              <a:solidFill>
                <a:srgbClr val="279D00"/>
              </a:solidFill>
              <a:effectLst/>
              <a:cs typeface="Times New Roman" pitchFamily="18" charset="0"/>
            </a:endParaRPr>
          </a:p>
        </p:txBody>
      </p:sp>
      <p:sp>
        <p:nvSpPr>
          <p:cNvPr id="1026" name="AutoShape 2" descr="https://www.mesrs.dz/documents/302421/302644/puce2.gif/6e176708-d87a-40ce-912c-eb426ae2dbf5?t=1371552543334"/>
          <p:cNvSpPr>
            <a:spLocks noChangeAspect="1" noChangeArrowheads="1"/>
          </p:cNvSpPr>
          <p:nvPr/>
        </p:nvSpPr>
        <p:spPr bwMode="auto">
          <a:xfrm>
            <a:off x="149225" y="-3073400"/>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graphicFrame>
        <p:nvGraphicFramePr>
          <p:cNvPr id="19" name="Tableau 18"/>
          <p:cNvGraphicFramePr>
            <a:graphicFrameLocks noGrp="1"/>
          </p:cNvGraphicFramePr>
          <p:nvPr>
            <p:extLst>
              <p:ext uri="{D42A27DB-BD31-4B8C-83A1-F6EECF244321}">
                <p14:modId xmlns="" xmlns:p14="http://schemas.microsoft.com/office/powerpoint/2010/main" val="3050929003"/>
              </p:ext>
            </p:extLst>
          </p:nvPr>
        </p:nvGraphicFramePr>
        <p:xfrm>
          <a:off x="683568" y="2348880"/>
          <a:ext cx="7920880" cy="3599373"/>
        </p:xfrm>
        <a:graphic>
          <a:graphicData uri="http://schemas.openxmlformats.org/drawingml/2006/table">
            <a:tbl>
              <a:tblPr/>
              <a:tblGrid>
                <a:gridCol w="2802729"/>
                <a:gridCol w="1039836"/>
                <a:gridCol w="4078315"/>
              </a:tblGrid>
              <a:tr h="616143">
                <a:tc>
                  <a:txBody>
                    <a:bodyPr/>
                    <a:lstStyle/>
                    <a:p>
                      <a:pPr algn="r" rtl="1">
                        <a:spcAft>
                          <a:spcPts val="0"/>
                        </a:spcAft>
                      </a:pPr>
                      <a:r>
                        <a:rPr lang="ar-SA" sz="1600" dirty="0">
                          <a:latin typeface="Calibri"/>
                          <a:ea typeface="Times New Roman"/>
                          <a:cs typeface="Times New Roman"/>
                        </a:rPr>
                        <a:t> </a:t>
                      </a:r>
                      <a:endParaRPr lang="fr-FR" sz="1400" dirty="0">
                        <a:latin typeface="Calibri"/>
                        <a:ea typeface="Calibri"/>
                        <a:cs typeface="Arial"/>
                      </a:endParaRPr>
                    </a:p>
                  </a:txBody>
                  <a:tcPr marL="9525" marR="9525" marT="9525" marB="9525" anchor="ctr">
                    <a:lnL>
                      <a:noFill/>
                    </a:lnL>
                    <a:lnR>
                      <a:noFill/>
                    </a:lnR>
                    <a:lnT>
                      <a:noFill/>
                    </a:lnT>
                    <a:lnB>
                      <a:noFill/>
                    </a:lnB>
                  </a:tcPr>
                </a:tc>
                <a:tc>
                  <a:txBody>
                    <a:bodyPr/>
                    <a:lstStyle/>
                    <a:p>
                      <a:pPr algn="r" rtl="1">
                        <a:spcAft>
                          <a:spcPts val="0"/>
                        </a:spcAft>
                      </a:pPr>
                      <a:r>
                        <a:rPr lang="ar-SA" sz="1600" dirty="0">
                          <a:latin typeface="Calibri"/>
                          <a:ea typeface="Times New Roman"/>
                          <a:cs typeface="Times New Roman"/>
                        </a:rPr>
                        <a:t> </a:t>
                      </a:r>
                      <a:endParaRPr lang="fr-FR" sz="1400" dirty="0">
                        <a:latin typeface="Calibri"/>
                        <a:ea typeface="Calibri"/>
                        <a:cs typeface="Arial"/>
                      </a:endParaRPr>
                    </a:p>
                  </a:txBody>
                  <a:tcPr marL="9525" marR="9525" marT="9525" marB="9525" anchor="ctr">
                    <a:lnL>
                      <a:noFill/>
                    </a:lnL>
                    <a:lnR>
                      <a:noFill/>
                    </a:lnR>
                    <a:lnT>
                      <a:noFill/>
                    </a:lnT>
                    <a:lnB>
                      <a:noFill/>
                    </a:lnB>
                  </a:tcPr>
                </a:tc>
                <a:tc>
                  <a:txBody>
                    <a:bodyPr/>
                    <a:lstStyle/>
                    <a:p>
                      <a:pPr algn="r" rtl="1">
                        <a:spcAft>
                          <a:spcPts val="0"/>
                        </a:spcAft>
                      </a:pPr>
                      <a:r>
                        <a:rPr lang="ar-SA" sz="1600" dirty="0">
                          <a:latin typeface="Calibri"/>
                          <a:ea typeface="Times New Roman"/>
                          <a:cs typeface="Times New Roman"/>
                        </a:rPr>
                        <a:t>  </a:t>
                      </a:r>
                      <a:r>
                        <a:rPr lang="ar-SA" sz="2800" b="1" dirty="0">
                          <a:solidFill>
                            <a:srgbClr val="003700"/>
                          </a:solidFill>
                          <a:latin typeface="Calibri"/>
                          <a:ea typeface="Times New Roman"/>
                          <a:cs typeface="Simplified Arabic"/>
                        </a:rPr>
                        <a:t>  </a:t>
                      </a:r>
                      <a:r>
                        <a:rPr lang="ar-SA" sz="3600" b="1" dirty="0">
                          <a:solidFill>
                            <a:srgbClr val="003700"/>
                          </a:solidFill>
                          <a:latin typeface="Calibri"/>
                          <a:ea typeface="Times New Roman"/>
                          <a:cs typeface="Simplified Arabic"/>
                        </a:rPr>
                        <a:t>ملف </a:t>
                      </a:r>
                      <a:r>
                        <a:rPr lang="ar-SA" sz="3600" b="1" dirty="0" smtClean="0">
                          <a:solidFill>
                            <a:srgbClr val="003700"/>
                          </a:solidFill>
                          <a:latin typeface="Calibri"/>
                          <a:ea typeface="Times New Roman"/>
                          <a:cs typeface="Simplified Arabic"/>
                        </a:rPr>
                        <a:t>المنحة</a:t>
                      </a:r>
                      <a:r>
                        <a:rPr lang="ar-DZ" sz="3600" b="1" dirty="0" smtClean="0">
                          <a:solidFill>
                            <a:srgbClr val="003700"/>
                          </a:solidFill>
                          <a:latin typeface="Calibri"/>
                          <a:ea typeface="Times New Roman"/>
                          <a:cs typeface="Simplified Arabic"/>
                        </a:rPr>
                        <a:t> :</a:t>
                      </a:r>
                      <a:endParaRPr lang="fr-FR" sz="1400" dirty="0">
                        <a:latin typeface="Calibri"/>
                        <a:ea typeface="Calibri"/>
                        <a:cs typeface="Arial"/>
                      </a:endParaRPr>
                    </a:p>
                  </a:txBody>
                  <a:tcPr marL="9525" marR="9525" marT="9525" marB="9525" anchor="ctr">
                    <a:lnL>
                      <a:noFill/>
                    </a:lnL>
                    <a:lnR>
                      <a:noFill/>
                    </a:lnR>
                    <a:lnT>
                      <a:noFill/>
                    </a:lnT>
                    <a:lnB>
                      <a:noFill/>
                    </a:lnB>
                    <a:noFill/>
                  </a:tcPr>
                </a:tc>
              </a:tr>
              <a:tr h="234336">
                <a:tc gridSpan="3">
                  <a:txBody>
                    <a:bodyPr/>
                    <a:lstStyle/>
                    <a:p>
                      <a:pPr algn="r" rtl="1">
                        <a:spcAft>
                          <a:spcPts val="0"/>
                        </a:spcAft>
                      </a:pPr>
                      <a:r>
                        <a:rPr lang="ar-SA" sz="3200" b="1" dirty="0">
                          <a:solidFill>
                            <a:srgbClr val="0000FF"/>
                          </a:solidFill>
                          <a:latin typeface="Calibri"/>
                          <a:ea typeface="Times New Roman"/>
                          <a:cs typeface="Traditional Arabic"/>
                        </a:rPr>
                        <a:t>1 </a:t>
                      </a:r>
                      <a:r>
                        <a:rPr lang="ar-SA" sz="3200" b="1" dirty="0" smtClean="0">
                          <a:solidFill>
                            <a:srgbClr val="0000FF"/>
                          </a:solidFill>
                          <a:latin typeface="Calibri"/>
                          <a:ea typeface="Times New Roman"/>
                          <a:cs typeface="Traditional Arabic"/>
                        </a:rPr>
                        <a:t>–</a:t>
                      </a:r>
                      <a:r>
                        <a:rPr lang="ar-SA" sz="3200" b="1" dirty="0" smtClean="0">
                          <a:latin typeface="Calibri"/>
                          <a:ea typeface="Times New Roman"/>
                          <a:cs typeface="Traditional Arabic"/>
                        </a:rPr>
                        <a:t> </a:t>
                      </a:r>
                      <a:r>
                        <a:rPr lang="ar-SA" sz="3200" b="1" dirty="0">
                          <a:latin typeface="Calibri"/>
                          <a:ea typeface="Times New Roman"/>
                          <a:cs typeface="Traditional Arabic"/>
                        </a:rPr>
                        <a:t>استمارة </a:t>
                      </a:r>
                      <a:r>
                        <a:rPr lang="ar-SA" sz="3200" b="1" dirty="0" smtClean="0">
                          <a:latin typeface="Calibri"/>
                          <a:ea typeface="Times New Roman"/>
                          <a:cs typeface="Traditional Arabic"/>
                        </a:rPr>
                        <a:t>معلومات </a:t>
                      </a:r>
                      <a:r>
                        <a:rPr lang="ar-SA" sz="3200" b="1" dirty="0">
                          <a:latin typeface="Calibri"/>
                          <a:ea typeface="Times New Roman"/>
                          <a:cs typeface="Traditional Arabic"/>
                        </a:rPr>
                        <a:t>تسلم من طرف الإدارة </a:t>
                      </a:r>
                      <a:endParaRPr lang="fr-FR" sz="3200" dirty="0">
                        <a:latin typeface="Calibri"/>
                        <a:ea typeface="Calibri"/>
                        <a:cs typeface="Arial"/>
                      </a:endParaRPr>
                    </a:p>
                  </a:txBody>
                  <a:tcPr marL="9525" marR="9525" marT="9525" marB="9525" anchor="ctr">
                    <a:lnL>
                      <a:noFill/>
                    </a:lnL>
                    <a:lnR>
                      <a:noFill/>
                    </a:lnR>
                    <a:lnT>
                      <a:noFill/>
                    </a:lnT>
                    <a:lnB>
                      <a:noFill/>
                    </a:lnB>
                  </a:tcPr>
                </a:tc>
                <a:tc hMerge="1">
                  <a:txBody>
                    <a:bodyPr/>
                    <a:lstStyle/>
                    <a:p>
                      <a:endParaRPr lang="fr-FR"/>
                    </a:p>
                  </a:txBody>
                  <a:tcPr/>
                </a:tc>
                <a:tc hMerge="1">
                  <a:txBody>
                    <a:bodyPr/>
                    <a:lstStyle/>
                    <a:p>
                      <a:endParaRPr lang="fr-FR"/>
                    </a:p>
                  </a:txBody>
                  <a:tcPr/>
                </a:tc>
              </a:tr>
              <a:tr h="234336">
                <a:tc gridSpan="3">
                  <a:txBody>
                    <a:bodyPr/>
                    <a:lstStyle/>
                    <a:p>
                      <a:pPr algn="r" rtl="1">
                        <a:spcAft>
                          <a:spcPts val="0"/>
                        </a:spcAft>
                      </a:pPr>
                      <a:r>
                        <a:rPr lang="ar-SA" sz="3200" b="1" dirty="0">
                          <a:solidFill>
                            <a:srgbClr val="0000FF"/>
                          </a:solidFill>
                          <a:latin typeface="Calibri"/>
                          <a:ea typeface="Times New Roman"/>
                          <a:cs typeface="Traditional Arabic"/>
                        </a:rPr>
                        <a:t>2 </a:t>
                      </a:r>
                      <a:r>
                        <a:rPr lang="ar-SA" sz="3200" b="1" kern="1200" dirty="0">
                          <a:solidFill>
                            <a:schemeClr val="tx1"/>
                          </a:solidFill>
                          <a:latin typeface="Calibri"/>
                          <a:ea typeface="Times New Roman"/>
                          <a:cs typeface="Traditional Arabic"/>
                        </a:rPr>
                        <a:t>- نسخة من شهادة البكالوريا،</a:t>
                      </a:r>
                      <a:endParaRPr lang="fr-FR" sz="3200" b="1" kern="1200" dirty="0">
                        <a:solidFill>
                          <a:schemeClr val="tx1"/>
                        </a:solidFill>
                        <a:latin typeface="Calibri"/>
                        <a:ea typeface="Times New Roman"/>
                        <a:cs typeface="Traditional Arabic"/>
                      </a:endParaRPr>
                    </a:p>
                  </a:txBody>
                  <a:tcPr marL="9525" marR="9525" marT="9525" marB="9525" anchor="ctr">
                    <a:lnL>
                      <a:noFill/>
                    </a:lnL>
                    <a:lnR>
                      <a:noFill/>
                    </a:lnR>
                    <a:lnT>
                      <a:noFill/>
                    </a:lnT>
                    <a:lnB>
                      <a:noFill/>
                    </a:lnB>
                  </a:tcPr>
                </a:tc>
                <a:tc hMerge="1">
                  <a:txBody>
                    <a:bodyPr/>
                    <a:lstStyle/>
                    <a:p>
                      <a:endParaRPr lang="fr-FR"/>
                    </a:p>
                  </a:txBody>
                  <a:tcPr/>
                </a:tc>
                <a:tc hMerge="1">
                  <a:txBody>
                    <a:bodyPr/>
                    <a:lstStyle/>
                    <a:p>
                      <a:endParaRPr lang="fr-FR"/>
                    </a:p>
                  </a:txBody>
                  <a:tcPr/>
                </a:tc>
              </a:tr>
              <a:tr h="902542">
                <a:tc gridSpan="3">
                  <a:txBody>
                    <a:bodyPr/>
                    <a:lstStyle/>
                    <a:p>
                      <a:pPr algn="r" rtl="1">
                        <a:spcAft>
                          <a:spcPts val="0"/>
                        </a:spcAft>
                      </a:pPr>
                      <a:r>
                        <a:rPr lang="ar-SA" sz="3200" b="1" dirty="0">
                          <a:solidFill>
                            <a:srgbClr val="0000FF"/>
                          </a:solidFill>
                          <a:latin typeface="Calibri"/>
                          <a:ea typeface="Times New Roman"/>
                          <a:cs typeface="Traditional Arabic"/>
                        </a:rPr>
                        <a:t>3 -</a:t>
                      </a:r>
                      <a:r>
                        <a:rPr lang="ar-SA" sz="3200" b="1" dirty="0">
                          <a:latin typeface="Calibri"/>
                          <a:ea typeface="Times New Roman"/>
                          <a:cs typeface="Traditional Arabic"/>
                        </a:rPr>
                        <a:t> نسخة من الشهادة المدرسية للسنة الجامعية الحالية</a:t>
                      </a:r>
                      <a:r>
                        <a:rPr lang="ar-SA" sz="3200" b="1" dirty="0" smtClean="0">
                          <a:latin typeface="Calibri"/>
                          <a:ea typeface="Times New Roman"/>
                          <a:cs typeface="Traditional Arabic"/>
                        </a:rPr>
                        <a:t>،</a:t>
                      </a:r>
                      <a:endParaRPr lang="fr-BE" sz="3200" b="1" dirty="0" smtClean="0">
                        <a:latin typeface="Calibri"/>
                        <a:ea typeface="Times New Roman"/>
                        <a:cs typeface="Traditional Arabic"/>
                      </a:endParaRPr>
                    </a:p>
                    <a:p>
                      <a:pPr marL="0" marR="0" indent="0" algn="r" defTabSz="914400" rtl="1" eaLnBrk="1" fontAlgn="auto" latinLnBrk="0" hangingPunct="1">
                        <a:lnSpc>
                          <a:spcPct val="100000"/>
                        </a:lnSpc>
                        <a:spcBef>
                          <a:spcPts val="0"/>
                        </a:spcBef>
                        <a:spcAft>
                          <a:spcPts val="0"/>
                        </a:spcAft>
                        <a:buClrTx/>
                        <a:buSzTx/>
                        <a:buFontTx/>
                        <a:buNone/>
                        <a:tabLst/>
                        <a:defRPr/>
                      </a:pPr>
                      <a:r>
                        <a:rPr lang="fr-FR" sz="3200" b="1" dirty="0" smtClean="0">
                          <a:solidFill>
                            <a:srgbClr val="0000FF"/>
                          </a:solidFill>
                          <a:latin typeface="+mn-lt"/>
                          <a:ea typeface="Times New Roman"/>
                          <a:cs typeface="Traditional Arabic"/>
                        </a:rPr>
                        <a:t>4</a:t>
                      </a:r>
                      <a:r>
                        <a:rPr lang="ar-SA" sz="3200" b="1" dirty="0" smtClean="0">
                          <a:solidFill>
                            <a:srgbClr val="0000FF"/>
                          </a:solidFill>
                          <a:latin typeface="+mn-lt"/>
                          <a:ea typeface="Times New Roman"/>
                          <a:cs typeface="Traditional Arabic"/>
                        </a:rPr>
                        <a:t> -</a:t>
                      </a:r>
                      <a:r>
                        <a:rPr lang="ar-SA" sz="3200" b="1" dirty="0" smtClean="0">
                          <a:latin typeface="+mn-lt"/>
                          <a:ea typeface="Times New Roman"/>
                          <a:cs typeface="Traditional Arabic"/>
                        </a:rPr>
                        <a:t> صك مشطوب لحساب البريد الجاري للطالب،</a:t>
                      </a:r>
                      <a:endParaRPr lang="ar-DZ" sz="3200" b="1" dirty="0" smtClean="0">
                        <a:latin typeface="+mn-lt"/>
                        <a:ea typeface="Times New Roman"/>
                        <a:cs typeface="Traditional Arabic"/>
                      </a:endParaRPr>
                    </a:p>
                    <a:p>
                      <a:pPr marL="0" marR="0" indent="0" algn="r" defTabSz="914400" rtl="1" eaLnBrk="1" fontAlgn="auto" latinLnBrk="0" hangingPunct="1">
                        <a:lnSpc>
                          <a:spcPct val="100000"/>
                        </a:lnSpc>
                        <a:spcBef>
                          <a:spcPts val="0"/>
                        </a:spcBef>
                        <a:spcAft>
                          <a:spcPts val="0"/>
                        </a:spcAft>
                        <a:buClrTx/>
                        <a:buSzTx/>
                        <a:buFontTx/>
                        <a:buNone/>
                        <a:tabLst/>
                        <a:defRPr/>
                      </a:pPr>
                      <a:r>
                        <a:rPr lang="ar-DZ" sz="3200" b="1" kern="1200" dirty="0" smtClean="0">
                          <a:solidFill>
                            <a:srgbClr val="0000FF"/>
                          </a:solidFill>
                          <a:latin typeface="+mn-lt"/>
                          <a:ea typeface="Times New Roman"/>
                          <a:cs typeface="Traditional Arabic"/>
                        </a:rPr>
                        <a:t>5 - </a:t>
                      </a:r>
                      <a:r>
                        <a:rPr lang="ar-SA" sz="3200" b="1" dirty="0" smtClean="0">
                          <a:latin typeface="+mn-lt"/>
                          <a:ea typeface="Times New Roman"/>
                          <a:cs typeface="Traditional Arabic"/>
                        </a:rPr>
                        <a:t>كشف </a:t>
                      </a:r>
                      <a:r>
                        <a:rPr lang="ar-DZ" sz="3200" b="1" dirty="0" smtClean="0">
                          <a:latin typeface="+mn-lt"/>
                          <a:ea typeface="Times New Roman"/>
                          <a:cs typeface="Traditional Arabic"/>
                        </a:rPr>
                        <a:t>مداخيل </a:t>
                      </a:r>
                      <a:r>
                        <a:rPr lang="ar-SA" sz="3200" b="1" dirty="0" smtClean="0">
                          <a:latin typeface="+mn-lt"/>
                          <a:ea typeface="Times New Roman"/>
                          <a:cs typeface="Traditional Arabic"/>
                        </a:rPr>
                        <a:t>الأبوين،</a:t>
                      </a:r>
                      <a:endParaRPr lang="fr-FR" sz="3200" dirty="0" smtClean="0">
                        <a:latin typeface="+mn-lt"/>
                        <a:ea typeface="Calibri"/>
                        <a:cs typeface="Arial"/>
                      </a:endParaRPr>
                    </a:p>
                    <a:p>
                      <a:pPr algn="r" rtl="1">
                        <a:spcAft>
                          <a:spcPts val="0"/>
                        </a:spcAft>
                      </a:pPr>
                      <a:endParaRPr lang="fr-FR" sz="3200" dirty="0">
                        <a:latin typeface="Calibri"/>
                        <a:ea typeface="Calibri"/>
                        <a:cs typeface="Arial"/>
                      </a:endParaRPr>
                    </a:p>
                  </a:txBody>
                  <a:tcPr marL="9525" marR="9525" marT="9525" marB="9525" anchor="ctr">
                    <a:lnL>
                      <a:noFill/>
                    </a:lnL>
                    <a:lnR>
                      <a:noFill/>
                    </a:lnR>
                    <a:lnT>
                      <a:noFill/>
                    </a:lnT>
                    <a:lnB>
                      <a:noFill/>
                    </a:lnB>
                  </a:tcPr>
                </a:tc>
                <a:tc hMerge="1">
                  <a:txBody>
                    <a:bodyPr/>
                    <a:lstStyle/>
                    <a:p>
                      <a:endParaRPr lang="fr-FR"/>
                    </a:p>
                  </a:txBody>
                  <a:tcPr/>
                </a:tc>
                <a:tc hMerge="1">
                  <a:txBody>
                    <a:bodyPr/>
                    <a:lstStyle/>
                    <a:p>
                      <a:endParaRPr lang="fr-FR"/>
                    </a:p>
                  </a:txBody>
                  <a:tcPr/>
                </a:tc>
              </a:tr>
            </a:tbl>
          </a:graphicData>
        </a:graphic>
      </p:graphicFrame>
      <p:sp>
        <p:nvSpPr>
          <p:cNvPr id="7" name="ZoneTexte 6"/>
          <p:cNvSpPr txBox="1"/>
          <p:nvPr/>
        </p:nvSpPr>
        <p:spPr>
          <a:xfrm>
            <a:off x="0" y="642918"/>
            <a:ext cx="9144000" cy="1015663"/>
          </a:xfrm>
          <a:prstGeom prst="rect">
            <a:avLst/>
          </a:prstGeom>
          <a:solidFill>
            <a:srgbClr val="D99A97"/>
          </a:solidFill>
        </p:spPr>
        <p:txBody>
          <a:bodyPr wrap="square" rtlCol="0">
            <a:spAutoFit/>
          </a:bodyPr>
          <a:lstStyle/>
          <a:p>
            <a:pPr algn="r" rtl="1"/>
            <a:r>
              <a:rPr lang="ar-DZ" sz="2000" dirty="0" smtClean="0"/>
              <a:t> المنحة: يستفيد كل طالب مسجل في ميدان أو شعبة تكوين للتعليم العالي، من منحة للدراسات الجامعية خلال مساره تقدر بـ 4500 د.ج. أو 3600 </a:t>
            </a:r>
            <a:r>
              <a:rPr lang="ar-DZ" sz="2000" dirty="0" err="1" smtClean="0"/>
              <a:t>د</a:t>
            </a:r>
            <a:r>
              <a:rPr lang="ar-DZ" sz="2000" dirty="0" smtClean="0"/>
              <a:t>.ج. أو 2700 </a:t>
            </a:r>
            <a:r>
              <a:rPr lang="ar-DZ" sz="2000" dirty="0" err="1" smtClean="0"/>
              <a:t>د</a:t>
            </a:r>
            <a:r>
              <a:rPr lang="ar-DZ" sz="2000" dirty="0" smtClean="0"/>
              <a:t>.ج. بحسـب الدخـل السنـوي الإجمالي للأولياء</a:t>
            </a:r>
            <a:r>
              <a:rPr lang="ar-DZ" sz="2000" dirty="0"/>
              <a:t>، تدفع كل ثلاثة أشهر</a:t>
            </a:r>
            <a:endParaRPr lang="fr-FR" sz="2000" dirty="0"/>
          </a:p>
        </p:txBody>
      </p:sp>
      <p:sp>
        <p:nvSpPr>
          <p:cNvPr id="11" name="Pentagone 10">
            <a:hlinkClick r:id="rId3" action="ppaction://hlinksldjump"/>
          </p:cNvPr>
          <p:cNvSpPr/>
          <p:nvPr/>
        </p:nvSpPr>
        <p:spPr>
          <a:xfrm>
            <a:off x="5450227" y="6348370"/>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12" name="Pentagone 11">
            <a:hlinkClick r:id="rId4" action="ppaction://hlinksldjump"/>
          </p:cNvPr>
          <p:cNvSpPr/>
          <p:nvPr/>
        </p:nvSpPr>
        <p:spPr>
          <a:xfrm flipH="1">
            <a:off x="3959864" y="6369290"/>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pic>
        <p:nvPicPr>
          <p:cNvPr id="13" name="Image 12">
            <a:hlinkClick r:id="rId5" action="ppaction://hlinksldjump"/>
          </p:cNvPr>
          <p:cNvPicPr>
            <a:picLocks noChangeAspect="1"/>
          </p:cNvPicPr>
          <p:nvPr/>
        </p:nvPicPr>
        <p:blipFill>
          <a:blip r:embed="rId6" cstate="print">
            <a:extLst>
              <a:ext uri="{28A0092B-C50C-407E-A947-70E740481C1C}">
                <a14:useLocalDpi xmlns="" xmlns:a14="http://schemas.microsoft.com/office/drawing/2010/main" val="0"/>
              </a:ext>
            </a:extLst>
          </a:blip>
          <a:stretch>
            <a:fillRect/>
          </a:stretch>
        </p:blipFill>
        <p:spPr>
          <a:xfrm>
            <a:off x="4724524" y="6173285"/>
            <a:ext cx="668683" cy="668683"/>
          </a:xfrm>
          <a:prstGeom prst="rect">
            <a:avLst/>
          </a:prstGeom>
        </p:spPr>
      </p:pic>
    </p:spTree>
    <p:extLst>
      <p:ext uri="{BB962C8B-B14F-4D97-AF65-F5344CB8AC3E}">
        <p14:creationId xmlns="" xmlns:p14="http://schemas.microsoft.com/office/powerpoint/2010/main" val="2467523760"/>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endParaRPr lang="fr-FR" dirty="0"/>
          </a:p>
        </p:txBody>
      </p:sp>
      <p:sp>
        <p:nvSpPr>
          <p:cNvPr id="14" name="Titre 1"/>
          <p:cNvSpPr txBox="1">
            <a:spLocks/>
          </p:cNvSpPr>
          <p:nvPr/>
        </p:nvSpPr>
        <p:spPr>
          <a:xfrm>
            <a:off x="0" y="0"/>
            <a:ext cx="9144000" cy="928670"/>
          </a:xfrm>
          <a:prstGeom prst="rect">
            <a:avLst/>
          </a:prstGeom>
          <a:solidFill>
            <a:srgbClr val="003054"/>
          </a:solidFill>
          <a:ln>
            <a:no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p>
            <a:pPr lvl="0" algn="ctr">
              <a:spcBef>
                <a:spcPct val="0"/>
              </a:spcBef>
              <a:defRPr/>
            </a:pPr>
            <a:r>
              <a:rPr lang="ar-SA" sz="3200" b="1" dirty="0" smtClean="0">
                <a:solidFill>
                  <a:schemeClr val="bg1"/>
                </a:solidFill>
                <a:ea typeface="Times New Roman"/>
                <a:cs typeface="Simplified Arabic"/>
              </a:rPr>
              <a:t>ملف</a:t>
            </a:r>
            <a:r>
              <a:rPr lang="ar-DZ" sz="3200" b="1" dirty="0" smtClean="0">
                <a:solidFill>
                  <a:schemeClr val="bg1"/>
                </a:solidFill>
                <a:ea typeface="Times New Roman"/>
                <a:cs typeface="Simplified Arabic"/>
              </a:rPr>
              <a:t> طلب</a:t>
            </a:r>
            <a:r>
              <a:rPr lang="ar-SA" sz="3200" b="1" dirty="0" smtClean="0">
                <a:solidFill>
                  <a:schemeClr val="bg1"/>
                </a:solidFill>
                <a:ea typeface="Times New Roman"/>
                <a:cs typeface="Simplified Arabic"/>
              </a:rPr>
              <a:t> الإيواء</a:t>
            </a:r>
            <a:endParaRPr kumimoji="0" lang="fr-FR" sz="3200" b="1" i="0" u="none" strike="noStrike" kern="1200" cap="none" spc="0" normalizeH="0" baseline="0" noProof="0" dirty="0">
              <a:ln>
                <a:noFill/>
              </a:ln>
              <a:solidFill>
                <a:schemeClr val="bg1"/>
              </a:solidFill>
              <a:effectLst/>
              <a:uLnTx/>
              <a:uFillTx/>
            </a:endParaRPr>
          </a:p>
        </p:txBody>
      </p:sp>
      <p:sp>
        <p:nvSpPr>
          <p:cNvPr id="1026" name="AutoShape 2" descr="https://www.mesrs.dz/documents/302421/302644/puce2.gif/6e176708-d87a-40ce-912c-eb426ae2dbf5?t=1371552543334"/>
          <p:cNvSpPr>
            <a:spLocks noChangeAspect="1" noChangeArrowheads="1"/>
          </p:cNvSpPr>
          <p:nvPr/>
        </p:nvSpPr>
        <p:spPr bwMode="auto">
          <a:xfrm>
            <a:off x="149225" y="-3073400"/>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9154" name="AutoShape 2" descr="https://www.mesrs.dz/documents/302421/302644/puce2.gif/6e176708-d87a-40ce-912c-eb426ae2dbf5?t=1371552543334"/>
          <p:cNvSpPr>
            <a:spLocks noChangeAspect="1" noChangeArrowheads="1"/>
          </p:cNvSpPr>
          <p:nvPr/>
        </p:nvSpPr>
        <p:spPr bwMode="auto">
          <a:xfrm>
            <a:off x="149225" y="-73977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graphicFrame>
        <p:nvGraphicFramePr>
          <p:cNvPr id="8" name="Tableau 7"/>
          <p:cNvGraphicFramePr>
            <a:graphicFrameLocks noGrp="1"/>
          </p:cNvGraphicFramePr>
          <p:nvPr>
            <p:extLst>
              <p:ext uri="{D42A27DB-BD31-4B8C-83A1-F6EECF244321}">
                <p14:modId xmlns="" xmlns:p14="http://schemas.microsoft.com/office/powerpoint/2010/main" val="1686231606"/>
              </p:ext>
            </p:extLst>
          </p:nvPr>
        </p:nvGraphicFramePr>
        <p:xfrm>
          <a:off x="1237536" y="2132856"/>
          <a:ext cx="6912768" cy="2890090"/>
        </p:xfrm>
        <a:graphic>
          <a:graphicData uri="http://schemas.openxmlformats.org/drawingml/2006/table">
            <a:tbl>
              <a:tblPr/>
              <a:tblGrid>
                <a:gridCol w="3612367"/>
                <a:gridCol w="3300401"/>
              </a:tblGrid>
              <a:tr h="577345">
                <a:tc>
                  <a:txBody>
                    <a:bodyPr/>
                    <a:lstStyle/>
                    <a:p>
                      <a:pPr algn="r" rtl="1">
                        <a:spcAft>
                          <a:spcPts val="0"/>
                        </a:spcAft>
                      </a:pPr>
                      <a:r>
                        <a:rPr lang="ar-SA" sz="3200" b="1" dirty="0">
                          <a:solidFill>
                            <a:srgbClr val="003700"/>
                          </a:solidFill>
                          <a:latin typeface="Calibri"/>
                          <a:ea typeface="Times New Roman"/>
                          <a:cs typeface="Simplified Arabic"/>
                        </a:rPr>
                        <a:t> </a:t>
                      </a:r>
                      <a:endParaRPr lang="fr-FR" sz="1200" dirty="0">
                        <a:latin typeface="Calibri"/>
                        <a:ea typeface="Calibri"/>
                        <a:cs typeface="Arial"/>
                      </a:endParaRPr>
                    </a:p>
                  </a:txBody>
                  <a:tcPr marL="8593" marR="8593" marT="8593" marB="8593" anchor="ctr">
                    <a:lnL>
                      <a:noFill/>
                    </a:lnL>
                    <a:lnR>
                      <a:noFill/>
                    </a:lnR>
                    <a:lnT>
                      <a:noFill/>
                    </a:lnT>
                    <a:lnB>
                      <a:noFill/>
                    </a:lnB>
                  </a:tcPr>
                </a:tc>
                <a:tc>
                  <a:txBody>
                    <a:bodyPr/>
                    <a:lstStyle/>
                    <a:p>
                      <a:pPr algn="r" rtl="1">
                        <a:spcAft>
                          <a:spcPts val="0"/>
                        </a:spcAft>
                      </a:pPr>
                      <a:r>
                        <a:rPr lang="ar-SA" sz="3200" b="1" dirty="0">
                          <a:solidFill>
                            <a:srgbClr val="003700"/>
                          </a:solidFill>
                          <a:latin typeface="Calibri"/>
                          <a:ea typeface="Times New Roman"/>
                          <a:cs typeface="Simplified Arabic"/>
                        </a:rPr>
                        <a:t>  </a:t>
                      </a:r>
                      <a:r>
                        <a:rPr lang="ar-SA" sz="4000" b="1" dirty="0">
                          <a:solidFill>
                            <a:srgbClr val="003700"/>
                          </a:solidFill>
                          <a:latin typeface="Calibri"/>
                          <a:ea typeface="Times New Roman"/>
                          <a:cs typeface="Simplified Arabic"/>
                        </a:rPr>
                        <a:t>ملف </a:t>
                      </a:r>
                      <a:r>
                        <a:rPr lang="ar-SA" sz="4000" b="1" dirty="0" smtClean="0">
                          <a:solidFill>
                            <a:srgbClr val="003700"/>
                          </a:solidFill>
                          <a:latin typeface="Calibri"/>
                          <a:ea typeface="Times New Roman"/>
                          <a:cs typeface="Simplified Arabic"/>
                        </a:rPr>
                        <a:t>الإيواء</a:t>
                      </a:r>
                      <a:r>
                        <a:rPr lang="ar-DZ" sz="4000" b="1" dirty="0" smtClean="0">
                          <a:solidFill>
                            <a:srgbClr val="003700"/>
                          </a:solidFill>
                          <a:latin typeface="Calibri"/>
                          <a:ea typeface="Times New Roman"/>
                          <a:cs typeface="Simplified Arabic"/>
                        </a:rPr>
                        <a:t> :</a:t>
                      </a:r>
                      <a:endParaRPr lang="fr-FR" sz="4000" dirty="0">
                        <a:latin typeface="Calibri"/>
                        <a:ea typeface="Calibri"/>
                        <a:cs typeface="Arial"/>
                      </a:endParaRPr>
                    </a:p>
                  </a:txBody>
                  <a:tcPr marL="8593" marR="8593" marT="8593" marB="8593" anchor="ctr">
                    <a:lnL>
                      <a:noFill/>
                    </a:lnL>
                    <a:lnR>
                      <a:noFill/>
                    </a:lnR>
                    <a:lnT>
                      <a:noFill/>
                    </a:lnT>
                    <a:lnB>
                      <a:noFill/>
                    </a:lnB>
                    <a:noFill/>
                  </a:tcPr>
                </a:tc>
              </a:tr>
              <a:tr h="380204">
                <a:tc gridSpan="2">
                  <a:txBody>
                    <a:bodyPr/>
                    <a:lstStyle/>
                    <a:p>
                      <a:pPr algn="r" rtl="1">
                        <a:spcAft>
                          <a:spcPts val="0"/>
                        </a:spcAft>
                      </a:pPr>
                      <a:r>
                        <a:rPr lang="ar-DZ" sz="3600" b="1" dirty="0" smtClean="0">
                          <a:latin typeface="Calibri"/>
                          <a:ea typeface="Times New Roman"/>
                          <a:cs typeface="Traditional Arabic"/>
                        </a:rPr>
                        <a:t>1- </a:t>
                      </a:r>
                      <a:r>
                        <a:rPr lang="ar-SA" sz="3600" b="1" dirty="0" smtClean="0">
                          <a:latin typeface="Calibri"/>
                          <a:ea typeface="Times New Roman"/>
                          <a:cs typeface="Traditional Arabic"/>
                        </a:rPr>
                        <a:t>نسخة </a:t>
                      </a:r>
                      <a:r>
                        <a:rPr lang="ar-SA" sz="3600" b="1" dirty="0">
                          <a:latin typeface="Calibri"/>
                          <a:ea typeface="Times New Roman"/>
                          <a:cs typeface="Traditional Arabic"/>
                        </a:rPr>
                        <a:t>من شهادة التسجيل </a:t>
                      </a:r>
                      <a:endParaRPr lang="fr-FR" sz="3600" dirty="0">
                        <a:latin typeface="Calibri"/>
                        <a:ea typeface="Calibri"/>
                        <a:cs typeface="Arial"/>
                      </a:endParaRPr>
                    </a:p>
                  </a:txBody>
                  <a:tcPr marL="8593" marR="8593" marT="8593" marB="8593" anchor="ctr">
                    <a:lnL>
                      <a:noFill/>
                    </a:lnL>
                    <a:lnR>
                      <a:noFill/>
                    </a:lnR>
                    <a:lnT>
                      <a:noFill/>
                    </a:lnT>
                    <a:lnB>
                      <a:noFill/>
                    </a:lnB>
                  </a:tcPr>
                </a:tc>
                <a:tc hMerge="1">
                  <a:txBody>
                    <a:bodyPr/>
                    <a:lstStyle/>
                    <a:p>
                      <a:endParaRPr lang="fr-FR"/>
                    </a:p>
                  </a:txBody>
                  <a:tcPr/>
                </a:tc>
              </a:tr>
              <a:tr h="366122">
                <a:tc gridSpan="2">
                  <a:txBody>
                    <a:bodyPr/>
                    <a:lstStyle/>
                    <a:p>
                      <a:pPr algn="r" rtl="1">
                        <a:spcAft>
                          <a:spcPts val="0"/>
                        </a:spcAft>
                      </a:pPr>
                      <a:r>
                        <a:rPr lang="ar-DZ" sz="3600" b="1" dirty="0" smtClean="0">
                          <a:latin typeface="Calibri"/>
                          <a:ea typeface="Times New Roman"/>
                          <a:cs typeface="Traditional Arabic"/>
                        </a:rPr>
                        <a:t>2- </a:t>
                      </a:r>
                      <a:r>
                        <a:rPr lang="ar-SA" sz="3600" b="1" dirty="0" smtClean="0">
                          <a:latin typeface="Calibri"/>
                          <a:ea typeface="Times New Roman"/>
                          <a:cs typeface="Traditional Arabic"/>
                        </a:rPr>
                        <a:t>شهادتان </a:t>
                      </a:r>
                      <a:r>
                        <a:rPr lang="ar-SA" sz="3600" b="1" dirty="0">
                          <a:latin typeface="Calibri"/>
                          <a:ea typeface="Times New Roman"/>
                          <a:cs typeface="Traditional Arabic"/>
                        </a:rPr>
                        <a:t> طبيتان  (عامة وصدرية) </a:t>
                      </a:r>
                      <a:endParaRPr lang="fr-FR" sz="3600" dirty="0">
                        <a:latin typeface="Calibri"/>
                        <a:ea typeface="Calibri"/>
                        <a:cs typeface="Arial"/>
                      </a:endParaRPr>
                    </a:p>
                  </a:txBody>
                  <a:tcPr marL="8593" marR="8593" marT="8593" marB="8593" anchor="ctr">
                    <a:lnL>
                      <a:noFill/>
                    </a:lnL>
                    <a:lnR>
                      <a:noFill/>
                    </a:lnR>
                    <a:lnT>
                      <a:noFill/>
                    </a:lnT>
                    <a:lnB>
                      <a:noFill/>
                    </a:lnB>
                  </a:tcPr>
                </a:tc>
                <a:tc hMerge="1">
                  <a:txBody>
                    <a:bodyPr/>
                    <a:lstStyle/>
                    <a:p>
                      <a:endParaRPr lang="fr-FR"/>
                    </a:p>
                  </a:txBody>
                  <a:tcPr/>
                </a:tc>
              </a:tr>
              <a:tr h="352809">
                <a:tc gridSpan="2">
                  <a:txBody>
                    <a:bodyPr/>
                    <a:lstStyle/>
                    <a:p>
                      <a:pPr algn="r" rtl="1">
                        <a:spcAft>
                          <a:spcPts val="0"/>
                        </a:spcAft>
                      </a:pPr>
                      <a:r>
                        <a:rPr lang="ar-DZ" sz="3600" b="1" dirty="0" smtClean="0">
                          <a:latin typeface="Calibri"/>
                          <a:ea typeface="Times New Roman"/>
                          <a:cs typeface="Traditional Arabic"/>
                        </a:rPr>
                        <a:t>3- أربع ( 04 ) </a:t>
                      </a:r>
                      <a:r>
                        <a:rPr lang="ar-SA" sz="3600" b="1" dirty="0" smtClean="0">
                          <a:latin typeface="Calibri"/>
                          <a:ea typeface="Times New Roman"/>
                          <a:cs typeface="Traditional Arabic"/>
                        </a:rPr>
                        <a:t>صور </a:t>
                      </a:r>
                      <a:r>
                        <a:rPr lang="ar-SA" sz="3600" b="1" dirty="0">
                          <a:latin typeface="Calibri"/>
                          <a:ea typeface="Times New Roman"/>
                          <a:cs typeface="Traditional Arabic"/>
                        </a:rPr>
                        <a:t>شمسية</a:t>
                      </a:r>
                      <a:endParaRPr lang="fr-FR" sz="3600" dirty="0">
                        <a:latin typeface="Calibri"/>
                        <a:ea typeface="Calibri"/>
                        <a:cs typeface="Arial"/>
                      </a:endParaRPr>
                    </a:p>
                  </a:txBody>
                  <a:tcPr marL="8593" marR="8593" marT="8593" marB="8593" anchor="ctr">
                    <a:lnL>
                      <a:noFill/>
                    </a:lnL>
                    <a:lnR>
                      <a:noFill/>
                    </a:lnR>
                    <a:lnT>
                      <a:noFill/>
                    </a:lnT>
                    <a:lnB>
                      <a:noFill/>
                    </a:lnB>
                  </a:tcPr>
                </a:tc>
                <a:tc hMerge="1">
                  <a:txBody>
                    <a:bodyPr/>
                    <a:lstStyle/>
                    <a:p>
                      <a:endParaRPr lang="fr-FR"/>
                    </a:p>
                  </a:txBody>
                  <a:tcPr/>
                </a:tc>
              </a:tr>
              <a:tr h="352809">
                <a:tc gridSpan="2">
                  <a:txBody>
                    <a:bodyPr/>
                    <a:lstStyle/>
                    <a:p>
                      <a:pPr algn="r" rtl="1">
                        <a:spcAft>
                          <a:spcPts val="0"/>
                        </a:spcAft>
                      </a:pPr>
                      <a:r>
                        <a:rPr lang="ar-DZ" sz="3600" b="1" dirty="0" smtClean="0">
                          <a:latin typeface="Calibri"/>
                          <a:ea typeface="Times New Roman"/>
                          <a:cs typeface="Traditional Arabic"/>
                        </a:rPr>
                        <a:t>4- </a:t>
                      </a:r>
                      <a:r>
                        <a:rPr lang="ar-SA" sz="3600" b="1" dirty="0" smtClean="0">
                          <a:latin typeface="Calibri"/>
                          <a:ea typeface="Times New Roman"/>
                          <a:cs typeface="Traditional Arabic"/>
                        </a:rPr>
                        <a:t>شهادة </a:t>
                      </a:r>
                      <a:r>
                        <a:rPr lang="ar-SA" sz="3600" b="1" dirty="0">
                          <a:latin typeface="Calibri"/>
                          <a:ea typeface="Times New Roman"/>
                          <a:cs typeface="Traditional Arabic"/>
                        </a:rPr>
                        <a:t>الإقامة</a:t>
                      </a:r>
                      <a:endParaRPr lang="fr-FR" sz="3600" dirty="0">
                        <a:latin typeface="Calibri"/>
                        <a:ea typeface="Calibri"/>
                        <a:cs typeface="Arial"/>
                      </a:endParaRPr>
                    </a:p>
                  </a:txBody>
                  <a:tcPr marL="8593" marR="8593" marT="8593" marB="8593" anchor="ctr">
                    <a:lnL>
                      <a:noFill/>
                    </a:lnL>
                    <a:lnR>
                      <a:noFill/>
                    </a:lnR>
                    <a:lnT>
                      <a:noFill/>
                    </a:lnT>
                    <a:lnB>
                      <a:noFill/>
                    </a:lnB>
                  </a:tcPr>
                </a:tc>
                <a:tc hMerge="1">
                  <a:txBody>
                    <a:bodyPr/>
                    <a:lstStyle/>
                    <a:p>
                      <a:endParaRPr lang="fr-FR"/>
                    </a:p>
                  </a:txBody>
                  <a:tcPr/>
                </a:tc>
              </a:tr>
            </a:tbl>
          </a:graphicData>
        </a:graphic>
      </p:graphicFrame>
      <p:sp>
        <p:nvSpPr>
          <p:cNvPr id="9" name="ZoneTexte 8"/>
          <p:cNvSpPr txBox="1"/>
          <p:nvPr/>
        </p:nvSpPr>
        <p:spPr>
          <a:xfrm>
            <a:off x="0" y="785794"/>
            <a:ext cx="9144000" cy="584775"/>
          </a:xfrm>
          <a:prstGeom prst="rect">
            <a:avLst/>
          </a:prstGeom>
          <a:solidFill>
            <a:srgbClr val="D99A97"/>
          </a:solidFill>
        </p:spPr>
        <p:txBody>
          <a:bodyPr wrap="square" rtlCol="0">
            <a:spAutoFit/>
          </a:bodyPr>
          <a:lstStyle/>
          <a:p>
            <a:pPr algn="ctr" rtl="1"/>
            <a:r>
              <a:rPr lang="ar-DZ" sz="1600" dirty="0" smtClean="0"/>
              <a:t>   الإيواء: يتم استقبال الطلبة في الإقامات الجامعية حسب قدرات الاستقبال لكل مدينة جامعية. من ناحية أخرى، لا يستفيد من الإيواء إلا الطلبة المقيمين عن بعد 50 كلم وأكثر عن مكان تسجيلهم البيداغوجي  بالنسبة الذكور، و 30 كلم أو أكثر بالنسبة للإناث.</a:t>
            </a:r>
            <a:endParaRPr lang="fr-FR" sz="1600" dirty="0"/>
          </a:p>
        </p:txBody>
      </p:sp>
      <p:sp>
        <p:nvSpPr>
          <p:cNvPr id="13" name="Pentagone 12">
            <a:hlinkClick r:id="rId3" action="ppaction://hlinksldjump"/>
          </p:cNvPr>
          <p:cNvSpPr/>
          <p:nvPr/>
        </p:nvSpPr>
        <p:spPr>
          <a:xfrm>
            <a:off x="5409583" y="6335599"/>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15" name="Pentagone 14">
            <a:hlinkClick r:id="rId4" action="ppaction://hlinksldjump"/>
          </p:cNvPr>
          <p:cNvSpPr/>
          <p:nvPr/>
        </p:nvSpPr>
        <p:spPr>
          <a:xfrm flipH="1">
            <a:off x="3973840" y="6356519"/>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pic>
        <p:nvPicPr>
          <p:cNvPr id="12" name="Image 11">
            <a:hlinkClick r:id="rId5" action="ppaction://hlinksldjump"/>
          </p:cNvPr>
          <p:cNvPicPr>
            <a:picLocks noChangeAspect="1"/>
          </p:cNvPicPr>
          <p:nvPr/>
        </p:nvPicPr>
        <p:blipFill>
          <a:blip r:embed="rId6" cstate="print">
            <a:extLst>
              <a:ext uri="{28A0092B-C50C-407E-A947-70E740481C1C}">
                <a14:useLocalDpi xmlns="" xmlns:a14="http://schemas.microsoft.com/office/drawing/2010/main" val="0"/>
              </a:ext>
            </a:extLst>
          </a:blip>
          <a:stretch>
            <a:fillRect/>
          </a:stretch>
        </p:blipFill>
        <p:spPr>
          <a:xfrm>
            <a:off x="4724524" y="6173285"/>
            <a:ext cx="668683" cy="668683"/>
          </a:xfrm>
          <a:prstGeom prst="rect">
            <a:avLst/>
          </a:prstGeom>
        </p:spPr>
      </p:pic>
    </p:spTree>
    <p:extLst>
      <p:ext uri="{BB962C8B-B14F-4D97-AF65-F5344CB8AC3E}">
        <p14:creationId xmlns="" xmlns:p14="http://schemas.microsoft.com/office/powerpoint/2010/main" val="3558849514"/>
      </p:ext>
    </p:extLst>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endParaRPr lang="fr-FR" dirty="0"/>
          </a:p>
        </p:txBody>
      </p:sp>
      <p:sp>
        <p:nvSpPr>
          <p:cNvPr id="14" name="Titre 1"/>
          <p:cNvSpPr txBox="1">
            <a:spLocks/>
          </p:cNvSpPr>
          <p:nvPr/>
        </p:nvSpPr>
        <p:spPr>
          <a:xfrm>
            <a:off x="0" y="0"/>
            <a:ext cx="9144000" cy="548680"/>
          </a:xfrm>
          <a:prstGeom prst="rect">
            <a:avLst/>
          </a:prstGeom>
          <a:solidFill>
            <a:schemeClr val="accent2">
              <a:lumMod val="20000"/>
              <a:lumOff val="80000"/>
            </a:schemeClr>
          </a:solidFill>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p>
            <a:pPr lvl="0" algn="ctr">
              <a:spcBef>
                <a:spcPct val="0"/>
              </a:spcBef>
              <a:defRPr/>
            </a:pPr>
            <a:r>
              <a:rPr lang="ar-DZ" sz="3200" dirty="0" smtClean="0"/>
              <a:t>خدمات أخرى يضمنها الديوان الوطني للخدمات الجامعية</a:t>
            </a:r>
            <a:endParaRPr lang="fr-FR" sz="3200" dirty="0"/>
          </a:p>
        </p:txBody>
      </p:sp>
      <p:graphicFrame>
        <p:nvGraphicFramePr>
          <p:cNvPr id="7" name="Diagramme 6"/>
          <p:cNvGraphicFramePr/>
          <p:nvPr>
            <p:extLst>
              <p:ext uri="{D42A27DB-BD31-4B8C-83A1-F6EECF244321}">
                <p14:modId xmlns="" xmlns:p14="http://schemas.microsoft.com/office/powerpoint/2010/main" val="920235144"/>
              </p:ext>
            </p:extLst>
          </p:nvPr>
        </p:nvGraphicFramePr>
        <p:xfrm>
          <a:off x="0" y="635302"/>
          <a:ext cx="9144000" cy="56435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Pentagone 10">
            <a:hlinkClick r:id="rId7" action="ppaction://hlinksldjump"/>
          </p:cNvPr>
          <p:cNvSpPr/>
          <p:nvPr/>
        </p:nvSpPr>
        <p:spPr>
          <a:xfrm>
            <a:off x="5453362" y="6363610"/>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pic>
        <p:nvPicPr>
          <p:cNvPr id="12" name="Image 11">
            <a:hlinkClick r:id="rId8" action="ppaction://hlinksldjump"/>
          </p:cNvPr>
          <p:cNvPicPr>
            <a:picLocks noChangeAspect="1"/>
          </p:cNvPicPr>
          <p:nvPr/>
        </p:nvPicPr>
        <p:blipFill>
          <a:blip r:embed="rId9" cstate="print">
            <a:extLst>
              <a:ext uri="{28A0092B-C50C-407E-A947-70E740481C1C}">
                <a14:useLocalDpi xmlns="" xmlns:a14="http://schemas.microsoft.com/office/drawing/2010/main" val="0"/>
              </a:ext>
            </a:extLst>
          </a:blip>
          <a:stretch>
            <a:fillRect/>
          </a:stretch>
        </p:blipFill>
        <p:spPr>
          <a:xfrm>
            <a:off x="4724524" y="6173285"/>
            <a:ext cx="668683" cy="668683"/>
          </a:xfrm>
          <a:prstGeom prst="rect">
            <a:avLst/>
          </a:prstGeom>
        </p:spPr>
      </p:pic>
    </p:spTree>
    <p:extLst>
      <p:ext uri="{BB962C8B-B14F-4D97-AF65-F5344CB8AC3E}">
        <p14:creationId xmlns="" xmlns:p14="http://schemas.microsoft.com/office/powerpoint/2010/main" val="3401212063"/>
      </p:ext>
    </p:extLst>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3D56631F-B99A-4A6C-BB5A-D3DE6E5BF7B0}" type="slidenum">
              <a:rPr lang="fr-FR" smtClean="0"/>
              <a:pPr/>
              <a:t>23</a:t>
            </a:fld>
            <a:endParaRPr lang="fr-FR" dirty="0"/>
          </a:p>
        </p:txBody>
      </p:sp>
      <p:sp>
        <p:nvSpPr>
          <p:cNvPr id="5" name="Titre 1"/>
          <p:cNvSpPr txBox="1">
            <a:spLocks noGrp="1"/>
          </p:cNvSpPr>
          <p:nvPr>
            <p:ph type="title"/>
          </p:nvPr>
        </p:nvSpPr>
        <p:spPr>
          <a:xfrm>
            <a:off x="0" y="0"/>
            <a:ext cx="9144000" cy="1412776"/>
          </a:xfrm>
          <a:prstGeom prst="rect">
            <a:avLst/>
          </a:prstGeom>
          <a:solidFill>
            <a:srgbClr val="003054"/>
          </a:solidFill>
          <a:ln>
            <a:no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p>
            <a:pPr lvl="0" algn="ctr">
              <a:spcBef>
                <a:spcPct val="0"/>
              </a:spcBef>
              <a:defRPr/>
            </a:pPr>
            <a:r>
              <a:rPr lang="ar-DZ" sz="3200" dirty="0" smtClean="0">
                <a:solidFill>
                  <a:schemeClr val="bg1"/>
                </a:solidFill>
              </a:rPr>
              <a:t>المؤسسات خارج قطاع التعليم العالي </a:t>
            </a:r>
            <a:endParaRPr lang="fr-FR" sz="3200" dirty="0">
              <a:solidFill>
                <a:schemeClr val="bg1"/>
              </a:solidFill>
            </a:endParaRPr>
          </a:p>
        </p:txBody>
      </p:sp>
      <p:sp>
        <p:nvSpPr>
          <p:cNvPr id="8" name="Rectangle 7"/>
          <p:cNvSpPr/>
          <p:nvPr/>
        </p:nvSpPr>
        <p:spPr>
          <a:xfrm>
            <a:off x="1" y="1412776"/>
            <a:ext cx="9143999" cy="5445223"/>
          </a:xfrm>
          <a:prstGeom prst="rect">
            <a:avLst/>
          </a:prstGeom>
          <a:solidFill>
            <a:srgbClr val="0072C8"/>
          </a:solidFill>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pPr marL="342900" indent="-165100" algn="just" rtl="1">
              <a:buFont typeface="Wingdings" pitchFamily="2" charset="2"/>
              <a:buChar char="ü"/>
            </a:pPr>
            <a:r>
              <a:rPr lang="ar-DZ" sz="2400" dirty="0" smtClean="0">
                <a:solidFill>
                  <a:schemeClr val="bg1"/>
                </a:solidFill>
              </a:rPr>
              <a:t> يتضمن المنشور الوزاري </a:t>
            </a:r>
            <a:r>
              <a:rPr lang="ar-DZ" sz="2400" dirty="0">
                <a:solidFill>
                  <a:schemeClr val="bg1"/>
                </a:solidFill>
              </a:rPr>
              <a:t>أيضا </a:t>
            </a:r>
            <a:r>
              <a:rPr lang="ar-DZ" sz="2400" dirty="0" smtClean="0">
                <a:solidFill>
                  <a:schemeClr val="bg1"/>
                </a:solidFill>
              </a:rPr>
              <a:t>إمكانيات التسجيل في:</a:t>
            </a:r>
          </a:p>
          <a:p>
            <a:pPr algn="just" rtl="1"/>
            <a:r>
              <a:rPr lang="ar-DZ" sz="2400" dirty="0">
                <a:solidFill>
                  <a:schemeClr val="bg1"/>
                </a:solidFill>
              </a:rPr>
              <a:t>	</a:t>
            </a:r>
            <a:r>
              <a:rPr lang="ar-DZ" sz="2400" dirty="0" smtClean="0">
                <a:solidFill>
                  <a:schemeClr val="bg1"/>
                </a:solidFill>
              </a:rPr>
              <a:t>- مؤسسات التكوين العالي التابعة </a:t>
            </a:r>
            <a:r>
              <a:rPr lang="ar-DZ" sz="2400" dirty="0">
                <a:solidFill>
                  <a:schemeClr val="bg1"/>
                </a:solidFill>
              </a:rPr>
              <a:t>لقطاعات وزارية </a:t>
            </a:r>
            <a:r>
              <a:rPr lang="ar-DZ" sz="2400" dirty="0" smtClean="0">
                <a:solidFill>
                  <a:schemeClr val="bg1"/>
                </a:solidFill>
              </a:rPr>
              <a:t>أخرى و التي تخضع للوصاية  </a:t>
            </a:r>
          </a:p>
          <a:p>
            <a:pPr algn="just" rtl="1"/>
            <a:r>
              <a:rPr lang="ar-DZ" sz="2400" dirty="0">
                <a:solidFill>
                  <a:schemeClr val="bg1"/>
                </a:solidFill>
              </a:rPr>
              <a:t> </a:t>
            </a:r>
            <a:r>
              <a:rPr lang="ar-DZ" sz="2400" dirty="0" smtClean="0">
                <a:solidFill>
                  <a:schemeClr val="bg1"/>
                </a:solidFill>
              </a:rPr>
              <a:t>            البيداغوجية لوزارة التعليم العالي والبحث العلمي. </a:t>
            </a:r>
          </a:p>
          <a:p>
            <a:pPr algn="just" rtl="1"/>
            <a:r>
              <a:rPr lang="ar-DZ" sz="2400" dirty="0">
                <a:solidFill>
                  <a:schemeClr val="bg1"/>
                </a:solidFill>
              </a:rPr>
              <a:t>	</a:t>
            </a:r>
            <a:r>
              <a:rPr lang="ar-DZ" sz="2400" dirty="0" smtClean="0">
                <a:solidFill>
                  <a:schemeClr val="bg1"/>
                </a:solidFill>
              </a:rPr>
              <a:t>- مؤسسات التكوين العالي الخاصة. </a:t>
            </a:r>
          </a:p>
          <a:p>
            <a:pPr algn="just" rtl="1"/>
            <a:endParaRPr lang="ar-DZ" sz="2400" dirty="0" smtClean="0">
              <a:solidFill>
                <a:schemeClr val="bg1"/>
              </a:solidFill>
            </a:endParaRPr>
          </a:p>
          <a:p>
            <a:pPr marL="342900" indent="-342900" algn="just" rtl="1">
              <a:buFont typeface="Wingdings" pitchFamily="2" charset="2"/>
              <a:buChar char="ü"/>
            </a:pPr>
            <a:r>
              <a:rPr lang="ar-DZ" sz="2400" dirty="0" smtClean="0">
                <a:solidFill>
                  <a:schemeClr val="bg1"/>
                </a:solidFill>
              </a:rPr>
              <a:t>يتضمن </a:t>
            </a:r>
            <a:r>
              <a:rPr lang="ar-DZ" sz="2400" dirty="0">
                <a:solidFill>
                  <a:schemeClr val="bg1"/>
                </a:solidFill>
              </a:rPr>
              <a:t>المنشور كذلك المعلومات التالية:</a:t>
            </a:r>
          </a:p>
          <a:p>
            <a:pPr lvl="0" algn="r" rtl="1"/>
            <a:r>
              <a:rPr lang="ar-DZ" sz="2400" dirty="0" smtClean="0">
                <a:solidFill>
                  <a:schemeClr val="bg1"/>
                </a:solidFill>
              </a:rPr>
              <a:t>           - قائمة </a:t>
            </a:r>
            <a:r>
              <a:rPr lang="ar-DZ" sz="2400" dirty="0">
                <a:solidFill>
                  <a:schemeClr val="bg1"/>
                </a:solidFill>
              </a:rPr>
              <a:t>المؤسسات تحت الوصاية،</a:t>
            </a:r>
          </a:p>
          <a:p>
            <a:pPr lvl="0" algn="r" rtl="1"/>
            <a:r>
              <a:rPr lang="ar-DZ" sz="2400" dirty="0" smtClean="0">
                <a:solidFill>
                  <a:schemeClr val="bg1"/>
                </a:solidFill>
              </a:rPr>
              <a:t>           - قائمة مؤسسات التكوين العالي الخاصة،</a:t>
            </a:r>
            <a:endParaRPr lang="en-GB" sz="2400" dirty="0" smtClean="0">
              <a:solidFill>
                <a:schemeClr val="bg1"/>
              </a:solidFill>
            </a:endParaRPr>
          </a:p>
          <a:p>
            <a:pPr lvl="0" algn="r" rtl="1"/>
            <a:r>
              <a:rPr lang="ar-DZ" sz="2400" dirty="0" smtClean="0">
                <a:solidFill>
                  <a:schemeClr val="bg1"/>
                </a:solidFill>
              </a:rPr>
              <a:t>           - التكوينات المضمونة في هذه المؤسسات،</a:t>
            </a:r>
            <a:endParaRPr lang="en-GB" sz="2400" dirty="0" smtClean="0">
              <a:solidFill>
                <a:schemeClr val="bg1"/>
              </a:solidFill>
            </a:endParaRPr>
          </a:p>
          <a:p>
            <a:pPr lvl="0" algn="r" rtl="1"/>
            <a:r>
              <a:rPr lang="ar-DZ" sz="2400" dirty="0" smtClean="0">
                <a:solidFill>
                  <a:schemeClr val="bg1"/>
                </a:solidFill>
              </a:rPr>
              <a:t>           - شروط الالتحاق بها،</a:t>
            </a:r>
            <a:endParaRPr lang="en-GB" sz="2400" dirty="0" smtClean="0">
              <a:solidFill>
                <a:schemeClr val="bg1"/>
              </a:solidFill>
            </a:endParaRPr>
          </a:p>
          <a:p>
            <a:pPr lvl="0" algn="r" rtl="1"/>
            <a:r>
              <a:rPr lang="ar-DZ" sz="2400" dirty="0" smtClean="0">
                <a:solidFill>
                  <a:schemeClr val="bg1"/>
                </a:solidFill>
              </a:rPr>
              <a:t>           - بالإضافة إلى مواقع </a:t>
            </a:r>
            <a:r>
              <a:rPr lang="ar-DZ" sz="2400" dirty="0" err="1" smtClean="0">
                <a:solidFill>
                  <a:schemeClr val="bg1"/>
                </a:solidFill>
              </a:rPr>
              <a:t>الواب</a:t>
            </a:r>
            <a:r>
              <a:rPr lang="ar-DZ" sz="2400" dirty="0" smtClean="0">
                <a:solidFill>
                  <a:schemeClr val="bg1"/>
                </a:solidFill>
              </a:rPr>
              <a:t> الخاصة بهذه المؤسسات من أجل معلومات أكثر.</a:t>
            </a:r>
            <a:endParaRPr lang="en-GB" sz="2400" dirty="0" smtClean="0">
              <a:solidFill>
                <a:schemeClr val="bg1"/>
              </a:solidFill>
            </a:endParaRPr>
          </a:p>
          <a:p>
            <a:pPr algn="r"/>
            <a:endParaRPr lang="en-GB" sz="2400" dirty="0">
              <a:solidFill>
                <a:schemeClr val="tx1"/>
              </a:solidFill>
            </a:endParaRPr>
          </a:p>
        </p:txBody>
      </p:sp>
      <p:pic>
        <p:nvPicPr>
          <p:cNvPr id="9" name="Image 8">
            <a:hlinkClick r:id="rId3" action="ppaction://hlinksldjump"/>
          </p:cNvPr>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724524" y="6173285"/>
            <a:ext cx="668683" cy="668683"/>
          </a:xfrm>
          <a:prstGeom prst="rect">
            <a:avLst/>
          </a:prstGeom>
        </p:spPr>
      </p:pic>
    </p:spTree>
    <p:extLst>
      <p:ext uri="{BB962C8B-B14F-4D97-AF65-F5344CB8AC3E}">
        <p14:creationId xmlns="" xmlns:p14="http://schemas.microsoft.com/office/powerpoint/2010/main" val="1630489625"/>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16632"/>
            <a:ext cx="9144000" cy="1556816"/>
          </a:xfrm>
          <a:solidFill>
            <a:srgbClr val="003054"/>
          </a:solidFill>
        </p:spPr>
        <p:txBody>
          <a:bodyPr>
            <a:noAutofit/>
          </a:bodyPr>
          <a:lstStyle/>
          <a:p>
            <a:pPr rtl="1"/>
            <a:r>
              <a:rPr lang="ar-DZ" sz="3600" b="1" dirty="0" smtClean="0">
                <a:solidFill>
                  <a:schemeClr val="bg1"/>
                </a:solidFill>
              </a:rPr>
              <a:t>مؤسســات التعليــم العــالي،</a:t>
            </a:r>
            <a:br>
              <a:rPr lang="ar-DZ" sz="3600" b="1" dirty="0" smtClean="0">
                <a:solidFill>
                  <a:schemeClr val="bg1"/>
                </a:solidFill>
              </a:rPr>
            </a:br>
            <a:r>
              <a:rPr lang="ar-DZ" sz="3600" b="1" dirty="0" smtClean="0">
                <a:solidFill>
                  <a:schemeClr val="bg1"/>
                </a:solidFill>
              </a:rPr>
              <a:t> ما هو الفــرق بين: الجــامــعة، المركــز جامـعي والمــدرســة؟</a:t>
            </a:r>
            <a:endParaRPr lang="fr-FR" sz="3600" b="1" dirty="0">
              <a:solidFill>
                <a:schemeClr val="bg1"/>
              </a:solidFill>
            </a:endParaRPr>
          </a:p>
        </p:txBody>
      </p:sp>
      <p:sp>
        <p:nvSpPr>
          <p:cNvPr id="16386" name="AutoShape 2" descr="Résultat de recherche d'images pour &quot;clipart personnage derrière une port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6388" name="AutoShape 4" descr="Résultat de recherche d'images pour &quot;clipart personnage derrière une port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graphicFrame>
        <p:nvGraphicFramePr>
          <p:cNvPr id="7" name="Diagramme 6"/>
          <p:cNvGraphicFramePr/>
          <p:nvPr>
            <p:extLst>
              <p:ext uri="{D42A27DB-BD31-4B8C-83A1-F6EECF244321}">
                <p14:modId xmlns="" xmlns:p14="http://schemas.microsoft.com/office/powerpoint/2010/main" val="405446447"/>
              </p:ext>
            </p:extLst>
          </p:nvPr>
        </p:nvGraphicFramePr>
        <p:xfrm>
          <a:off x="142844" y="1285860"/>
          <a:ext cx="9001156" cy="5572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 name="Image 8">
            <a:hlinkClick r:id="rId7" action="ppaction://hlinksldjump"/>
          </p:cNvPr>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4883782" y="6273695"/>
            <a:ext cx="668683" cy="668683"/>
          </a:xfrm>
          <a:prstGeom prst="rect">
            <a:avLst/>
          </a:prstGeom>
        </p:spPr>
      </p:pic>
    </p:spTree>
    <p:extLst>
      <p:ext uri="{BB962C8B-B14F-4D97-AF65-F5344CB8AC3E}">
        <p14:creationId xmlns="" xmlns:p14="http://schemas.microsoft.com/office/powerpoint/2010/main" val="3930772523"/>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Ellipse 12"/>
          <p:cNvSpPr/>
          <p:nvPr/>
        </p:nvSpPr>
        <p:spPr>
          <a:xfrm>
            <a:off x="3446694" y="1358821"/>
            <a:ext cx="2880320" cy="1614176"/>
          </a:xfrm>
          <a:prstGeom prst="ellipse">
            <a:avLst/>
          </a:prstGeom>
          <a:solidFill>
            <a:schemeClr val="accent6">
              <a:lumMod val="60000"/>
              <a:lumOff val="4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sp>
      <p:sp>
        <p:nvSpPr>
          <p:cNvPr id="14" name="ZoneTexte 13"/>
          <p:cNvSpPr txBox="1"/>
          <p:nvPr/>
        </p:nvSpPr>
        <p:spPr>
          <a:xfrm>
            <a:off x="3568948" y="1626066"/>
            <a:ext cx="2729596" cy="1569660"/>
          </a:xfrm>
          <a:prstGeom prst="rect">
            <a:avLst/>
          </a:prstGeom>
          <a:noFill/>
        </p:spPr>
        <p:txBody>
          <a:bodyPr wrap="square" rtlCol="0">
            <a:spAutoFit/>
          </a:bodyPr>
          <a:lstStyle/>
          <a:p>
            <a:pPr algn="ctr"/>
            <a:r>
              <a:rPr lang="ar-DZ" sz="2400" b="1" dirty="0"/>
              <a:t>يمكن بواسطة شهـادة البكالوريا التي بحوزتي التسجيل في: </a:t>
            </a:r>
            <a:endParaRPr lang="fr-FR" sz="2400" b="1" dirty="0"/>
          </a:p>
          <a:p>
            <a:pPr algn="ctr"/>
            <a:endParaRPr lang="fr-FR" sz="2400" b="1" dirty="0"/>
          </a:p>
        </p:txBody>
      </p:sp>
      <p:sp>
        <p:nvSpPr>
          <p:cNvPr id="16" name="Ellipse 4"/>
          <p:cNvSpPr/>
          <p:nvPr/>
        </p:nvSpPr>
        <p:spPr>
          <a:xfrm>
            <a:off x="4361550" y="5384790"/>
            <a:ext cx="1936993" cy="692497"/>
          </a:xfrm>
          <a:prstGeom prst="rect">
            <a:avLst/>
          </a:prstGeom>
          <a:solidFill>
            <a:schemeClr val="accent1">
              <a:lumMod val="60000"/>
              <a:lumOff val="4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algn="ctr" defTabSz="711200" rtl="1">
              <a:lnSpc>
                <a:spcPct val="90000"/>
              </a:lnSpc>
              <a:spcBef>
                <a:spcPct val="0"/>
              </a:spcBef>
              <a:spcAft>
                <a:spcPct val="35000"/>
              </a:spcAft>
            </a:pPr>
            <a:r>
              <a:rPr lang="ar-DZ" sz="1400" dirty="0">
                <a:solidFill>
                  <a:schemeClr val="tx1"/>
                </a:solidFill>
              </a:rPr>
              <a:t>ما ستر </a:t>
            </a:r>
            <a:r>
              <a:rPr lang="ar-DZ" sz="1400" dirty="0" smtClean="0">
                <a:solidFill>
                  <a:schemeClr val="tx1"/>
                </a:solidFill>
              </a:rPr>
              <a:t>ذو مسار مدمج لليسانس</a:t>
            </a:r>
            <a:endParaRPr lang="fr-FR" sz="1400" dirty="0">
              <a:solidFill>
                <a:schemeClr val="tx1"/>
              </a:solidFill>
            </a:endParaRPr>
          </a:p>
        </p:txBody>
      </p:sp>
      <p:sp>
        <p:nvSpPr>
          <p:cNvPr id="17" name="Ellipse 4"/>
          <p:cNvSpPr/>
          <p:nvPr/>
        </p:nvSpPr>
        <p:spPr>
          <a:xfrm>
            <a:off x="2278431" y="5123111"/>
            <a:ext cx="2014998" cy="700867"/>
          </a:xfrm>
          <a:prstGeom prst="rect">
            <a:avLst/>
          </a:prstGeom>
          <a:solidFill>
            <a:schemeClr val="accent4">
              <a:lumMod val="40000"/>
              <a:lumOff val="6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algn="ctr" defTabSz="711200">
              <a:lnSpc>
                <a:spcPct val="90000"/>
              </a:lnSpc>
              <a:spcBef>
                <a:spcPct val="0"/>
              </a:spcBef>
              <a:spcAft>
                <a:spcPct val="35000"/>
              </a:spcAft>
            </a:pPr>
            <a:r>
              <a:rPr lang="ar-DZ" sz="1400" dirty="0">
                <a:solidFill>
                  <a:schemeClr val="tx1"/>
                </a:solidFill>
              </a:rPr>
              <a:t>أقسام تحضيرية للمدارس </a:t>
            </a:r>
            <a:r>
              <a:rPr lang="ar-DZ" sz="1400" dirty="0" smtClean="0">
                <a:solidFill>
                  <a:schemeClr val="tx1"/>
                </a:solidFill>
              </a:rPr>
              <a:t>العليا</a:t>
            </a:r>
            <a:endParaRPr lang="fr-FR" sz="1400" dirty="0">
              <a:solidFill>
                <a:schemeClr val="tx1"/>
              </a:solidFill>
            </a:endParaRPr>
          </a:p>
        </p:txBody>
      </p:sp>
      <p:sp>
        <p:nvSpPr>
          <p:cNvPr id="18" name="Ellipse 4"/>
          <p:cNvSpPr/>
          <p:nvPr/>
        </p:nvSpPr>
        <p:spPr>
          <a:xfrm>
            <a:off x="179512" y="4048054"/>
            <a:ext cx="1286774" cy="639581"/>
          </a:xfrm>
          <a:prstGeom prst="rect">
            <a:avLst/>
          </a:prstGeom>
          <a:solidFill>
            <a:schemeClr val="accent2">
              <a:lumMod val="60000"/>
              <a:lumOff val="4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algn="ctr" defTabSz="711200">
              <a:lnSpc>
                <a:spcPct val="90000"/>
              </a:lnSpc>
              <a:spcBef>
                <a:spcPct val="0"/>
              </a:spcBef>
              <a:spcAft>
                <a:spcPct val="35000"/>
              </a:spcAft>
            </a:pPr>
            <a:r>
              <a:rPr lang="ar-DZ" sz="1400" dirty="0">
                <a:solidFill>
                  <a:schemeClr val="tx1"/>
                </a:solidFill>
              </a:rPr>
              <a:t>مدارس عليا </a:t>
            </a:r>
            <a:r>
              <a:rPr lang="ar-DZ" sz="1400" dirty="0" smtClean="0">
                <a:solidFill>
                  <a:schemeClr val="tx1"/>
                </a:solidFill>
              </a:rPr>
              <a:t>للأساتذة</a:t>
            </a:r>
            <a:endParaRPr lang="fr-FR" sz="1400" dirty="0">
              <a:solidFill>
                <a:schemeClr val="tx1"/>
              </a:solidFill>
            </a:endParaRPr>
          </a:p>
        </p:txBody>
      </p:sp>
      <p:sp>
        <p:nvSpPr>
          <p:cNvPr id="19" name="Ellipse 4"/>
          <p:cNvSpPr/>
          <p:nvPr/>
        </p:nvSpPr>
        <p:spPr>
          <a:xfrm>
            <a:off x="395536" y="4766094"/>
            <a:ext cx="1802764" cy="714034"/>
          </a:xfrm>
          <a:prstGeom prst="rect">
            <a:avLst/>
          </a:prstGeom>
          <a:solidFill>
            <a:srgbClr val="92D050"/>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algn="ctr" defTabSz="711200" rtl="1">
              <a:lnSpc>
                <a:spcPct val="90000"/>
              </a:lnSpc>
              <a:spcBef>
                <a:spcPct val="0"/>
              </a:spcBef>
            </a:pPr>
            <a:r>
              <a:rPr lang="ar-DZ" sz="1400" dirty="0">
                <a:solidFill>
                  <a:schemeClr val="tx1"/>
                </a:solidFill>
              </a:rPr>
              <a:t>العلوم الطبية </a:t>
            </a:r>
            <a:r>
              <a:rPr lang="ar-DZ" sz="1400" dirty="0" smtClean="0">
                <a:solidFill>
                  <a:schemeClr val="tx1"/>
                </a:solidFill>
              </a:rPr>
              <a:t>وعلوم البيطرة</a:t>
            </a:r>
            <a:endParaRPr lang="fr-FR" sz="1400" dirty="0">
              <a:solidFill>
                <a:schemeClr val="tx1"/>
              </a:solidFill>
            </a:endParaRPr>
          </a:p>
        </p:txBody>
      </p:sp>
      <p:cxnSp>
        <p:nvCxnSpPr>
          <p:cNvPr id="20" name="Connecteur droit avec flèche 19"/>
          <p:cNvCxnSpPr>
            <a:stCxn id="13" idx="4"/>
            <a:endCxn id="28" idx="0"/>
          </p:cNvCxnSpPr>
          <p:nvPr/>
        </p:nvCxnSpPr>
        <p:spPr>
          <a:xfrm>
            <a:off x="4886854" y="2972997"/>
            <a:ext cx="2362765" cy="1129862"/>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a:stCxn id="13" idx="4"/>
            <a:endCxn id="16" idx="0"/>
          </p:cNvCxnSpPr>
          <p:nvPr/>
        </p:nvCxnSpPr>
        <p:spPr>
          <a:xfrm>
            <a:off x="4886854" y="2972997"/>
            <a:ext cx="443193" cy="2411793"/>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a:stCxn id="13" idx="4"/>
            <a:endCxn id="17" idx="0"/>
          </p:cNvCxnSpPr>
          <p:nvPr/>
        </p:nvCxnSpPr>
        <p:spPr>
          <a:xfrm flipH="1">
            <a:off x="3285930" y="2972997"/>
            <a:ext cx="1600924" cy="2150114"/>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3" name="Connecteur droit avec flèche 22"/>
          <p:cNvCxnSpPr>
            <a:stCxn id="13" idx="4"/>
            <a:endCxn id="19" idx="0"/>
          </p:cNvCxnSpPr>
          <p:nvPr/>
        </p:nvCxnSpPr>
        <p:spPr>
          <a:xfrm flipH="1">
            <a:off x="1296918" y="2972997"/>
            <a:ext cx="3589936" cy="1793097"/>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4" name="Connecteur droit avec flèche 23"/>
          <p:cNvCxnSpPr>
            <a:stCxn id="13" idx="4"/>
            <a:endCxn id="18" idx="0"/>
          </p:cNvCxnSpPr>
          <p:nvPr/>
        </p:nvCxnSpPr>
        <p:spPr>
          <a:xfrm flipH="1">
            <a:off x="822899" y="2972997"/>
            <a:ext cx="4063955" cy="1075057"/>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5" name="Titre 1"/>
          <p:cNvSpPr txBox="1">
            <a:spLocks/>
          </p:cNvSpPr>
          <p:nvPr/>
        </p:nvSpPr>
        <p:spPr>
          <a:xfrm>
            <a:off x="0" y="-24"/>
            <a:ext cx="9144000" cy="1296974"/>
          </a:xfrm>
          <a:prstGeom prst="rect">
            <a:avLst/>
          </a:prstGeom>
          <a:solidFill>
            <a:srgbClr val="003054"/>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a:solidFill>
                  <a:schemeClr val="bg1"/>
                </a:solidFill>
              </a:rPr>
              <a:t>ما هي فـرص تسجيـلي في مؤسســة للتعليــم العــالي؟</a:t>
            </a:r>
            <a:endParaRPr lang="fr-FR" sz="3200" b="1" dirty="0">
              <a:solidFill>
                <a:schemeClr val="bg1"/>
              </a:solidFill>
            </a:endParaRPr>
          </a:p>
        </p:txBody>
      </p:sp>
      <p:pic>
        <p:nvPicPr>
          <p:cNvPr id="26" name="Picture 2" descr="http://previews.123rf.com/images/andreykuzmin/andreykuzmin1311/andreykuzmin131100035/24035528-bois-fl-che-signe-poste-ou-route-panneau-isol--Banque-d'images.jpg"/>
          <p:cNvPicPr>
            <a:picLocks noChangeAspect="1" noChangeArrowheads="1"/>
          </p:cNvPicPr>
          <p:nvPr/>
        </p:nvPicPr>
        <p:blipFill>
          <a:blip r:embed="rId3" cstate="print"/>
          <a:srcRect/>
          <a:stretch>
            <a:fillRect/>
          </a:stretch>
        </p:blipFill>
        <p:spPr bwMode="auto">
          <a:xfrm>
            <a:off x="7596336" y="1446728"/>
            <a:ext cx="1080120" cy="2418630"/>
          </a:xfrm>
          <a:prstGeom prst="rect">
            <a:avLst/>
          </a:prstGeom>
          <a:noFill/>
        </p:spPr>
      </p:pic>
      <p:sp>
        <p:nvSpPr>
          <p:cNvPr id="28" name="ZoneTexte 27"/>
          <p:cNvSpPr txBox="1"/>
          <p:nvPr/>
        </p:nvSpPr>
        <p:spPr>
          <a:xfrm>
            <a:off x="5410546" y="4102859"/>
            <a:ext cx="3678146" cy="1169551"/>
          </a:xfrm>
          <a:prstGeom prst="rect">
            <a:avLst/>
          </a:prstGeom>
          <a:solidFill>
            <a:schemeClr val="accent3">
              <a:lumMod val="40000"/>
              <a:lumOff val="60000"/>
            </a:schemeClr>
          </a:solidFill>
        </p:spPr>
        <p:txBody>
          <a:bodyPr wrap="square" rtlCol="0">
            <a:spAutoFit/>
          </a:bodyPr>
          <a:lstStyle/>
          <a:p>
            <a:pPr algn="ctr" rtl="1"/>
            <a:r>
              <a:rPr lang="ar-DZ" sz="1400" b="1" dirty="0"/>
              <a:t>ليسانس ( بكالوريا + ثلاث سنوات</a:t>
            </a:r>
            <a:r>
              <a:rPr lang="ar-DZ" sz="1400" b="1" dirty="0" smtClean="0"/>
              <a:t>) :</a:t>
            </a:r>
          </a:p>
          <a:p>
            <a:pPr marL="285750" indent="-285750" algn="just" rtl="1">
              <a:buFontTx/>
              <a:buChar char="-"/>
            </a:pPr>
            <a:r>
              <a:rPr lang="ar-DZ" sz="1400" dirty="0" smtClean="0"/>
              <a:t>تكوين </a:t>
            </a:r>
            <a:r>
              <a:rPr lang="ar-DZ" sz="1400" dirty="0"/>
              <a:t>ذو تسجيل محلّي أو </a:t>
            </a:r>
            <a:r>
              <a:rPr lang="ar-DZ" sz="1400" dirty="0" smtClean="0"/>
              <a:t>جهوي،</a:t>
            </a:r>
          </a:p>
          <a:p>
            <a:pPr marL="285750" indent="-285750" algn="just" rtl="1">
              <a:buFontTx/>
              <a:buChar char="-"/>
            </a:pPr>
            <a:r>
              <a:rPr lang="ar-DZ" sz="1400" dirty="0"/>
              <a:t>شعبة ذات تسجيل </a:t>
            </a:r>
            <a:r>
              <a:rPr lang="ar-DZ" sz="1400" dirty="0" smtClean="0"/>
              <a:t>وطني،</a:t>
            </a:r>
          </a:p>
          <a:p>
            <a:pPr marL="285750" indent="-285750" algn="just" rtl="1">
              <a:buFontTx/>
              <a:buChar char="-"/>
            </a:pPr>
            <a:r>
              <a:rPr lang="ar-DZ" sz="1400" dirty="0"/>
              <a:t>تكوينات </a:t>
            </a:r>
            <a:r>
              <a:rPr lang="ar-DZ" sz="1400" dirty="0" err="1"/>
              <a:t>ممهننة</a:t>
            </a:r>
            <a:r>
              <a:rPr lang="ar-DZ" sz="1400" dirty="0"/>
              <a:t>، </a:t>
            </a:r>
            <a:endParaRPr lang="ar-DZ" sz="1400" dirty="0" smtClean="0"/>
          </a:p>
          <a:p>
            <a:pPr marL="285750" lvl="0" indent="-285750" algn="just" rtl="1">
              <a:buFontTx/>
              <a:buChar char="-"/>
            </a:pPr>
            <a:r>
              <a:rPr lang="ar-DZ" sz="1400" dirty="0"/>
              <a:t>معاهد العلوم </a:t>
            </a:r>
            <a:r>
              <a:rPr lang="ar-DZ" sz="1400"/>
              <a:t>والتقنيات </a:t>
            </a:r>
            <a:r>
              <a:rPr lang="ar-DZ" sz="1400" smtClean="0"/>
              <a:t>التطبيقية.</a:t>
            </a:r>
            <a:endParaRPr lang="fr-FR" sz="1400" dirty="0"/>
          </a:p>
        </p:txBody>
      </p:sp>
      <p:pic>
        <p:nvPicPr>
          <p:cNvPr id="29" name="Image 28">
            <a:hlinkClick r:id="rId4" action="ppaction://hlinksldjump"/>
          </p:cNvPr>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7596336" y="5609176"/>
            <a:ext cx="668683" cy="668683"/>
          </a:xfrm>
          <a:prstGeom prst="rect">
            <a:avLst/>
          </a:prstGeom>
        </p:spPr>
      </p:pic>
      <p:sp>
        <p:nvSpPr>
          <p:cNvPr id="2" name="ZoneTexte 1"/>
          <p:cNvSpPr txBox="1"/>
          <p:nvPr/>
        </p:nvSpPr>
        <p:spPr>
          <a:xfrm>
            <a:off x="395536" y="6127555"/>
            <a:ext cx="8136904" cy="369332"/>
          </a:xfrm>
          <a:prstGeom prst="rect">
            <a:avLst/>
          </a:prstGeom>
          <a:noFill/>
        </p:spPr>
        <p:txBody>
          <a:bodyPr wrap="square" rtlCol="0">
            <a:spAutoFit/>
          </a:bodyPr>
          <a:lstStyle/>
          <a:p>
            <a:pPr algn="ctr" rtl="1"/>
            <a:r>
              <a:rPr lang="ar-DZ" b="1" dirty="0" smtClean="0">
                <a:solidFill>
                  <a:srgbClr val="FF0000"/>
                </a:solidFill>
              </a:rPr>
              <a:t>لا يستفيد حاملو أكثر من شهادة بكالوريا سوى من تسجيل واحد فقط</a:t>
            </a:r>
            <a:endParaRPr lang="fr-FR" b="1" dirty="0">
              <a:solidFill>
                <a:srgbClr val="FF0000"/>
              </a:solidFill>
            </a:endParaRPr>
          </a:p>
        </p:txBody>
      </p:sp>
    </p:spTree>
    <p:extLst>
      <p:ext uri="{BB962C8B-B14F-4D97-AF65-F5344CB8AC3E}">
        <p14:creationId xmlns="" xmlns:p14="http://schemas.microsoft.com/office/powerpoint/2010/main" val="138510302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4"/>
            <a:ext cx="9144000" cy="853329"/>
          </a:xfrm>
          <a:solidFill>
            <a:srgbClr val="003054"/>
          </a:solidFill>
        </p:spPr>
        <p:txBody>
          <a:bodyPr>
            <a:noAutofit/>
          </a:bodyPr>
          <a:lstStyle/>
          <a:p>
            <a:pPr rtl="1"/>
            <a:r>
              <a:rPr lang="ar-DZ" sz="2800" dirty="0" smtClean="0">
                <a:solidFill>
                  <a:schemeClr val="bg1"/>
                </a:solidFill>
              </a:rPr>
              <a:t>مفـاهيم قاعديـة يجب معرفتهـا حول نظام الليسانس - الماستر</a:t>
            </a:r>
            <a:endParaRPr lang="fr-FR" sz="2800" b="1" dirty="0">
              <a:solidFill>
                <a:schemeClr val="bg1"/>
              </a:solidFill>
            </a:endParaRPr>
          </a:p>
        </p:txBody>
      </p:sp>
      <p:sp>
        <p:nvSpPr>
          <p:cNvPr id="16386" name="AutoShape 2" descr="Résultat de recherche d'images pour &quot;clipart personnage derrière une port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6388" name="AutoShape 4" descr="Résultat de recherche d'images pour &quot;clipart personnage derrière une port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0" name="ZoneTexte 19"/>
          <p:cNvSpPr txBox="1"/>
          <p:nvPr/>
        </p:nvSpPr>
        <p:spPr>
          <a:xfrm>
            <a:off x="309785" y="5585411"/>
            <a:ext cx="2261832" cy="977191"/>
          </a:xfrm>
          <a:prstGeom prst="rect">
            <a:avLst/>
          </a:prstGeom>
          <a:noFill/>
        </p:spPr>
        <p:txBody>
          <a:bodyPr wrap="square" rtlCol="0">
            <a:spAutoFit/>
          </a:bodyPr>
          <a:lstStyle/>
          <a:p>
            <a:pPr algn="just">
              <a:lnSpc>
                <a:spcPct val="115000"/>
              </a:lnSpc>
              <a:spcAft>
                <a:spcPts val="0"/>
              </a:spcAft>
            </a:pPr>
            <a:r>
              <a:rPr lang="fr-FR" sz="1000" b="1" dirty="0">
                <a:solidFill>
                  <a:schemeClr val="bg1"/>
                </a:solidFill>
              </a:rPr>
              <a:t>L’unité d’enseignement :</a:t>
            </a:r>
            <a:r>
              <a:rPr lang="fr-FR" sz="1000" dirty="0">
                <a:solidFill>
                  <a:schemeClr val="bg1"/>
                </a:solidFill>
              </a:rPr>
              <a:t> Est composée d’une ou plusieurs matières dispensées sous différentes formes d’enseignement : cours, TD, TP, travail personnel etc…).</a:t>
            </a:r>
            <a:endParaRPr lang="fr-FR" sz="600" dirty="0">
              <a:solidFill>
                <a:schemeClr val="bg1"/>
              </a:solidFill>
              <a:ea typeface="Calibri"/>
              <a:cs typeface="Arial"/>
            </a:endParaRPr>
          </a:p>
        </p:txBody>
      </p:sp>
      <p:graphicFrame>
        <p:nvGraphicFramePr>
          <p:cNvPr id="38" name="Diagramme 37"/>
          <p:cNvGraphicFramePr/>
          <p:nvPr>
            <p:extLst>
              <p:ext uri="{D42A27DB-BD31-4B8C-83A1-F6EECF244321}">
                <p14:modId xmlns="" xmlns:p14="http://schemas.microsoft.com/office/powerpoint/2010/main" val="4131164115"/>
              </p:ext>
            </p:extLst>
          </p:nvPr>
        </p:nvGraphicFramePr>
        <p:xfrm>
          <a:off x="155575" y="853305"/>
          <a:ext cx="8786874" cy="52467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Pentagone 11">
            <a:hlinkClick r:id="rId7" action="ppaction://hlinksldjump"/>
          </p:cNvPr>
          <p:cNvSpPr/>
          <p:nvPr/>
        </p:nvSpPr>
        <p:spPr>
          <a:xfrm flipH="1">
            <a:off x="3851920" y="6363610"/>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pic>
        <p:nvPicPr>
          <p:cNvPr id="11" name="Image 10">
            <a:hlinkClick r:id="rId8" action="ppaction://hlinksldjump"/>
          </p:cNvPr>
          <p:cNvPicPr>
            <a:picLocks noChangeAspect="1"/>
          </p:cNvPicPr>
          <p:nvPr/>
        </p:nvPicPr>
        <p:blipFill>
          <a:blip r:embed="rId9" cstate="print">
            <a:extLst>
              <a:ext uri="{28A0092B-C50C-407E-A947-70E740481C1C}">
                <a14:useLocalDpi xmlns="" xmlns:a14="http://schemas.microsoft.com/office/drawing/2010/main" val="0"/>
              </a:ext>
            </a:extLst>
          </a:blip>
          <a:stretch>
            <a:fillRect/>
          </a:stretch>
        </p:blipFill>
        <p:spPr>
          <a:xfrm>
            <a:off x="4724524" y="6173285"/>
            <a:ext cx="668683" cy="668683"/>
          </a:xfrm>
          <a:prstGeom prst="rect">
            <a:avLst/>
          </a:prstGeom>
        </p:spPr>
      </p:pic>
    </p:spTree>
    <p:extLst>
      <p:ext uri="{BB962C8B-B14F-4D97-AF65-F5344CB8AC3E}">
        <p14:creationId xmlns="" xmlns:p14="http://schemas.microsoft.com/office/powerpoint/2010/main" val="311774478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4"/>
            <a:ext cx="9144000" cy="667021"/>
          </a:xfrm>
          <a:solidFill>
            <a:srgbClr val="003054"/>
          </a:solidFill>
        </p:spPr>
        <p:txBody>
          <a:bodyPr>
            <a:noAutofit/>
          </a:bodyPr>
          <a:lstStyle/>
          <a:p>
            <a:pPr rtl="1"/>
            <a:r>
              <a:rPr lang="ar-DZ" sz="2800" b="1" dirty="0" smtClean="0">
                <a:solidFill>
                  <a:schemeClr val="bg1"/>
                </a:solidFill>
              </a:rPr>
              <a:t>مفـاهيم قاعديـة يجب معرفتهـا حول نظام الليسانس و الماستر </a:t>
            </a:r>
            <a:endParaRPr lang="fr-FR" sz="2800" b="1" dirty="0">
              <a:solidFill>
                <a:schemeClr val="bg1"/>
              </a:solidFill>
            </a:endParaRPr>
          </a:p>
        </p:txBody>
      </p:sp>
      <p:sp>
        <p:nvSpPr>
          <p:cNvPr id="16386" name="AutoShape 2" descr="Résultat de recherche d'images pour &quot;clipart personnage derrière une port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6388" name="AutoShape 4" descr="Résultat de recherche d'images pour &quot;clipart personnage derrière une port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0" name="ZoneTexte 19"/>
          <p:cNvSpPr txBox="1"/>
          <p:nvPr/>
        </p:nvSpPr>
        <p:spPr>
          <a:xfrm>
            <a:off x="309785" y="5585411"/>
            <a:ext cx="2261832" cy="977191"/>
          </a:xfrm>
          <a:prstGeom prst="rect">
            <a:avLst/>
          </a:prstGeom>
          <a:noFill/>
        </p:spPr>
        <p:txBody>
          <a:bodyPr wrap="square" rtlCol="0">
            <a:spAutoFit/>
          </a:bodyPr>
          <a:lstStyle/>
          <a:p>
            <a:pPr algn="just">
              <a:lnSpc>
                <a:spcPct val="115000"/>
              </a:lnSpc>
              <a:spcAft>
                <a:spcPts val="0"/>
              </a:spcAft>
            </a:pPr>
            <a:r>
              <a:rPr lang="fr-FR" sz="1000" b="1" dirty="0">
                <a:solidFill>
                  <a:schemeClr val="bg1"/>
                </a:solidFill>
              </a:rPr>
              <a:t>L’unité d’enseignement :</a:t>
            </a:r>
            <a:r>
              <a:rPr lang="fr-FR" sz="1000" dirty="0">
                <a:solidFill>
                  <a:schemeClr val="bg1"/>
                </a:solidFill>
              </a:rPr>
              <a:t> Est composée d’une ou plusieurs matières dispensées sous différentes formes d’enseignement : cours, TD, TP, travail personnel etc…).</a:t>
            </a:r>
            <a:endParaRPr lang="fr-FR" sz="600" dirty="0">
              <a:solidFill>
                <a:schemeClr val="bg1"/>
              </a:solidFill>
              <a:ea typeface="Calibri"/>
              <a:cs typeface="Arial"/>
            </a:endParaRPr>
          </a:p>
        </p:txBody>
      </p:sp>
      <p:graphicFrame>
        <p:nvGraphicFramePr>
          <p:cNvPr id="8" name="Diagramme 7"/>
          <p:cNvGraphicFramePr/>
          <p:nvPr>
            <p:extLst>
              <p:ext uri="{D42A27DB-BD31-4B8C-83A1-F6EECF244321}">
                <p14:modId xmlns="" xmlns:p14="http://schemas.microsoft.com/office/powerpoint/2010/main" val="763065929"/>
              </p:ext>
            </p:extLst>
          </p:nvPr>
        </p:nvGraphicFramePr>
        <p:xfrm>
          <a:off x="0" y="633213"/>
          <a:ext cx="9144000" cy="58406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Pentagone 11">
            <a:hlinkClick r:id="rId7" action="ppaction://hlinksldjump"/>
          </p:cNvPr>
          <p:cNvSpPr/>
          <p:nvPr/>
        </p:nvSpPr>
        <p:spPr>
          <a:xfrm>
            <a:off x="4867943" y="6406026"/>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pic>
        <p:nvPicPr>
          <p:cNvPr id="10" name="Image 9">
            <a:hlinkClick r:id="rId8" action="ppaction://hlinksldjump"/>
          </p:cNvPr>
          <p:cNvPicPr>
            <a:picLocks noChangeAspect="1"/>
          </p:cNvPicPr>
          <p:nvPr/>
        </p:nvPicPr>
        <p:blipFill>
          <a:blip r:embed="rId9" cstate="print">
            <a:extLst>
              <a:ext uri="{28A0092B-C50C-407E-A947-70E740481C1C}">
                <a14:useLocalDpi xmlns="" xmlns:a14="http://schemas.microsoft.com/office/drawing/2010/main" val="0"/>
              </a:ext>
            </a:extLst>
          </a:blip>
          <a:stretch>
            <a:fillRect/>
          </a:stretch>
        </p:blipFill>
        <p:spPr>
          <a:xfrm>
            <a:off x="4173860" y="6228260"/>
            <a:ext cx="668683" cy="668683"/>
          </a:xfrm>
          <a:prstGeom prst="rect">
            <a:avLst/>
          </a:prstGeom>
        </p:spPr>
      </p:pic>
    </p:spTree>
    <p:extLst>
      <p:ext uri="{BB962C8B-B14F-4D97-AF65-F5344CB8AC3E}">
        <p14:creationId xmlns="" xmlns:p14="http://schemas.microsoft.com/office/powerpoint/2010/main" val="3747317754"/>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24"/>
            <a:ext cx="9144000" cy="1071570"/>
          </a:xfrm>
          <a:prstGeom prst="rect">
            <a:avLst/>
          </a:prstGeom>
          <a:solidFill>
            <a:srgbClr val="003054"/>
          </a:solidFill>
        </p:spPr>
        <p:txBody>
          <a:bodyPr vert="horz" lIns="91440" tIns="45720" rIns="91440" bIns="45720" rtlCol="0" anchor="ctr">
            <a:noAutofit/>
          </a:bodyPr>
          <a:lstStyle/>
          <a:p>
            <a:pPr lvl="0" algn="ctr" rtl="1">
              <a:spcBef>
                <a:spcPct val="0"/>
              </a:spcBef>
              <a:defRPr/>
            </a:pPr>
            <a:r>
              <a:rPr lang="ar-DZ" sz="2800" b="1" dirty="0" smtClean="0">
                <a:solidFill>
                  <a:schemeClr val="bg1"/>
                </a:solidFill>
              </a:rPr>
              <a:t>المنشور التفاعلي المتعلق بالتسجيل الأولي</a:t>
            </a:r>
          </a:p>
          <a:p>
            <a:pPr lvl="0" algn="ctr" rtl="1">
              <a:spcBef>
                <a:spcPct val="0"/>
              </a:spcBef>
              <a:defRPr/>
            </a:pPr>
            <a:r>
              <a:rPr lang="ar-DZ" sz="2800" b="1" dirty="0" smtClean="0">
                <a:solidFill>
                  <a:schemeClr val="bg1"/>
                </a:solidFill>
              </a:rPr>
              <a:t> وتوجيه حاملي شهادة البكالوريا الجدد</a:t>
            </a:r>
            <a:endParaRPr kumimoji="0" lang="fr-FR" sz="2800" b="1" i="0" u="none" strike="noStrike" kern="1200" cap="none" spc="0" normalizeH="0" baseline="0" noProof="0" dirty="0">
              <a:ln>
                <a:noFill/>
              </a:ln>
              <a:solidFill>
                <a:schemeClr val="bg1"/>
              </a:solidFill>
              <a:effectLst/>
              <a:uLnTx/>
              <a:uFillTx/>
              <a:latin typeface="+mj-lt"/>
              <a:ea typeface="+mj-ea"/>
              <a:cs typeface="+mj-cs"/>
            </a:endParaRPr>
          </a:p>
        </p:txBody>
      </p:sp>
      <p:graphicFrame>
        <p:nvGraphicFramePr>
          <p:cNvPr id="6" name="Diagramme 5"/>
          <p:cNvGraphicFramePr/>
          <p:nvPr>
            <p:extLst>
              <p:ext uri="{D42A27DB-BD31-4B8C-83A1-F6EECF244321}">
                <p14:modId xmlns="" xmlns:p14="http://schemas.microsoft.com/office/powerpoint/2010/main" val="2897190483"/>
              </p:ext>
            </p:extLst>
          </p:nvPr>
        </p:nvGraphicFramePr>
        <p:xfrm>
          <a:off x="1500166" y="1528750"/>
          <a:ext cx="7358082" cy="49291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ZoneTexte 9"/>
          <p:cNvSpPr txBox="1"/>
          <p:nvPr/>
        </p:nvSpPr>
        <p:spPr>
          <a:xfrm>
            <a:off x="366028" y="1074653"/>
            <a:ext cx="8429684" cy="440121"/>
          </a:xfrm>
          <a:prstGeom prst="rect">
            <a:avLst/>
          </a:prstGeom>
          <a:noFill/>
        </p:spPr>
        <p:txBody>
          <a:bodyPr wrap="square" rtlCol="0">
            <a:spAutoFit/>
          </a:bodyPr>
          <a:lstStyle/>
          <a:p>
            <a:pPr algn="r"/>
            <a:r>
              <a:rPr lang="ar-DZ" sz="2000" b="1" dirty="0" smtClean="0"/>
              <a:t>يسمح لي بالتعرف على:</a:t>
            </a:r>
            <a:endParaRPr lang="fr-FR" sz="2000" b="1" dirty="0">
              <a:solidFill>
                <a:srgbClr val="C00000"/>
              </a:solidFill>
            </a:endParaRPr>
          </a:p>
        </p:txBody>
      </p:sp>
      <p:sp>
        <p:nvSpPr>
          <p:cNvPr id="7170" name="AutoShape 2" descr="Résultat de recherche d'images pour &quot;cliparts ordinateur&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7" name="Image 6" descr="télécharger (6).jpg"/>
          <p:cNvPicPr>
            <a:picLocks noChangeAspect="1"/>
          </p:cNvPicPr>
          <p:nvPr/>
        </p:nvPicPr>
        <p:blipFill>
          <a:blip r:embed="rId7" cstate="print"/>
          <a:stretch>
            <a:fillRect/>
          </a:stretch>
        </p:blipFill>
        <p:spPr>
          <a:xfrm>
            <a:off x="423081" y="4437112"/>
            <a:ext cx="695029" cy="691940"/>
          </a:xfrm>
          <a:prstGeom prst="rect">
            <a:avLst/>
          </a:prstGeom>
        </p:spPr>
      </p:pic>
      <p:pic>
        <p:nvPicPr>
          <p:cNvPr id="9" name="Image 8" descr="télécharger (8).jpg"/>
          <p:cNvPicPr>
            <a:picLocks noChangeAspect="1"/>
          </p:cNvPicPr>
          <p:nvPr/>
        </p:nvPicPr>
        <p:blipFill>
          <a:blip r:embed="rId8" cstate="print"/>
          <a:stretch>
            <a:fillRect/>
          </a:stretch>
        </p:blipFill>
        <p:spPr>
          <a:xfrm>
            <a:off x="298451" y="2996952"/>
            <a:ext cx="923564" cy="923564"/>
          </a:xfrm>
          <a:prstGeom prst="rect">
            <a:avLst/>
          </a:prstGeom>
        </p:spPr>
      </p:pic>
      <p:pic>
        <p:nvPicPr>
          <p:cNvPr id="11" name="Image 10" descr="télécharger (5).jpg"/>
          <p:cNvPicPr>
            <a:picLocks noChangeAspect="1"/>
          </p:cNvPicPr>
          <p:nvPr/>
        </p:nvPicPr>
        <p:blipFill>
          <a:blip r:embed="rId9" cstate="print"/>
          <a:stretch>
            <a:fillRect/>
          </a:stretch>
        </p:blipFill>
        <p:spPr>
          <a:xfrm>
            <a:off x="0" y="1294713"/>
            <a:ext cx="1352552" cy="1352552"/>
          </a:xfrm>
          <a:prstGeom prst="rect">
            <a:avLst/>
          </a:prstGeom>
        </p:spPr>
      </p:pic>
      <p:sp>
        <p:nvSpPr>
          <p:cNvPr id="15" name="Pentagone 14">
            <a:hlinkClick r:id="rId10" action="ppaction://hlinksldjump"/>
          </p:cNvPr>
          <p:cNvSpPr/>
          <p:nvPr/>
        </p:nvSpPr>
        <p:spPr>
          <a:xfrm flipH="1">
            <a:off x="3874125" y="6363610"/>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pic>
        <p:nvPicPr>
          <p:cNvPr id="14" name="Image 13">
            <a:hlinkClick r:id="rId11" action="ppaction://hlinksldjump"/>
          </p:cNvPr>
          <p:cNvPicPr>
            <a:picLocks noChangeAspect="1"/>
          </p:cNvPicPr>
          <p:nvPr/>
        </p:nvPicPr>
        <p:blipFill>
          <a:blip r:embed="rId12" cstate="print">
            <a:extLst>
              <a:ext uri="{28A0092B-C50C-407E-A947-70E740481C1C}">
                <a14:useLocalDpi xmlns="" xmlns:a14="http://schemas.microsoft.com/office/drawing/2010/main" val="0"/>
              </a:ext>
            </a:extLst>
          </a:blip>
          <a:stretch>
            <a:fillRect/>
          </a:stretch>
        </p:blipFill>
        <p:spPr>
          <a:xfrm>
            <a:off x="4724524" y="6173285"/>
            <a:ext cx="668683" cy="668683"/>
          </a:xfrm>
          <a:prstGeom prst="rect">
            <a:avLst/>
          </a:prstGeom>
        </p:spPr>
      </p:pic>
    </p:spTree>
    <p:extLst>
      <p:ext uri="{BB962C8B-B14F-4D97-AF65-F5344CB8AC3E}">
        <p14:creationId xmlns="" xmlns:p14="http://schemas.microsoft.com/office/powerpoint/2010/main" val="1937160734"/>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itre 1"/>
          <p:cNvSpPr>
            <a:spLocks noGrp="1"/>
          </p:cNvSpPr>
          <p:nvPr>
            <p:ph type="title"/>
          </p:nvPr>
        </p:nvSpPr>
        <p:spPr>
          <a:xfrm>
            <a:off x="0" y="0"/>
            <a:ext cx="9144000" cy="955029"/>
          </a:xfrm>
          <a:solidFill>
            <a:srgbClr val="003054"/>
          </a:solidFill>
          <a:ln>
            <a:noFill/>
          </a:ln>
        </p:spPr>
        <p:style>
          <a:lnRef idx="1">
            <a:schemeClr val="accent3"/>
          </a:lnRef>
          <a:fillRef idx="2">
            <a:schemeClr val="accent3"/>
          </a:fillRef>
          <a:effectRef idx="1">
            <a:schemeClr val="accent3"/>
          </a:effectRef>
          <a:fontRef idx="minor">
            <a:schemeClr val="dk1"/>
          </a:fontRef>
        </p:style>
        <p:txBody>
          <a:bodyPr>
            <a:noAutofit/>
          </a:bodyPr>
          <a:lstStyle/>
          <a:p>
            <a:pPr rtl="1"/>
            <a:r>
              <a:rPr lang="ar-DZ" sz="3200" b="1" dirty="0" smtClean="0">
                <a:solidFill>
                  <a:schemeClr val="bg1"/>
                </a:solidFill>
              </a:rPr>
              <a:t>أتعــرف على معايير التوجيه</a:t>
            </a:r>
            <a:endParaRPr lang="fr-FR" sz="3200" b="1" dirty="0">
              <a:solidFill>
                <a:schemeClr val="bg1"/>
              </a:solidFill>
            </a:endParaRPr>
          </a:p>
        </p:txBody>
      </p:sp>
      <p:graphicFrame>
        <p:nvGraphicFramePr>
          <p:cNvPr id="4" name="Diagramme 3"/>
          <p:cNvGraphicFramePr/>
          <p:nvPr>
            <p:extLst>
              <p:ext uri="{D42A27DB-BD31-4B8C-83A1-F6EECF244321}">
                <p14:modId xmlns="" xmlns:p14="http://schemas.microsoft.com/office/powerpoint/2010/main" val="3490855035"/>
              </p:ext>
            </p:extLst>
          </p:nvPr>
        </p:nvGraphicFramePr>
        <p:xfrm>
          <a:off x="0" y="955029"/>
          <a:ext cx="9144000" cy="54292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avec flèche vers le haut 4"/>
          <p:cNvSpPr/>
          <p:nvPr/>
        </p:nvSpPr>
        <p:spPr>
          <a:xfrm>
            <a:off x="1691680" y="5229200"/>
            <a:ext cx="7072362" cy="785794"/>
          </a:xfrm>
          <a:prstGeom prst="upArrowCallout">
            <a:avLst/>
          </a:prstGeom>
          <a:solidFill>
            <a:srgbClr val="8AB2E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b="1" dirty="0" smtClean="0">
                <a:solidFill>
                  <a:schemeClr val="tx1"/>
                </a:solidFill>
              </a:rPr>
              <a:t>يخضـع التـوجيـه لمؤسسـة جـامعيـة إلى :</a:t>
            </a:r>
            <a:endParaRPr lang="fr-FR" b="1" dirty="0">
              <a:solidFill>
                <a:schemeClr val="tx1"/>
              </a:solidFill>
            </a:endParaRPr>
          </a:p>
        </p:txBody>
      </p:sp>
      <p:sp>
        <p:nvSpPr>
          <p:cNvPr id="8" name="Pentagone 7">
            <a:hlinkClick r:id="rId7" action="ppaction://hlinksldjump"/>
          </p:cNvPr>
          <p:cNvSpPr/>
          <p:nvPr/>
        </p:nvSpPr>
        <p:spPr>
          <a:xfrm>
            <a:off x="5508104" y="6363610"/>
            <a:ext cx="720080" cy="288032"/>
          </a:xfrm>
          <a:prstGeom prst="homePlat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pic>
        <p:nvPicPr>
          <p:cNvPr id="9" name="Image 8">
            <a:hlinkClick r:id="rId8" action="ppaction://hlinksldjump"/>
          </p:cNvPr>
          <p:cNvPicPr>
            <a:picLocks noChangeAspect="1"/>
          </p:cNvPicPr>
          <p:nvPr/>
        </p:nvPicPr>
        <p:blipFill>
          <a:blip r:embed="rId9" cstate="print">
            <a:extLst>
              <a:ext uri="{28A0092B-C50C-407E-A947-70E740481C1C}">
                <a14:useLocalDpi xmlns="" xmlns:a14="http://schemas.microsoft.com/office/drawing/2010/main" val="0"/>
              </a:ext>
            </a:extLst>
          </a:blip>
          <a:stretch>
            <a:fillRect/>
          </a:stretch>
        </p:blipFill>
        <p:spPr>
          <a:xfrm>
            <a:off x="4724524" y="6173285"/>
            <a:ext cx="668683" cy="668683"/>
          </a:xfrm>
          <a:prstGeom prst="rect">
            <a:avLst/>
          </a:prstGeom>
        </p:spPr>
      </p:pic>
    </p:spTree>
    <p:extLst>
      <p:ext uri="{BB962C8B-B14F-4D97-AF65-F5344CB8AC3E}">
        <p14:creationId xmlns="" xmlns:p14="http://schemas.microsoft.com/office/powerpoint/2010/main" val="2313513039"/>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itre 1"/>
          <p:cNvSpPr>
            <a:spLocks noGrp="1"/>
          </p:cNvSpPr>
          <p:nvPr>
            <p:ph type="title"/>
          </p:nvPr>
        </p:nvSpPr>
        <p:spPr>
          <a:xfrm>
            <a:off x="0" y="0"/>
            <a:ext cx="9144000" cy="852631"/>
          </a:xfrm>
          <a:solidFill>
            <a:srgbClr val="003054"/>
          </a:solidFill>
          <a:ln>
            <a:noFill/>
          </a:ln>
        </p:spPr>
        <p:style>
          <a:lnRef idx="1">
            <a:schemeClr val="accent3"/>
          </a:lnRef>
          <a:fillRef idx="2">
            <a:schemeClr val="accent3"/>
          </a:fillRef>
          <a:effectRef idx="1">
            <a:schemeClr val="accent3"/>
          </a:effectRef>
          <a:fontRef idx="minor">
            <a:schemeClr val="dk1"/>
          </a:fontRef>
        </p:style>
        <p:txBody>
          <a:bodyPr>
            <a:noAutofit/>
          </a:bodyPr>
          <a:lstStyle/>
          <a:p>
            <a:pPr rtl="1"/>
            <a:r>
              <a:rPr lang="ar-DZ" sz="2800" b="1" dirty="0" smtClean="0">
                <a:solidFill>
                  <a:schemeClr val="bg1"/>
                </a:solidFill>
              </a:rPr>
              <a:t>تواريخ مهمة يجب تذكرها بالنسبة لحاملي شهادة البكالوريا 201</a:t>
            </a:r>
            <a:r>
              <a:rPr lang="ar-DZ" sz="2800" b="1" dirty="0">
                <a:solidFill>
                  <a:schemeClr val="bg1"/>
                </a:solidFill>
              </a:rPr>
              <a:t>9</a:t>
            </a:r>
            <a:r>
              <a:rPr lang="ar-DZ" sz="2800" b="1" dirty="0" smtClean="0"/>
              <a:t>     </a:t>
            </a:r>
            <a:br>
              <a:rPr lang="ar-DZ" sz="2800" b="1" dirty="0" smtClean="0"/>
            </a:br>
            <a:r>
              <a:rPr lang="fr-FR" sz="2800" b="1" dirty="0" smtClean="0"/>
              <a:t> </a:t>
            </a:r>
            <a:r>
              <a:rPr lang="ar-DZ" sz="2800" b="1" dirty="0" smtClean="0">
                <a:solidFill>
                  <a:schemeClr val="bg1"/>
                </a:solidFill>
              </a:rPr>
              <a:t>الخاضعين لإجراءات التسجيل عبر الخط</a:t>
            </a:r>
            <a:endParaRPr lang="fr-FR" sz="2800" b="1" dirty="0">
              <a:solidFill>
                <a:schemeClr val="bg1"/>
              </a:solidFill>
            </a:endParaRPr>
          </a:p>
        </p:txBody>
      </p:sp>
      <p:graphicFrame>
        <p:nvGraphicFramePr>
          <p:cNvPr id="2" name="Tableau 1"/>
          <p:cNvGraphicFramePr>
            <a:graphicFrameLocks noGrp="1"/>
          </p:cNvGraphicFramePr>
          <p:nvPr>
            <p:extLst>
              <p:ext uri="{D42A27DB-BD31-4B8C-83A1-F6EECF244321}">
                <p14:modId xmlns="" xmlns:p14="http://schemas.microsoft.com/office/powerpoint/2010/main" val="682021617"/>
              </p:ext>
            </p:extLst>
          </p:nvPr>
        </p:nvGraphicFramePr>
        <p:xfrm>
          <a:off x="107504" y="927962"/>
          <a:ext cx="8717284" cy="4778510"/>
        </p:xfrm>
        <a:graphic>
          <a:graphicData uri="http://schemas.openxmlformats.org/drawingml/2006/table">
            <a:tbl>
              <a:tblPr firstRow="1" firstCol="1" bandRow="1">
                <a:tableStyleId>{5C22544A-7EE6-4342-B048-85BDC9FD1C3A}</a:tableStyleId>
              </a:tblPr>
              <a:tblGrid>
                <a:gridCol w="1904617"/>
                <a:gridCol w="6812667"/>
              </a:tblGrid>
              <a:tr h="411199">
                <a:tc gridSpan="2">
                  <a:txBody>
                    <a:bodyPr/>
                    <a:lstStyle/>
                    <a:p>
                      <a:pPr marL="0" lvl="0" indent="0" algn="ctr" rtl="1">
                        <a:spcAft>
                          <a:spcPts val="0"/>
                        </a:spcAft>
                        <a:buFont typeface="Times New Roman" panose="02020603050405020304" pitchFamily="18" charset="0"/>
                        <a:buNone/>
                      </a:pPr>
                      <a:r>
                        <a:rPr lang="ar-SA" sz="1600" dirty="0">
                          <a:effectLst/>
                        </a:rPr>
                        <a:t>أبواب مفتوحة على مستوى مؤسسات التعليم العالي </a:t>
                      </a:r>
                      <a:r>
                        <a:rPr lang="ar-SA" sz="1600" dirty="0" smtClean="0">
                          <a:effectLst/>
                        </a:rPr>
                        <a:t>من </a:t>
                      </a:r>
                      <a:r>
                        <a:rPr lang="fr-FR" sz="1600" dirty="0" smtClean="0">
                          <a:effectLst/>
                        </a:rPr>
                        <a:t>15</a:t>
                      </a:r>
                      <a:r>
                        <a:rPr lang="ar-SA" sz="1600" dirty="0" smtClean="0">
                          <a:effectLst/>
                        </a:rPr>
                        <a:t> </a:t>
                      </a:r>
                      <a:r>
                        <a:rPr lang="ar-SA" sz="1600" dirty="0">
                          <a:effectLst/>
                        </a:rPr>
                        <a:t>إلى </a:t>
                      </a:r>
                      <a:r>
                        <a:rPr lang="fr-FR" sz="1600" dirty="0" smtClean="0">
                          <a:effectLst/>
                        </a:rPr>
                        <a:t>23</a:t>
                      </a:r>
                      <a:r>
                        <a:rPr lang="ar-SA" sz="1600" dirty="0" smtClean="0">
                          <a:effectLst/>
                        </a:rPr>
                        <a:t> </a:t>
                      </a:r>
                      <a:r>
                        <a:rPr lang="ar-SA" sz="1600" dirty="0" err="1">
                          <a:effectLst/>
                        </a:rPr>
                        <a:t>جويلية</a:t>
                      </a:r>
                      <a:r>
                        <a:rPr lang="ar-SA" sz="1600" dirty="0">
                          <a:effectLst/>
                        </a:rPr>
                        <a:t> </a:t>
                      </a:r>
                      <a:r>
                        <a:rPr lang="ar-SA" sz="1600" dirty="0" smtClean="0">
                          <a:effectLst/>
                        </a:rPr>
                        <a:t>201</a:t>
                      </a:r>
                      <a:r>
                        <a:rPr lang="ar-DZ" sz="1600" dirty="0" smtClean="0">
                          <a:effectLst/>
                        </a:rPr>
                        <a:t>9</a:t>
                      </a:r>
                      <a:r>
                        <a:rPr lang="ar-SA" sz="1600" dirty="0" smtClean="0">
                          <a:effectLst/>
                        </a:rPr>
                        <a:t> </a:t>
                      </a:r>
                      <a:endParaRPr lang="fr-FR" sz="1100" dirty="0">
                        <a:effectLst/>
                        <a:latin typeface="Times New Roman" panose="02020603050405020304" pitchFamily="18" charset="0"/>
                        <a:ea typeface="Times New Roman" panose="02020603050405020304" pitchFamily="18" charset="0"/>
                      </a:endParaRPr>
                    </a:p>
                  </a:txBody>
                  <a:tcPr marL="58765" marR="58765" marT="0" marB="0" anchor="ctr"/>
                </a:tc>
                <a:tc hMerge="1">
                  <a:txBody>
                    <a:bodyPr/>
                    <a:lstStyle/>
                    <a:p>
                      <a:endParaRPr lang="fr-FR"/>
                    </a:p>
                  </a:txBody>
                  <a:tcPr/>
                </a:tc>
              </a:tr>
              <a:tr h="310847">
                <a:tc>
                  <a:txBody>
                    <a:bodyPr/>
                    <a:lstStyle/>
                    <a:p>
                      <a:pPr marL="0" lvl="0" indent="0" algn="r" rtl="1">
                        <a:spcAft>
                          <a:spcPts val="0"/>
                        </a:spcAft>
                        <a:buFont typeface="Times New Roman" panose="02020603050405020304" pitchFamily="18" charset="0"/>
                        <a:buNone/>
                      </a:pPr>
                      <a:r>
                        <a:rPr lang="ar-DZ" sz="1400" b="1" kern="1200" dirty="0" smtClean="0">
                          <a:solidFill>
                            <a:schemeClr val="lt1"/>
                          </a:solidFill>
                          <a:effectLst/>
                          <a:latin typeface="+mn-lt"/>
                          <a:ea typeface="+mn-ea"/>
                          <a:cs typeface="+mn-cs"/>
                        </a:rPr>
                        <a:t>م</a:t>
                      </a:r>
                      <a:r>
                        <a:rPr lang="ar-SA" sz="1400" b="1" kern="1200" dirty="0" smtClean="0">
                          <a:solidFill>
                            <a:schemeClr val="lt1"/>
                          </a:solidFill>
                          <a:effectLst/>
                          <a:latin typeface="+mn-lt"/>
                          <a:ea typeface="+mn-ea"/>
                          <a:cs typeface="+mn-cs"/>
                        </a:rPr>
                        <a:t>ن </a:t>
                      </a:r>
                      <a:r>
                        <a:rPr lang="ar-DZ" sz="1400" b="1" kern="1200" dirty="0" smtClean="0">
                          <a:solidFill>
                            <a:schemeClr val="lt1"/>
                          </a:solidFill>
                          <a:effectLst/>
                          <a:latin typeface="+mn-lt"/>
                          <a:ea typeface="+mn-ea"/>
                          <a:cs typeface="+mn-cs"/>
                        </a:rPr>
                        <a:t>20</a:t>
                      </a:r>
                      <a:r>
                        <a:rPr lang="ar-SA" sz="1400" b="1" kern="1200" dirty="0" smtClean="0">
                          <a:solidFill>
                            <a:schemeClr val="lt1"/>
                          </a:solidFill>
                          <a:effectLst/>
                          <a:latin typeface="+mn-lt"/>
                          <a:ea typeface="+mn-ea"/>
                          <a:cs typeface="+mn-cs"/>
                        </a:rPr>
                        <a:t> إل</a:t>
                      </a:r>
                      <a:r>
                        <a:rPr lang="ar-DZ" sz="1400" b="1" kern="1200" dirty="0" smtClean="0">
                          <a:solidFill>
                            <a:schemeClr val="lt1"/>
                          </a:solidFill>
                          <a:effectLst/>
                          <a:latin typeface="+mn-lt"/>
                          <a:ea typeface="+mn-ea"/>
                          <a:cs typeface="+mn-cs"/>
                        </a:rPr>
                        <a:t>ى 03 أوت</a:t>
                      </a:r>
                      <a:r>
                        <a:rPr lang="ar-SA" sz="1400" b="1" kern="1200" dirty="0" smtClean="0">
                          <a:solidFill>
                            <a:schemeClr val="lt1"/>
                          </a:solidFill>
                          <a:effectLst/>
                          <a:latin typeface="+mn-lt"/>
                          <a:ea typeface="+mn-ea"/>
                          <a:cs typeface="+mn-cs"/>
                        </a:rPr>
                        <a:t> </a:t>
                      </a:r>
                      <a:r>
                        <a:rPr lang="ar-DZ" sz="1400" b="1" kern="1200" dirty="0" smtClean="0">
                          <a:solidFill>
                            <a:schemeClr val="lt1"/>
                          </a:solidFill>
                          <a:effectLst/>
                          <a:latin typeface="+mn-lt"/>
                          <a:ea typeface="+mn-ea"/>
                          <a:cs typeface="+mn-cs"/>
                        </a:rPr>
                        <a:t>2019 </a:t>
                      </a:r>
                      <a:endParaRPr lang="fr-FR" sz="1400" b="1" kern="1200" dirty="0">
                        <a:solidFill>
                          <a:schemeClr val="lt1"/>
                        </a:solidFill>
                        <a:effectLst/>
                        <a:latin typeface="+mn-lt"/>
                        <a:ea typeface="+mn-ea"/>
                        <a:cs typeface="+mn-cs"/>
                      </a:endParaRPr>
                    </a:p>
                  </a:txBody>
                  <a:tcPr marL="58765" marR="58765" marT="0" marB="0" anchor="ctr"/>
                </a:tc>
                <a:tc>
                  <a:txBody>
                    <a:bodyPr/>
                    <a:lstStyle/>
                    <a:p>
                      <a:pPr algn="r" rtl="1"/>
                      <a:r>
                        <a:rPr lang="ar-SA" sz="1800" dirty="0" smtClean="0">
                          <a:solidFill>
                            <a:schemeClr val="bg1"/>
                          </a:solidFill>
                          <a:effectLst/>
                        </a:rPr>
                        <a:t>المرحلة 1 </a:t>
                      </a:r>
                      <a:r>
                        <a:rPr lang="fr-FR" sz="1800" dirty="0" smtClean="0">
                          <a:solidFill>
                            <a:schemeClr val="bg1"/>
                          </a:solidFill>
                          <a:effectLst/>
                        </a:rPr>
                        <a:t>:</a:t>
                      </a:r>
                      <a:endParaRPr lang="fr-FR" dirty="0">
                        <a:solidFill>
                          <a:schemeClr val="bg1"/>
                        </a:solidFill>
                      </a:endParaRPr>
                    </a:p>
                  </a:txBody>
                  <a:tcPr marL="58765" marR="58765" marT="0" marB="0" anchor="ctr">
                    <a:solidFill>
                      <a:schemeClr val="accent1"/>
                    </a:solidFill>
                  </a:tcPr>
                </a:tc>
              </a:tr>
              <a:tr h="270111">
                <a:tc>
                  <a:txBody>
                    <a:bodyPr/>
                    <a:lstStyle/>
                    <a:p>
                      <a:pPr marL="0" algn="r" defTabSz="914400" rtl="0" eaLnBrk="1" latinLnBrk="0" hangingPunct="1">
                        <a:spcAft>
                          <a:spcPts val="0"/>
                        </a:spcAft>
                      </a:pPr>
                      <a:r>
                        <a:rPr lang="ar-SA" sz="1100" b="1" kern="1200" dirty="0" smtClean="0">
                          <a:solidFill>
                            <a:schemeClr val="lt1"/>
                          </a:solidFill>
                          <a:effectLst/>
                          <a:latin typeface="+mn-lt"/>
                          <a:ea typeface="+mn-ea"/>
                          <a:cs typeface="+mn-cs"/>
                        </a:rPr>
                        <a:t>من </a:t>
                      </a:r>
                      <a:r>
                        <a:rPr lang="ar-DZ" sz="1100" b="1" kern="1200" dirty="0" smtClean="0">
                          <a:solidFill>
                            <a:schemeClr val="lt1"/>
                          </a:solidFill>
                          <a:effectLst/>
                          <a:latin typeface="+mn-lt"/>
                          <a:ea typeface="+mn-ea"/>
                          <a:cs typeface="+mn-cs"/>
                        </a:rPr>
                        <a:t>20</a:t>
                      </a:r>
                      <a:r>
                        <a:rPr lang="ar-SA" sz="1100" b="1" kern="1200" dirty="0" smtClean="0">
                          <a:solidFill>
                            <a:schemeClr val="lt1"/>
                          </a:solidFill>
                          <a:effectLst/>
                          <a:latin typeface="+mn-lt"/>
                          <a:ea typeface="+mn-ea"/>
                          <a:cs typeface="+mn-cs"/>
                        </a:rPr>
                        <a:t> إلى 2</a:t>
                      </a:r>
                      <a:r>
                        <a:rPr lang="ar-DZ" sz="1100" b="1" kern="1200" dirty="0" smtClean="0">
                          <a:solidFill>
                            <a:schemeClr val="lt1"/>
                          </a:solidFill>
                          <a:effectLst/>
                          <a:latin typeface="+mn-lt"/>
                          <a:ea typeface="+mn-ea"/>
                          <a:cs typeface="+mn-cs"/>
                        </a:rPr>
                        <a:t>2</a:t>
                      </a:r>
                      <a:r>
                        <a:rPr lang="ar-SA" sz="1100" b="1" kern="1200" dirty="0" smtClean="0">
                          <a:solidFill>
                            <a:schemeClr val="lt1"/>
                          </a:solidFill>
                          <a:effectLst/>
                          <a:latin typeface="+mn-lt"/>
                          <a:ea typeface="+mn-ea"/>
                          <a:cs typeface="+mn-cs"/>
                        </a:rPr>
                        <a:t>  </a:t>
                      </a:r>
                      <a:r>
                        <a:rPr lang="ar-SA" sz="1100" b="1" kern="1200" dirty="0" err="1" smtClean="0">
                          <a:solidFill>
                            <a:schemeClr val="lt1"/>
                          </a:solidFill>
                          <a:effectLst/>
                          <a:latin typeface="+mn-lt"/>
                          <a:ea typeface="+mn-ea"/>
                          <a:cs typeface="+mn-cs"/>
                        </a:rPr>
                        <a:t>جويلية</a:t>
                      </a:r>
                      <a:r>
                        <a:rPr lang="ar-SA" sz="1100" b="1" kern="1200" dirty="0" smtClean="0">
                          <a:solidFill>
                            <a:schemeClr val="lt1"/>
                          </a:solidFill>
                          <a:effectLst/>
                          <a:latin typeface="+mn-lt"/>
                          <a:ea typeface="+mn-ea"/>
                          <a:cs typeface="+mn-cs"/>
                        </a:rPr>
                        <a:t> </a:t>
                      </a:r>
                      <a:r>
                        <a:rPr lang="ar-DZ" sz="1100" b="1" kern="1200" dirty="0" smtClean="0">
                          <a:solidFill>
                            <a:schemeClr val="lt1"/>
                          </a:solidFill>
                          <a:effectLst/>
                          <a:latin typeface="+mn-lt"/>
                          <a:ea typeface="+mn-ea"/>
                          <a:cs typeface="+mn-cs"/>
                        </a:rPr>
                        <a:t>2019</a:t>
                      </a:r>
                      <a:endParaRPr lang="fr-FR" sz="1100" b="1" kern="1200" dirty="0">
                        <a:solidFill>
                          <a:schemeClr val="lt1"/>
                        </a:solidFill>
                        <a:effectLst/>
                        <a:latin typeface="+mn-lt"/>
                        <a:ea typeface="+mn-ea"/>
                        <a:cs typeface="+mn-cs"/>
                      </a:endParaRPr>
                    </a:p>
                  </a:txBody>
                  <a:tcPr marL="58765" marR="58765" marT="0" marB="0" anchor="ctr"/>
                </a:tc>
                <a:tc>
                  <a:txBody>
                    <a:bodyPr/>
                    <a:lstStyle/>
                    <a:p>
                      <a:pPr algn="r" rtl="1"/>
                      <a:r>
                        <a:rPr lang="ar-DZ" sz="1400" kern="1200" dirty="0" smtClean="0">
                          <a:solidFill>
                            <a:schemeClr val="dk1"/>
                          </a:solidFill>
                          <a:effectLst/>
                          <a:latin typeface="+mn-lt"/>
                          <a:ea typeface="+mn-ea"/>
                          <a:cs typeface="+mn-cs"/>
                        </a:rPr>
                        <a:t>- </a:t>
                      </a:r>
                      <a:r>
                        <a:rPr lang="ar-SA" sz="1400" kern="1200" dirty="0" smtClean="0">
                          <a:solidFill>
                            <a:schemeClr val="dk1"/>
                          </a:solidFill>
                          <a:effectLst/>
                          <a:latin typeface="+mn-lt"/>
                          <a:ea typeface="+mn-ea"/>
                          <a:cs typeface="+mn-cs"/>
                        </a:rPr>
                        <a:t>استغلال نتائج البكالوريا  وتحديد  المعدلات الدنيا الوطنية  للمشاركة في الترتيب في بعض</a:t>
                      </a:r>
                      <a:r>
                        <a:rPr lang="ar-DZ" sz="1400" kern="1200" dirty="0" smtClean="0">
                          <a:solidFill>
                            <a:schemeClr val="dk1"/>
                          </a:solidFill>
                          <a:effectLst/>
                          <a:latin typeface="+mn-lt"/>
                          <a:ea typeface="+mn-ea"/>
                          <a:cs typeface="+mn-cs"/>
                        </a:rPr>
                        <a:t> </a:t>
                      </a:r>
                      <a:r>
                        <a:rPr lang="ar-SA" sz="1400" dirty="0" smtClean="0">
                          <a:effectLst/>
                        </a:rPr>
                        <a:t>الشعب</a:t>
                      </a:r>
                      <a:endParaRPr lang="fr-FR" sz="1400" kern="1200" dirty="0">
                        <a:solidFill>
                          <a:schemeClr val="dk1"/>
                        </a:solidFill>
                        <a:effectLst/>
                        <a:latin typeface="+mn-lt"/>
                        <a:ea typeface="+mn-ea"/>
                        <a:cs typeface="+mn-cs"/>
                      </a:endParaRPr>
                    </a:p>
                  </a:txBody>
                  <a:tcPr marL="58765" marR="58765" marT="0" marB="0" anchor="ctr"/>
                </a:tc>
              </a:tr>
              <a:tr h="253861">
                <a:tc>
                  <a:txBody>
                    <a:bodyPr/>
                    <a:lstStyle/>
                    <a:p>
                      <a:pPr algn="r" rtl="1">
                        <a:spcAft>
                          <a:spcPts val="0"/>
                        </a:spcAft>
                        <a:tabLst>
                          <a:tab pos="560705" algn="r"/>
                        </a:tabLst>
                      </a:pPr>
                      <a:r>
                        <a:rPr lang="ar-SA" sz="1100" dirty="0">
                          <a:effectLst/>
                        </a:rPr>
                        <a:t>من </a:t>
                      </a:r>
                      <a:r>
                        <a:rPr lang="ar-SA" sz="1100" dirty="0" smtClean="0">
                          <a:effectLst/>
                        </a:rPr>
                        <a:t>2</a:t>
                      </a:r>
                      <a:r>
                        <a:rPr lang="ar-DZ" sz="1100" dirty="0" smtClean="0">
                          <a:effectLst/>
                        </a:rPr>
                        <a:t>2</a:t>
                      </a:r>
                      <a:r>
                        <a:rPr lang="ar-SA" sz="1100" dirty="0" smtClean="0">
                          <a:effectLst/>
                        </a:rPr>
                        <a:t>  </a:t>
                      </a:r>
                      <a:r>
                        <a:rPr lang="ar-SA" sz="1100" dirty="0">
                          <a:effectLst/>
                        </a:rPr>
                        <a:t>إلى  </a:t>
                      </a:r>
                      <a:r>
                        <a:rPr lang="ar-SA" sz="1100" dirty="0" smtClean="0">
                          <a:effectLst/>
                        </a:rPr>
                        <a:t>2</a:t>
                      </a:r>
                      <a:r>
                        <a:rPr lang="ar-DZ" sz="1100" dirty="0" smtClean="0">
                          <a:effectLst/>
                        </a:rPr>
                        <a:t>4</a:t>
                      </a:r>
                      <a:r>
                        <a:rPr lang="ar-SA" sz="1100" dirty="0" err="1" smtClean="0">
                          <a:effectLst/>
                        </a:rPr>
                        <a:t>جويلية</a:t>
                      </a:r>
                      <a:r>
                        <a:rPr lang="ar-SA" sz="1100" dirty="0" smtClean="0">
                          <a:effectLst/>
                        </a:rPr>
                        <a:t>  </a:t>
                      </a:r>
                      <a:r>
                        <a:rPr lang="ar-DZ" sz="1100" dirty="0" smtClean="0">
                          <a:effectLst/>
                        </a:rPr>
                        <a:t>2019</a:t>
                      </a:r>
                      <a:endParaRPr lang="fr-FR" sz="1100" dirty="0">
                        <a:effectLst/>
                        <a:latin typeface="Times New Roman" panose="02020603050405020304" pitchFamily="18" charset="0"/>
                        <a:ea typeface="SimSun" panose="02010600030101010101" pitchFamily="2" charset="-122"/>
                      </a:endParaRPr>
                    </a:p>
                  </a:txBody>
                  <a:tcPr marL="58765" marR="58765" marT="0" marB="0" anchor="ctr"/>
                </a:tc>
                <a:tc>
                  <a:txBody>
                    <a:bodyPr/>
                    <a:lstStyle/>
                    <a:p>
                      <a:pPr algn="r">
                        <a:spcAft>
                          <a:spcPts val="0"/>
                        </a:spcAft>
                      </a:pPr>
                      <a:r>
                        <a:rPr lang="ar-DZ" sz="1400" dirty="0" smtClean="0">
                          <a:effectLst/>
                        </a:rPr>
                        <a:t>- </a:t>
                      </a:r>
                      <a:r>
                        <a:rPr lang="ar-SA" sz="1400" dirty="0" smtClean="0">
                          <a:effectLst/>
                        </a:rPr>
                        <a:t>التسجيلات </a:t>
                      </a:r>
                      <a:r>
                        <a:rPr lang="ar-SA" sz="1400" dirty="0">
                          <a:effectLst/>
                        </a:rPr>
                        <a:t>الأولية</a:t>
                      </a:r>
                      <a:endParaRPr lang="fr-FR" sz="1100" dirty="0">
                        <a:effectLst/>
                        <a:latin typeface="Times New Roman" panose="02020603050405020304" pitchFamily="18" charset="0"/>
                        <a:ea typeface="SimSun" panose="02010600030101010101" pitchFamily="2" charset="-122"/>
                      </a:endParaRPr>
                    </a:p>
                  </a:txBody>
                  <a:tcPr marL="58765" marR="58765" marT="0" marB="0" anchor="ctr"/>
                </a:tc>
              </a:tr>
              <a:tr h="253861">
                <a:tc>
                  <a:txBody>
                    <a:bodyPr/>
                    <a:lstStyle/>
                    <a:p>
                      <a:pPr algn="r" rtl="1">
                        <a:spcAft>
                          <a:spcPts val="0"/>
                        </a:spcAft>
                        <a:tabLst>
                          <a:tab pos="560705" algn="r"/>
                        </a:tabLst>
                      </a:pPr>
                      <a:r>
                        <a:rPr lang="ar-SA" sz="1100" dirty="0">
                          <a:effectLst/>
                        </a:rPr>
                        <a:t>من </a:t>
                      </a:r>
                      <a:r>
                        <a:rPr lang="ar-SA" sz="1100" dirty="0" smtClean="0">
                          <a:effectLst/>
                        </a:rPr>
                        <a:t>2</a:t>
                      </a:r>
                      <a:r>
                        <a:rPr lang="ar-DZ" sz="1100" dirty="0" smtClean="0">
                          <a:effectLst/>
                        </a:rPr>
                        <a:t>5</a:t>
                      </a:r>
                      <a:r>
                        <a:rPr lang="ar-SA" sz="1100" dirty="0" smtClean="0">
                          <a:effectLst/>
                        </a:rPr>
                        <a:t>  </a:t>
                      </a:r>
                      <a:r>
                        <a:rPr lang="ar-SA" sz="1100" dirty="0">
                          <a:effectLst/>
                        </a:rPr>
                        <a:t>إلى  </a:t>
                      </a:r>
                      <a:r>
                        <a:rPr lang="ar-DZ" sz="1100" dirty="0" smtClean="0">
                          <a:effectLst/>
                        </a:rPr>
                        <a:t>26</a:t>
                      </a:r>
                      <a:r>
                        <a:rPr lang="ar-SA" sz="1100" dirty="0" smtClean="0">
                          <a:effectLst/>
                        </a:rPr>
                        <a:t>  </a:t>
                      </a:r>
                      <a:r>
                        <a:rPr lang="ar-SA" sz="1100" dirty="0" err="1">
                          <a:effectLst/>
                        </a:rPr>
                        <a:t>جويلية</a:t>
                      </a:r>
                      <a:r>
                        <a:rPr lang="ar-SA" sz="1100" dirty="0">
                          <a:effectLst/>
                        </a:rPr>
                        <a:t>  </a:t>
                      </a:r>
                      <a:r>
                        <a:rPr lang="ar-SA" sz="1100" dirty="0" smtClean="0">
                          <a:effectLst/>
                        </a:rPr>
                        <a:t>20</a:t>
                      </a:r>
                      <a:r>
                        <a:rPr lang="ar-DZ" sz="1100" dirty="0" smtClean="0">
                          <a:effectLst/>
                        </a:rPr>
                        <a:t>19</a:t>
                      </a:r>
                      <a:endParaRPr lang="fr-FR" sz="1100" dirty="0">
                        <a:effectLst/>
                        <a:latin typeface="Times New Roman" panose="02020603050405020304" pitchFamily="18" charset="0"/>
                        <a:ea typeface="SimSun" panose="02010600030101010101" pitchFamily="2" charset="-122"/>
                      </a:endParaRPr>
                    </a:p>
                  </a:txBody>
                  <a:tcPr marL="58765" marR="58765" marT="0" marB="0" anchor="ctr"/>
                </a:tc>
                <a:tc>
                  <a:txBody>
                    <a:bodyPr/>
                    <a:lstStyle/>
                    <a:p>
                      <a:pPr algn="r" rtl="1">
                        <a:spcAft>
                          <a:spcPts val="0"/>
                        </a:spcAft>
                      </a:pPr>
                      <a:r>
                        <a:rPr lang="ar-DZ" sz="1400" dirty="0" smtClean="0">
                          <a:effectLst/>
                        </a:rPr>
                        <a:t>- </a:t>
                      </a:r>
                      <a:r>
                        <a:rPr lang="ar-SA" sz="1400" dirty="0" smtClean="0">
                          <a:effectLst/>
                        </a:rPr>
                        <a:t>تأكيد </a:t>
                      </a:r>
                      <a:r>
                        <a:rPr lang="ar-SA" sz="1400" dirty="0">
                          <a:effectLst/>
                        </a:rPr>
                        <a:t>التسجيلات الأولية</a:t>
                      </a:r>
                      <a:endParaRPr lang="fr-FR" sz="1100" dirty="0">
                        <a:effectLst/>
                        <a:latin typeface="Times New Roman" panose="02020603050405020304" pitchFamily="18" charset="0"/>
                        <a:ea typeface="SimSun" panose="02010600030101010101" pitchFamily="2" charset="-122"/>
                      </a:endParaRPr>
                    </a:p>
                  </a:txBody>
                  <a:tcPr marL="58765" marR="58765" marT="0" marB="0" anchor="ctr"/>
                </a:tc>
              </a:tr>
              <a:tr h="252637">
                <a:tc>
                  <a:txBody>
                    <a:bodyPr/>
                    <a:lstStyle/>
                    <a:p>
                      <a:pPr algn="r" rtl="1">
                        <a:spcAft>
                          <a:spcPts val="0"/>
                        </a:spcAft>
                      </a:pPr>
                      <a:r>
                        <a:rPr lang="ar-SA" sz="1100" dirty="0">
                          <a:effectLst/>
                        </a:rPr>
                        <a:t>من </a:t>
                      </a:r>
                      <a:r>
                        <a:rPr lang="ar-DZ" sz="1100" dirty="0" smtClean="0">
                          <a:effectLst/>
                        </a:rPr>
                        <a:t>27</a:t>
                      </a:r>
                      <a:r>
                        <a:rPr lang="ar-SA" sz="1100" dirty="0" smtClean="0">
                          <a:effectLst/>
                        </a:rPr>
                        <a:t> </a:t>
                      </a:r>
                      <a:r>
                        <a:rPr lang="ar-SA" sz="1100" dirty="0" err="1">
                          <a:effectLst/>
                        </a:rPr>
                        <a:t>جويلية</a:t>
                      </a:r>
                      <a:r>
                        <a:rPr lang="ar-SA" sz="1100" dirty="0">
                          <a:effectLst/>
                        </a:rPr>
                        <a:t> إلى </a:t>
                      </a:r>
                      <a:r>
                        <a:rPr lang="ar-SA" sz="1100" dirty="0" smtClean="0">
                          <a:effectLst/>
                        </a:rPr>
                        <a:t>0</a:t>
                      </a:r>
                      <a:r>
                        <a:rPr lang="ar-DZ" sz="1100" dirty="0" smtClean="0">
                          <a:effectLst/>
                        </a:rPr>
                        <a:t>3</a:t>
                      </a:r>
                      <a:r>
                        <a:rPr lang="ar-SA" sz="1100" dirty="0" smtClean="0">
                          <a:effectLst/>
                        </a:rPr>
                        <a:t> </a:t>
                      </a:r>
                      <a:r>
                        <a:rPr lang="ar-SA" sz="1100" dirty="0">
                          <a:effectLst/>
                        </a:rPr>
                        <a:t>أوت  </a:t>
                      </a:r>
                      <a:r>
                        <a:rPr lang="ar-DZ" sz="1100" dirty="0" smtClean="0">
                          <a:effectLst/>
                        </a:rPr>
                        <a:t>2019</a:t>
                      </a:r>
                      <a:endParaRPr lang="fr-FR" sz="1100" dirty="0">
                        <a:effectLst/>
                        <a:latin typeface="Times New Roman" panose="02020603050405020304" pitchFamily="18" charset="0"/>
                        <a:ea typeface="SimSun" panose="02010600030101010101" pitchFamily="2" charset="-122"/>
                      </a:endParaRPr>
                    </a:p>
                  </a:txBody>
                  <a:tcPr marL="58765" marR="58765" marT="0" marB="0" anchor="ctr"/>
                </a:tc>
                <a:tc>
                  <a:txBody>
                    <a:bodyPr/>
                    <a:lstStyle/>
                    <a:p>
                      <a:pPr algn="r" rtl="1">
                        <a:spcAft>
                          <a:spcPts val="0"/>
                        </a:spcAft>
                      </a:pPr>
                      <a:r>
                        <a:rPr lang="ar-DZ" sz="1400" dirty="0" smtClean="0">
                          <a:effectLst/>
                        </a:rPr>
                        <a:t>- </a:t>
                      </a:r>
                      <a:r>
                        <a:rPr lang="ar-SA" sz="1400" dirty="0" smtClean="0">
                          <a:effectLst/>
                        </a:rPr>
                        <a:t>معالجة </a:t>
                      </a:r>
                      <a:r>
                        <a:rPr lang="ar-SA" sz="1400" dirty="0">
                          <a:effectLst/>
                        </a:rPr>
                        <a:t>الرغبات</a:t>
                      </a:r>
                      <a:endParaRPr lang="fr-FR" sz="1100" dirty="0">
                        <a:effectLst/>
                        <a:latin typeface="Times New Roman" panose="02020603050405020304" pitchFamily="18" charset="0"/>
                        <a:ea typeface="SimSun" panose="02010600030101010101" pitchFamily="2" charset="-122"/>
                      </a:endParaRPr>
                    </a:p>
                  </a:txBody>
                  <a:tcPr marL="58765" marR="58765" marT="0" marB="0" anchor="ctr"/>
                </a:tc>
              </a:tr>
              <a:tr h="256920">
                <a:tc>
                  <a:txBody>
                    <a:bodyPr/>
                    <a:lstStyle/>
                    <a:p>
                      <a:pPr algn="r" rtl="1">
                        <a:spcAft>
                          <a:spcPts val="0"/>
                        </a:spcAft>
                      </a:pPr>
                      <a:r>
                        <a:rPr lang="ar-SA" sz="1100" dirty="0">
                          <a:effectLst/>
                        </a:rPr>
                        <a:t>يوم </a:t>
                      </a:r>
                      <a:r>
                        <a:rPr lang="ar-SA" sz="1100" dirty="0" smtClean="0">
                          <a:effectLst/>
                        </a:rPr>
                        <a:t>0</a:t>
                      </a:r>
                      <a:r>
                        <a:rPr lang="ar-DZ" sz="1100" dirty="0" smtClean="0">
                          <a:effectLst/>
                        </a:rPr>
                        <a:t>3</a:t>
                      </a:r>
                      <a:r>
                        <a:rPr lang="ar-SA" sz="1100" dirty="0" smtClean="0">
                          <a:effectLst/>
                        </a:rPr>
                        <a:t> </a:t>
                      </a:r>
                      <a:r>
                        <a:rPr lang="ar-SA" sz="1100" dirty="0">
                          <a:effectLst/>
                        </a:rPr>
                        <a:t>أوت </a:t>
                      </a:r>
                      <a:r>
                        <a:rPr lang="ar-SA" sz="1100" dirty="0" smtClean="0">
                          <a:effectLst/>
                        </a:rPr>
                        <a:t>201</a:t>
                      </a:r>
                      <a:r>
                        <a:rPr lang="ar-DZ" sz="1100" dirty="0" smtClean="0">
                          <a:effectLst/>
                        </a:rPr>
                        <a:t>9</a:t>
                      </a:r>
                      <a:r>
                        <a:rPr lang="ar-SA" sz="1100" dirty="0" smtClean="0">
                          <a:effectLst/>
                        </a:rPr>
                        <a:t> </a:t>
                      </a:r>
                      <a:r>
                        <a:rPr lang="ar-SA" sz="1100" dirty="0">
                          <a:effectLst/>
                        </a:rPr>
                        <a:t>مساءا</a:t>
                      </a:r>
                      <a:endParaRPr lang="fr-FR" sz="1100" dirty="0">
                        <a:effectLst/>
                        <a:latin typeface="Times New Roman" panose="02020603050405020304" pitchFamily="18" charset="0"/>
                        <a:ea typeface="SimSun" panose="02010600030101010101" pitchFamily="2" charset="-122"/>
                      </a:endParaRPr>
                    </a:p>
                  </a:txBody>
                  <a:tcPr marL="58765" marR="58765" marT="0" marB="0" anchor="ctr"/>
                </a:tc>
                <a:tc>
                  <a:txBody>
                    <a:bodyPr/>
                    <a:lstStyle/>
                    <a:p>
                      <a:pPr algn="r" rtl="1">
                        <a:spcAft>
                          <a:spcPts val="0"/>
                        </a:spcAft>
                      </a:pPr>
                      <a:r>
                        <a:rPr lang="ar-DZ" sz="1400" dirty="0" smtClean="0">
                          <a:effectLst/>
                        </a:rPr>
                        <a:t>- </a:t>
                      </a:r>
                      <a:r>
                        <a:rPr lang="ar-SA" sz="1400" dirty="0" smtClean="0">
                          <a:effectLst/>
                        </a:rPr>
                        <a:t>الإعلان </a:t>
                      </a:r>
                      <a:r>
                        <a:rPr lang="ar-SA" sz="1400" dirty="0">
                          <a:effectLst/>
                        </a:rPr>
                        <a:t>عن نتائج التوجيه</a:t>
                      </a:r>
                      <a:endParaRPr lang="fr-FR" sz="1100" dirty="0">
                        <a:effectLst/>
                        <a:latin typeface="Times New Roman" panose="02020603050405020304" pitchFamily="18" charset="0"/>
                        <a:ea typeface="SimSun" panose="02010600030101010101" pitchFamily="2" charset="-122"/>
                      </a:endParaRPr>
                    </a:p>
                  </a:txBody>
                  <a:tcPr marL="58765" marR="58765" marT="0" marB="0" anchor="ctr"/>
                </a:tc>
              </a:tr>
              <a:tr h="296786">
                <a:tc>
                  <a:txBody>
                    <a:bodyPr/>
                    <a:lstStyle/>
                    <a:p>
                      <a:pPr marL="0" marR="0" lvl="0" indent="0" algn="r" defTabSz="914400" rtl="1" eaLnBrk="1" fontAlgn="auto" latinLnBrk="0" hangingPunct="1">
                        <a:lnSpc>
                          <a:spcPct val="100000"/>
                        </a:lnSpc>
                        <a:spcBef>
                          <a:spcPts val="0"/>
                        </a:spcBef>
                        <a:spcAft>
                          <a:spcPts val="0"/>
                        </a:spcAft>
                        <a:buClrTx/>
                        <a:buSzTx/>
                        <a:buFont typeface="Times New Roman" panose="02020603050405020304" pitchFamily="18" charset="0"/>
                        <a:buNone/>
                        <a:tabLst/>
                        <a:defRPr/>
                      </a:pPr>
                      <a:r>
                        <a:rPr lang="ar-SA" sz="1400" b="1" kern="1200" dirty="0" smtClean="0">
                          <a:solidFill>
                            <a:schemeClr val="lt1"/>
                          </a:solidFill>
                          <a:effectLst/>
                          <a:latin typeface="+mn-lt"/>
                          <a:ea typeface="+mn-ea"/>
                          <a:cs typeface="+mn-cs"/>
                        </a:rPr>
                        <a:t>من 0</a:t>
                      </a:r>
                      <a:r>
                        <a:rPr lang="ar-DZ" sz="1400" b="1" kern="1200" dirty="0" smtClean="0">
                          <a:solidFill>
                            <a:schemeClr val="lt1"/>
                          </a:solidFill>
                          <a:effectLst/>
                          <a:latin typeface="+mn-lt"/>
                          <a:ea typeface="+mn-ea"/>
                          <a:cs typeface="+mn-cs"/>
                        </a:rPr>
                        <a:t>4</a:t>
                      </a:r>
                      <a:r>
                        <a:rPr lang="ar-SA" sz="1400" b="1" kern="1200" dirty="0" smtClean="0">
                          <a:solidFill>
                            <a:schemeClr val="lt1"/>
                          </a:solidFill>
                          <a:effectLst/>
                          <a:latin typeface="+mn-lt"/>
                          <a:ea typeface="+mn-ea"/>
                          <a:cs typeface="+mn-cs"/>
                        </a:rPr>
                        <a:t> إلى  </a:t>
                      </a:r>
                      <a:r>
                        <a:rPr lang="ar-DZ" sz="1400" b="1" kern="1200" dirty="0" smtClean="0">
                          <a:solidFill>
                            <a:schemeClr val="lt1"/>
                          </a:solidFill>
                          <a:effectLst/>
                          <a:latin typeface="+mn-lt"/>
                          <a:ea typeface="+mn-ea"/>
                          <a:cs typeface="+mn-cs"/>
                        </a:rPr>
                        <a:t>17</a:t>
                      </a:r>
                      <a:r>
                        <a:rPr lang="ar-SA" sz="1400" b="1" kern="1200" dirty="0" smtClean="0">
                          <a:solidFill>
                            <a:schemeClr val="lt1"/>
                          </a:solidFill>
                          <a:effectLst/>
                          <a:latin typeface="+mn-lt"/>
                          <a:ea typeface="+mn-ea"/>
                          <a:cs typeface="+mn-cs"/>
                        </a:rPr>
                        <a:t> أوت </a:t>
                      </a:r>
                      <a:r>
                        <a:rPr lang="ar-DZ" sz="1400" b="1" kern="1200" dirty="0" smtClean="0">
                          <a:solidFill>
                            <a:schemeClr val="lt1"/>
                          </a:solidFill>
                          <a:effectLst/>
                          <a:latin typeface="+mn-lt"/>
                          <a:ea typeface="+mn-ea"/>
                          <a:cs typeface="+mn-cs"/>
                        </a:rPr>
                        <a:t>2019</a:t>
                      </a:r>
                      <a:endParaRPr lang="fr-FR" sz="1400" b="1" kern="1200" dirty="0" smtClean="0">
                        <a:solidFill>
                          <a:schemeClr val="lt1"/>
                        </a:solidFill>
                        <a:effectLst/>
                        <a:latin typeface="+mn-lt"/>
                        <a:ea typeface="+mn-ea"/>
                        <a:cs typeface="+mn-cs"/>
                      </a:endParaRPr>
                    </a:p>
                  </a:txBody>
                  <a:tcPr marL="58765" marR="58765" marT="0" marB="0" anchor="ctr"/>
                </a:tc>
                <a:tc>
                  <a:txBody>
                    <a:bodyPr/>
                    <a:lstStyle/>
                    <a:p>
                      <a:pPr marL="0" marR="0" lvl="0" indent="0" algn="r" defTabSz="914400" rtl="1" eaLnBrk="1" fontAlgn="auto" latinLnBrk="0" hangingPunct="1">
                        <a:lnSpc>
                          <a:spcPct val="100000"/>
                        </a:lnSpc>
                        <a:spcBef>
                          <a:spcPts val="0"/>
                        </a:spcBef>
                        <a:spcAft>
                          <a:spcPts val="0"/>
                        </a:spcAft>
                        <a:buClrTx/>
                        <a:buSzTx/>
                        <a:buFont typeface="Times New Roman" panose="02020603050405020304" pitchFamily="18" charset="0"/>
                        <a:buNone/>
                        <a:tabLst/>
                        <a:defRPr/>
                      </a:pPr>
                      <a:r>
                        <a:rPr lang="ar-SA" sz="1800" kern="1200" dirty="0" smtClean="0">
                          <a:solidFill>
                            <a:schemeClr val="bg1"/>
                          </a:solidFill>
                          <a:effectLst/>
                          <a:latin typeface="+mn-lt"/>
                          <a:ea typeface="+mn-ea"/>
                          <a:cs typeface="+mn-cs"/>
                        </a:rPr>
                        <a:t>المرحلة 2:</a:t>
                      </a:r>
                      <a:endParaRPr lang="fr-FR" sz="1800" kern="1200" dirty="0" smtClean="0">
                        <a:solidFill>
                          <a:schemeClr val="bg1"/>
                        </a:solidFill>
                        <a:effectLst/>
                        <a:latin typeface="+mn-lt"/>
                        <a:ea typeface="+mn-ea"/>
                        <a:cs typeface="+mn-cs"/>
                      </a:endParaRPr>
                    </a:p>
                  </a:txBody>
                  <a:tcPr marL="58765" marR="58765" marT="0" marB="0" anchor="ctr">
                    <a:solidFill>
                      <a:schemeClr val="accent1"/>
                    </a:solidFill>
                  </a:tcPr>
                </a:tc>
              </a:tr>
              <a:tr h="288032">
                <a:tc>
                  <a:txBody>
                    <a:bodyPr/>
                    <a:lstStyle/>
                    <a:p>
                      <a:pPr algn="r" rtl="1">
                        <a:spcAft>
                          <a:spcPts val="0"/>
                        </a:spcAft>
                      </a:pPr>
                      <a:r>
                        <a:rPr lang="ar-SA" sz="1100" dirty="0">
                          <a:effectLst/>
                        </a:rPr>
                        <a:t>من </a:t>
                      </a:r>
                      <a:r>
                        <a:rPr lang="ar-SA" sz="1100" dirty="0" smtClean="0">
                          <a:effectLst/>
                        </a:rPr>
                        <a:t>0</a:t>
                      </a:r>
                      <a:r>
                        <a:rPr lang="ar-DZ" sz="1100" dirty="0" smtClean="0">
                          <a:effectLst/>
                        </a:rPr>
                        <a:t>4</a:t>
                      </a:r>
                      <a:r>
                        <a:rPr lang="ar-SA" sz="1100" dirty="0" smtClean="0">
                          <a:effectLst/>
                        </a:rPr>
                        <a:t> </a:t>
                      </a:r>
                      <a:r>
                        <a:rPr lang="ar-SA" sz="1100" dirty="0">
                          <a:effectLst/>
                        </a:rPr>
                        <a:t>إلى  </a:t>
                      </a:r>
                      <a:r>
                        <a:rPr lang="ar-DZ" sz="1100" dirty="0" smtClean="0">
                          <a:effectLst/>
                        </a:rPr>
                        <a:t>08</a:t>
                      </a:r>
                      <a:r>
                        <a:rPr lang="ar-SA" sz="1100" dirty="0" smtClean="0">
                          <a:effectLst/>
                        </a:rPr>
                        <a:t> </a:t>
                      </a:r>
                      <a:r>
                        <a:rPr lang="ar-SA" sz="1100" dirty="0">
                          <a:effectLst/>
                        </a:rPr>
                        <a:t>أوت </a:t>
                      </a:r>
                      <a:r>
                        <a:rPr lang="ar-DZ" sz="1100" dirty="0" smtClean="0">
                          <a:effectLst/>
                        </a:rPr>
                        <a:t>2019 </a:t>
                      </a:r>
                      <a:endParaRPr lang="fr-FR" sz="1100" dirty="0">
                        <a:effectLst/>
                        <a:latin typeface="Times New Roman" panose="02020603050405020304" pitchFamily="18" charset="0"/>
                        <a:ea typeface="SimSun" panose="02010600030101010101" pitchFamily="2" charset="-122"/>
                      </a:endParaRPr>
                    </a:p>
                  </a:txBody>
                  <a:tcPr marL="58765" marR="58765" marT="0" marB="0" anchor="ctr"/>
                </a:tc>
                <a:tc>
                  <a:txBody>
                    <a:bodyPr/>
                    <a:lstStyle/>
                    <a:p>
                      <a:pPr algn="r" rtl="1">
                        <a:spcAft>
                          <a:spcPts val="0"/>
                        </a:spcAft>
                      </a:pPr>
                      <a:r>
                        <a:rPr lang="ar-DZ" sz="1400" dirty="0">
                          <a:effectLst/>
                        </a:rPr>
                        <a:t>- </a:t>
                      </a:r>
                      <a:r>
                        <a:rPr lang="ar-SA" sz="1400" dirty="0" smtClean="0">
                          <a:effectLst/>
                        </a:rPr>
                        <a:t>تأكيد </a:t>
                      </a:r>
                      <a:r>
                        <a:rPr lang="ar-SA" sz="1400" dirty="0">
                          <a:effectLst/>
                        </a:rPr>
                        <a:t>التسجيل الأولي </a:t>
                      </a:r>
                      <a:r>
                        <a:rPr lang="ar-DZ" sz="1400" dirty="0">
                          <a:effectLst/>
                        </a:rPr>
                        <a:t>أ</a:t>
                      </a:r>
                      <a:r>
                        <a:rPr lang="ar-SA" sz="1400" dirty="0">
                          <a:effectLst/>
                        </a:rPr>
                        <a:t>و إعادة التوجيه أو إجراء اختبارات ومقابلات بالنسبة </a:t>
                      </a:r>
                      <a:r>
                        <a:rPr lang="ar-SA" sz="1400" dirty="0" smtClean="0">
                          <a:effectLst/>
                        </a:rPr>
                        <a:t>للشعب </a:t>
                      </a:r>
                      <a:r>
                        <a:rPr lang="ar-SA" sz="1400" dirty="0">
                          <a:effectLst/>
                        </a:rPr>
                        <a:t>المعنية</a:t>
                      </a:r>
                      <a:endParaRPr lang="fr-FR" sz="1100" dirty="0">
                        <a:effectLst/>
                        <a:latin typeface="Times New Roman" panose="02020603050405020304" pitchFamily="18" charset="0"/>
                        <a:ea typeface="SimSun" panose="02010600030101010101" pitchFamily="2" charset="-122"/>
                      </a:endParaRPr>
                    </a:p>
                  </a:txBody>
                  <a:tcPr marL="58765" marR="58765" marT="0" marB="0" anchor="ctr"/>
                </a:tc>
              </a:tr>
              <a:tr h="288032">
                <a:tc>
                  <a:txBody>
                    <a:bodyPr/>
                    <a:lstStyle/>
                    <a:p>
                      <a:pPr marL="0" algn="r" rtl="1"/>
                      <a:r>
                        <a:rPr lang="ar-SA" sz="1050" dirty="0">
                          <a:effectLst/>
                        </a:rPr>
                        <a:t>من 08 إلى  </a:t>
                      </a:r>
                      <a:r>
                        <a:rPr lang="ar-DZ" sz="1050" dirty="0" smtClean="0">
                          <a:effectLst/>
                        </a:rPr>
                        <a:t>17</a:t>
                      </a:r>
                      <a:r>
                        <a:rPr lang="ar-SA" sz="1050" dirty="0" smtClean="0">
                          <a:effectLst/>
                        </a:rPr>
                        <a:t> </a:t>
                      </a:r>
                      <a:r>
                        <a:rPr lang="ar-SA" sz="1050" dirty="0">
                          <a:effectLst/>
                        </a:rPr>
                        <a:t>أوت </a:t>
                      </a:r>
                      <a:r>
                        <a:rPr lang="ar-DZ" sz="1050" dirty="0" smtClean="0">
                          <a:effectLst/>
                        </a:rPr>
                        <a:t>2019</a:t>
                      </a:r>
                      <a:endParaRPr lang="fr-FR" sz="1050" dirty="0">
                        <a:effectLst/>
                        <a:latin typeface="Calibri" panose="020F0502020204030204" pitchFamily="34" charset="0"/>
                        <a:ea typeface="Calibri" panose="020F0502020204030204" pitchFamily="34" charset="0"/>
                      </a:endParaRPr>
                    </a:p>
                  </a:txBody>
                  <a:tcPr marL="58765" marR="58765" marT="0" marB="0" anchor="ctr"/>
                </a:tc>
                <a:tc>
                  <a:txBody>
                    <a:bodyPr/>
                    <a:lstStyle/>
                    <a:p>
                      <a:pPr marL="0" lvl="0" indent="0" algn="r" rtl="1">
                        <a:spcAft>
                          <a:spcPts val="0"/>
                        </a:spcAft>
                        <a:buFont typeface="Times New Roman" panose="02020603050405020304" pitchFamily="18" charset="0"/>
                        <a:buNone/>
                      </a:pPr>
                      <a:r>
                        <a:rPr lang="ar-DZ" sz="1400" dirty="0" smtClean="0">
                          <a:effectLst/>
                        </a:rPr>
                        <a:t>- </a:t>
                      </a:r>
                      <a:r>
                        <a:rPr lang="ar-SA" sz="1400" dirty="0" smtClean="0">
                          <a:effectLst/>
                        </a:rPr>
                        <a:t>فتح </a:t>
                      </a:r>
                      <a:r>
                        <a:rPr lang="ar-SA" sz="1400" dirty="0">
                          <a:effectLst/>
                        </a:rPr>
                        <a:t>البوابة المخصصة للإيواء</a:t>
                      </a:r>
                      <a:endParaRPr lang="fr-FR" sz="1100" dirty="0">
                        <a:effectLst/>
                        <a:latin typeface="Times New Roman" panose="02020603050405020304" pitchFamily="18" charset="0"/>
                        <a:ea typeface="Times New Roman" panose="02020603050405020304" pitchFamily="18" charset="0"/>
                      </a:endParaRPr>
                    </a:p>
                  </a:txBody>
                  <a:tcPr marL="58765" marR="58765" marT="0" marB="0" anchor="ctr"/>
                </a:tc>
              </a:tr>
              <a:tr h="288032">
                <a:tc>
                  <a:txBody>
                    <a:bodyPr/>
                    <a:lstStyle/>
                    <a:p>
                      <a:pPr marL="0" algn="r" rtl="1"/>
                      <a:r>
                        <a:rPr lang="ar-SA" sz="1050" dirty="0">
                          <a:effectLst/>
                        </a:rPr>
                        <a:t>من </a:t>
                      </a:r>
                      <a:r>
                        <a:rPr lang="ar-DZ" sz="1050" dirty="0" smtClean="0">
                          <a:effectLst/>
                        </a:rPr>
                        <a:t>14</a:t>
                      </a:r>
                      <a:r>
                        <a:rPr lang="ar-SA" sz="1050" dirty="0" smtClean="0">
                          <a:effectLst/>
                        </a:rPr>
                        <a:t> </a:t>
                      </a:r>
                      <a:r>
                        <a:rPr lang="ar-SA" sz="1050" dirty="0">
                          <a:effectLst/>
                        </a:rPr>
                        <a:t>إلى </a:t>
                      </a:r>
                      <a:r>
                        <a:rPr lang="ar-SA" sz="1050" dirty="0" smtClean="0">
                          <a:effectLst/>
                        </a:rPr>
                        <a:t>1</a:t>
                      </a:r>
                      <a:r>
                        <a:rPr lang="ar-DZ" sz="1050" dirty="0" smtClean="0">
                          <a:effectLst/>
                        </a:rPr>
                        <a:t>7</a:t>
                      </a:r>
                      <a:r>
                        <a:rPr lang="ar-SA" sz="1050" dirty="0" smtClean="0">
                          <a:effectLst/>
                        </a:rPr>
                        <a:t> </a:t>
                      </a:r>
                      <a:r>
                        <a:rPr lang="ar-SA" sz="1050" dirty="0">
                          <a:effectLst/>
                        </a:rPr>
                        <a:t>أوت </a:t>
                      </a:r>
                      <a:r>
                        <a:rPr lang="ar-SA" sz="1050" dirty="0" smtClean="0">
                          <a:effectLst/>
                        </a:rPr>
                        <a:t>201</a:t>
                      </a:r>
                      <a:r>
                        <a:rPr lang="ar-DZ" sz="1050" dirty="0" smtClean="0">
                          <a:effectLst/>
                        </a:rPr>
                        <a:t>9</a:t>
                      </a:r>
                      <a:r>
                        <a:rPr lang="ar-SA" sz="1050" dirty="0" smtClean="0">
                          <a:effectLst/>
                        </a:rPr>
                        <a:t>  </a:t>
                      </a:r>
                      <a:r>
                        <a:rPr lang="ar-SA" sz="1050" dirty="0">
                          <a:effectLst/>
                        </a:rPr>
                        <a:t>صباحا</a:t>
                      </a:r>
                      <a:endParaRPr lang="fr-FR" sz="1050" dirty="0">
                        <a:effectLst/>
                        <a:latin typeface="Calibri" panose="020F0502020204030204" pitchFamily="34" charset="0"/>
                        <a:ea typeface="Calibri" panose="020F0502020204030204" pitchFamily="34" charset="0"/>
                      </a:endParaRPr>
                    </a:p>
                  </a:txBody>
                  <a:tcPr marL="58765" marR="58765" marT="0" marB="0" anchor="ctr"/>
                </a:tc>
                <a:tc>
                  <a:txBody>
                    <a:bodyPr/>
                    <a:lstStyle/>
                    <a:p>
                      <a:pPr marL="0" lvl="0" indent="0" algn="r" rtl="1">
                        <a:spcAft>
                          <a:spcPts val="0"/>
                        </a:spcAft>
                        <a:buFont typeface="Times New Roman" panose="02020603050405020304" pitchFamily="18" charset="0"/>
                        <a:buNone/>
                        <a:tabLst>
                          <a:tab pos="156210" algn="r"/>
                        </a:tabLst>
                      </a:pPr>
                      <a:r>
                        <a:rPr lang="ar-DZ" sz="1400" dirty="0" smtClean="0">
                          <a:effectLst/>
                        </a:rPr>
                        <a:t>- </a:t>
                      </a:r>
                      <a:r>
                        <a:rPr lang="ar-SA" sz="1400" dirty="0" smtClean="0">
                          <a:effectLst/>
                        </a:rPr>
                        <a:t>المعالجة </a:t>
                      </a:r>
                      <a:r>
                        <a:rPr lang="ar-SA" sz="1400" dirty="0">
                          <a:effectLst/>
                        </a:rPr>
                        <a:t>الثانية: حالات الرسوب في الاختبارات والمقابلات وطلبات إعادة التوجيه</a:t>
                      </a:r>
                      <a:endParaRPr lang="fr-FR" sz="1100" dirty="0">
                        <a:effectLst/>
                        <a:latin typeface="Times New Roman" panose="02020603050405020304" pitchFamily="18" charset="0"/>
                        <a:ea typeface="Times New Roman" panose="02020603050405020304" pitchFamily="18" charset="0"/>
                      </a:endParaRPr>
                    </a:p>
                  </a:txBody>
                  <a:tcPr marL="58765" marR="58765" marT="0" marB="0" anchor="ctr"/>
                </a:tc>
              </a:tr>
              <a:tr h="288032">
                <a:tc>
                  <a:txBody>
                    <a:bodyPr/>
                    <a:lstStyle/>
                    <a:p>
                      <a:pPr marL="0" indent="-161925" algn="r" rtl="1"/>
                      <a:r>
                        <a:rPr lang="ar-DZ" sz="1050" dirty="0" smtClean="0">
                          <a:effectLst/>
                        </a:rPr>
                        <a:t>17</a:t>
                      </a:r>
                      <a:r>
                        <a:rPr lang="ar-SA" sz="1050" dirty="0" smtClean="0">
                          <a:effectLst/>
                        </a:rPr>
                        <a:t> </a:t>
                      </a:r>
                      <a:r>
                        <a:rPr lang="ar-SA" sz="1050" dirty="0">
                          <a:effectLst/>
                        </a:rPr>
                        <a:t>أوت </a:t>
                      </a:r>
                      <a:r>
                        <a:rPr lang="ar-SA" sz="1050" dirty="0" smtClean="0">
                          <a:effectLst/>
                        </a:rPr>
                        <a:t>20</a:t>
                      </a:r>
                      <a:r>
                        <a:rPr lang="ar-DZ" sz="1050" dirty="0" smtClean="0">
                          <a:effectLst/>
                        </a:rPr>
                        <a:t>19</a:t>
                      </a:r>
                      <a:endParaRPr lang="fr-FR" sz="1050" dirty="0">
                        <a:effectLst/>
                        <a:latin typeface="Calibri" panose="020F0502020204030204" pitchFamily="34" charset="0"/>
                        <a:ea typeface="Calibri" panose="020F0502020204030204" pitchFamily="34" charset="0"/>
                      </a:endParaRPr>
                    </a:p>
                  </a:txBody>
                  <a:tcPr marL="58765" marR="58765" marT="0" marB="0" anchor="ctr"/>
                </a:tc>
                <a:tc>
                  <a:txBody>
                    <a:bodyPr/>
                    <a:lstStyle/>
                    <a:p>
                      <a:pPr marL="0" lvl="0" indent="0" algn="r" rtl="1">
                        <a:spcAft>
                          <a:spcPts val="0"/>
                        </a:spcAft>
                        <a:buFont typeface="Times New Roman" panose="02020603050405020304" pitchFamily="18" charset="0"/>
                        <a:buNone/>
                      </a:pPr>
                      <a:r>
                        <a:rPr lang="ar-DZ" sz="1400" dirty="0" smtClean="0">
                          <a:effectLst/>
                        </a:rPr>
                        <a:t>- الإعلان </a:t>
                      </a:r>
                      <a:r>
                        <a:rPr lang="ar-DZ" sz="1400" dirty="0">
                          <a:effectLst/>
                        </a:rPr>
                        <a:t>عن نتائج </a:t>
                      </a:r>
                      <a:r>
                        <a:rPr lang="ar-DZ" sz="1400" dirty="0" smtClean="0">
                          <a:effectLst/>
                        </a:rPr>
                        <a:t>التوجيهات </a:t>
                      </a:r>
                      <a:endParaRPr lang="fr-FR" sz="1100" dirty="0">
                        <a:effectLst/>
                        <a:latin typeface="Times New Roman" panose="02020603050405020304" pitchFamily="18" charset="0"/>
                        <a:ea typeface="Times New Roman" panose="02020603050405020304" pitchFamily="18" charset="0"/>
                      </a:endParaRPr>
                    </a:p>
                  </a:txBody>
                  <a:tcPr marL="58765" marR="58765" marT="0" marB="0" anchor="ctr"/>
                </a:tc>
              </a:tr>
              <a:tr h="360040">
                <a:tc>
                  <a:txBody>
                    <a:bodyPr/>
                    <a:lstStyle/>
                    <a:p>
                      <a:pPr marL="0" marR="0" lvl="0" indent="0" algn="r" defTabSz="914400" rtl="1" eaLnBrk="1" fontAlgn="auto" latinLnBrk="0" hangingPunct="1">
                        <a:lnSpc>
                          <a:spcPct val="100000"/>
                        </a:lnSpc>
                        <a:spcBef>
                          <a:spcPts val="0"/>
                        </a:spcBef>
                        <a:spcAft>
                          <a:spcPts val="0"/>
                        </a:spcAft>
                        <a:buClrTx/>
                        <a:buSzTx/>
                        <a:buFont typeface="Times New Roman" panose="02020603050405020304" pitchFamily="18" charset="0"/>
                        <a:buNone/>
                        <a:tabLst/>
                        <a:defRPr/>
                      </a:pPr>
                      <a:r>
                        <a:rPr lang="ar-SA" sz="1400" b="1" kern="1200" dirty="0" smtClean="0">
                          <a:solidFill>
                            <a:schemeClr val="lt1"/>
                          </a:solidFill>
                          <a:effectLst/>
                          <a:latin typeface="+mn-lt"/>
                          <a:ea typeface="+mn-ea"/>
                          <a:cs typeface="+mn-cs"/>
                        </a:rPr>
                        <a:t>من </a:t>
                      </a:r>
                      <a:r>
                        <a:rPr lang="ar-DZ" sz="1400" b="1" kern="1200" dirty="0" smtClean="0">
                          <a:solidFill>
                            <a:schemeClr val="lt1"/>
                          </a:solidFill>
                          <a:effectLst/>
                          <a:latin typeface="+mn-lt"/>
                          <a:ea typeface="+mn-ea"/>
                          <a:cs typeface="+mn-cs"/>
                        </a:rPr>
                        <a:t>02 </a:t>
                      </a:r>
                      <a:r>
                        <a:rPr lang="ar-SA" sz="1400" b="1" kern="1200" dirty="0" smtClean="0">
                          <a:solidFill>
                            <a:schemeClr val="lt1"/>
                          </a:solidFill>
                          <a:effectLst/>
                          <a:latin typeface="+mn-lt"/>
                          <a:ea typeface="+mn-ea"/>
                          <a:cs typeface="+mn-cs"/>
                        </a:rPr>
                        <a:t>إلى</a:t>
                      </a:r>
                      <a:r>
                        <a:rPr lang="ar-DZ" sz="1400" b="1" kern="1200" dirty="0" smtClean="0">
                          <a:solidFill>
                            <a:schemeClr val="lt1"/>
                          </a:solidFill>
                          <a:effectLst/>
                          <a:latin typeface="+mn-lt"/>
                          <a:ea typeface="+mn-ea"/>
                          <a:cs typeface="+mn-cs"/>
                        </a:rPr>
                        <a:t> 08</a:t>
                      </a:r>
                      <a:r>
                        <a:rPr lang="ar-SA" sz="1400" b="1" kern="1200" dirty="0" smtClean="0">
                          <a:solidFill>
                            <a:schemeClr val="lt1"/>
                          </a:solidFill>
                          <a:effectLst/>
                          <a:latin typeface="+mn-lt"/>
                          <a:ea typeface="+mn-ea"/>
                          <a:cs typeface="+mn-cs"/>
                        </a:rPr>
                        <a:t> سبتمبر 20</a:t>
                      </a:r>
                      <a:r>
                        <a:rPr lang="ar-DZ" sz="1400" b="1" kern="1200" dirty="0" smtClean="0">
                          <a:solidFill>
                            <a:schemeClr val="lt1"/>
                          </a:solidFill>
                          <a:effectLst/>
                          <a:latin typeface="+mn-lt"/>
                          <a:ea typeface="+mn-ea"/>
                          <a:cs typeface="+mn-cs"/>
                        </a:rPr>
                        <a:t>19</a:t>
                      </a:r>
                      <a:endParaRPr lang="fr-FR" sz="1400" b="1" kern="1200" dirty="0" smtClean="0">
                        <a:solidFill>
                          <a:schemeClr val="lt1"/>
                        </a:solidFill>
                        <a:effectLst/>
                        <a:latin typeface="+mn-lt"/>
                        <a:ea typeface="+mn-ea"/>
                        <a:cs typeface="+mn-cs"/>
                      </a:endParaRPr>
                    </a:p>
                  </a:txBody>
                  <a:tcPr marL="58765" marR="58765" marT="0" marB="0" anchor="ctr"/>
                </a:tc>
                <a:tc>
                  <a:txBody>
                    <a:bodyPr/>
                    <a:lstStyle/>
                    <a:p>
                      <a:pPr marL="0" marR="0" lvl="0" indent="0" algn="r" defTabSz="914400" rtl="1" eaLnBrk="1" fontAlgn="auto" latinLnBrk="0" hangingPunct="1">
                        <a:lnSpc>
                          <a:spcPct val="100000"/>
                        </a:lnSpc>
                        <a:spcBef>
                          <a:spcPts val="0"/>
                        </a:spcBef>
                        <a:spcAft>
                          <a:spcPts val="0"/>
                        </a:spcAft>
                        <a:buClrTx/>
                        <a:buSzTx/>
                        <a:buFont typeface="Times New Roman" panose="02020603050405020304" pitchFamily="18" charset="0"/>
                        <a:buNone/>
                        <a:tabLst/>
                        <a:defRPr/>
                      </a:pPr>
                      <a:r>
                        <a:rPr lang="ar-SA" sz="1800" kern="1200" dirty="0" smtClean="0">
                          <a:solidFill>
                            <a:schemeClr val="bg1"/>
                          </a:solidFill>
                          <a:effectLst/>
                          <a:latin typeface="+mn-lt"/>
                          <a:ea typeface="+mn-ea"/>
                          <a:cs typeface="+mn-cs"/>
                        </a:rPr>
                        <a:t>المرحلة 3: التسجيلات النهائية + ملفات الخدمات الجامعية</a:t>
                      </a:r>
                      <a:endParaRPr lang="fr-FR" sz="1800" kern="1200" dirty="0" smtClean="0">
                        <a:solidFill>
                          <a:schemeClr val="bg1"/>
                        </a:solidFill>
                        <a:effectLst/>
                        <a:latin typeface="+mn-lt"/>
                        <a:ea typeface="+mn-ea"/>
                        <a:cs typeface="+mn-cs"/>
                      </a:endParaRPr>
                    </a:p>
                  </a:txBody>
                  <a:tcPr marL="58765" marR="58765" marT="0" marB="0" anchor="ctr">
                    <a:solidFill>
                      <a:schemeClr val="accent1"/>
                    </a:solidFill>
                  </a:tcPr>
                </a:tc>
              </a:tr>
              <a:tr h="411199">
                <a:tc>
                  <a:txBody>
                    <a:bodyPr/>
                    <a:lstStyle/>
                    <a:p>
                      <a:pPr marL="0" lvl="0" indent="0" algn="r" rtl="1">
                        <a:spcAft>
                          <a:spcPts val="0"/>
                        </a:spcAft>
                        <a:buFont typeface="Times New Roman" panose="02020603050405020304" pitchFamily="18" charset="0"/>
                        <a:buNone/>
                        <a:tabLst>
                          <a:tab pos="156210" algn="r"/>
                        </a:tabLst>
                      </a:pPr>
                      <a:r>
                        <a:rPr lang="ar-SA" sz="1400" b="1" kern="1200" dirty="0" smtClean="0">
                          <a:solidFill>
                            <a:schemeClr val="lt1"/>
                          </a:solidFill>
                          <a:effectLst/>
                          <a:latin typeface="+mn-lt"/>
                          <a:ea typeface="+mn-ea"/>
                          <a:cs typeface="+mn-cs"/>
                        </a:rPr>
                        <a:t>من 02 إلى 1</a:t>
                      </a:r>
                      <a:r>
                        <a:rPr lang="ar-DZ" sz="1400" b="1" kern="1200" dirty="0" smtClean="0">
                          <a:solidFill>
                            <a:schemeClr val="lt1"/>
                          </a:solidFill>
                          <a:effectLst/>
                          <a:latin typeface="+mn-lt"/>
                          <a:ea typeface="+mn-ea"/>
                          <a:cs typeface="+mn-cs"/>
                        </a:rPr>
                        <a:t>2</a:t>
                      </a:r>
                      <a:r>
                        <a:rPr lang="ar-SA" sz="1400" b="1" kern="1200" dirty="0" smtClean="0">
                          <a:solidFill>
                            <a:schemeClr val="lt1"/>
                          </a:solidFill>
                          <a:effectLst/>
                          <a:latin typeface="+mn-lt"/>
                          <a:ea typeface="+mn-ea"/>
                          <a:cs typeface="+mn-cs"/>
                        </a:rPr>
                        <a:t> سبتمبر201</a:t>
                      </a:r>
                      <a:r>
                        <a:rPr lang="ar-DZ" sz="1400" b="1" kern="1200" dirty="0" smtClean="0">
                          <a:solidFill>
                            <a:schemeClr val="lt1"/>
                          </a:solidFill>
                          <a:effectLst/>
                          <a:latin typeface="+mn-lt"/>
                          <a:ea typeface="+mn-ea"/>
                          <a:cs typeface="+mn-cs"/>
                        </a:rPr>
                        <a:t>9</a:t>
                      </a:r>
                      <a:endParaRPr lang="fr-FR" sz="1400" b="1" kern="1200" dirty="0">
                        <a:solidFill>
                          <a:schemeClr val="lt1"/>
                        </a:solidFill>
                        <a:effectLst/>
                        <a:latin typeface="+mn-lt"/>
                        <a:ea typeface="+mn-ea"/>
                        <a:cs typeface="+mn-cs"/>
                      </a:endParaRPr>
                    </a:p>
                  </a:txBody>
                  <a:tcPr marL="58765" marR="58765" marT="0" marB="0" anchor="ctr"/>
                </a:tc>
                <a:tc>
                  <a:txBody>
                    <a:bodyPr/>
                    <a:lstStyle/>
                    <a:p>
                      <a:pPr marL="0" lvl="0" indent="0" algn="r" rtl="1">
                        <a:spcAft>
                          <a:spcPts val="0"/>
                        </a:spcAft>
                        <a:buFont typeface="Times New Roman" panose="02020603050405020304" pitchFamily="18" charset="0"/>
                        <a:buNone/>
                      </a:pPr>
                      <a:r>
                        <a:rPr lang="ar-SA" sz="1800" kern="1200" dirty="0" smtClean="0">
                          <a:solidFill>
                            <a:schemeClr val="bg1"/>
                          </a:solidFill>
                          <a:effectLst/>
                          <a:latin typeface="+mn-lt"/>
                          <a:ea typeface="+mn-ea"/>
                          <a:cs typeface="+mn-cs"/>
                        </a:rPr>
                        <a:t>المرحلة 4:</a:t>
                      </a:r>
                      <a:r>
                        <a:rPr lang="ar-DZ" sz="1800" kern="1200" dirty="0" smtClean="0">
                          <a:solidFill>
                            <a:schemeClr val="bg1"/>
                          </a:solidFill>
                          <a:effectLst/>
                          <a:latin typeface="+mn-lt"/>
                          <a:ea typeface="+mn-ea"/>
                          <a:cs typeface="+mn-cs"/>
                        </a:rPr>
                        <a:t> </a:t>
                      </a:r>
                    </a:p>
                    <a:p>
                      <a:pPr marL="0" lvl="0" indent="0" algn="r" rtl="1">
                        <a:spcAft>
                          <a:spcPts val="0"/>
                        </a:spcAft>
                        <a:buFont typeface="Times New Roman" panose="02020603050405020304" pitchFamily="18" charset="0"/>
                        <a:buNone/>
                      </a:pPr>
                      <a:r>
                        <a:rPr lang="ar-DZ" sz="1800" kern="1200" dirty="0" smtClean="0">
                          <a:solidFill>
                            <a:schemeClr val="bg1"/>
                          </a:solidFill>
                          <a:effectLst/>
                          <a:latin typeface="+mn-lt"/>
                          <a:ea typeface="+mn-ea"/>
                          <a:cs typeface="+mn-cs"/>
                        </a:rPr>
                        <a:t>- </a:t>
                      </a:r>
                      <a:r>
                        <a:rPr lang="ar-SA" sz="1800" kern="1200" dirty="0" smtClean="0">
                          <a:solidFill>
                            <a:schemeClr val="bg1"/>
                          </a:solidFill>
                          <a:effectLst/>
                          <a:latin typeface="+mn-lt"/>
                          <a:ea typeface="+mn-ea"/>
                          <a:cs typeface="+mn-cs"/>
                        </a:rPr>
                        <a:t>معالجة الحالات الاستثنائية من طرف مؤسسات التعليم العالي </a:t>
                      </a:r>
                      <a:r>
                        <a:rPr lang="fr-BE" sz="1800" kern="1200" dirty="0" smtClean="0">
                          <a:solidFill>
                            <a:schemeClr val="bg1"/>
                          </a:solidFill>
                          <a:effectLst/>
                          <a:latin typeface="+mn-lt"/>
                          <a:ea typeface="+mn-ea"/>
                          <a:cs typeface="+mn-cs"/>
                        </a:rPr>
                        <a:t>)</a:t>
                      </a:r>
                      <a:r>
                        <a:rPr lang="ar-DZ" sz="1800" kern="1200" dirty="0" smtClean="0">
                          <a:solidFill>
                            <a:schemeClr val="bg1"/>
                          </a:solidFill>
                          <a:effectLst/>
                          <a:latin typeface="+mn-lt"/>
                          <a:ea typeface="+mn-ea"/>
                          <a:cs typeface="+mn-cs"/>
                        </a:rPr>
                        <a:t> ت</a:t>
                      </a:r>
                      <a:r>
                        <a:rPr lang="ar-SA" sz="1800" kern="1200" dirty="0" smtClean="0">
                          <a:solidFill>
                            <a:schemeClr val="bg1"/>
                          </a:solidFill>
                          <a:effectLst/>
                          <a:latin typeface="+mn-lt"/>
                          <a:ea typeface="+mn-ea"/>
                          <a:cs typeface="+mn-cs"/>
                        </a:rPr>
                        <a:t>حت مراقبة</a:t>
                      </a:r>
                      <a:r>
                        <a:rPr lang="fr-FR" sz="1800" kern="1200" dirty="0" smtClean="0">
                          <a:solidFill>
                            <a:schemeClr val="bg1"/>
                          </a:solidFill>
                          <a:effectLst/>
                          <a:latin typeface="+mn-lt"/>
                          <a:ea typeface="+mn-ea"/>
                          <a:cs typeface="+mn-cs"/>
                        </a:rPr>
                        <a:t>PROGRES </a:t>
                      </a:r>
                      <a:r>
                        <a:rPr lang="ar-SA" sz="1800" kern="1200" dirty="0" smtClean="0">
                          <a:solidFill>
                            <a:schemeClr val="bg1"/>
                          </a:solidFill>
                          <a:effectLst/>
                          <a:latin typeface="+mn-lt"/>
                          <a:ea typeface="+mn-ea"/>
                          <a:cs typeface="+mn-cs"/>
                        </a:rPr>
                        <a:t> </a:t>
                      </a:r>
                      <a:r>
                        <a:rPr lang="fr-BE" sz="1800" kern="1200" dirty="0" smtClean="0">
                          <a:solidFill>
                            <a:schemeClr val="bg1"/>
                          </a:solidFill>
                          <a:effectLst/>
                          <a:latin typeface="+mn-lt"/>
                          <a:ea typeface="+mn-ea"/>
                          <a:cs typeface="+mn-cs"/>
                        </a:rPr>
                        <a:t>(</a:t>
                      </a:r>
                      <a:endParaRPr lang="fr-FR" sz="1800" kern="1200" dirty="0" smtClean="0">
                        <a:solidFill>
                          <a:schemeClr val="bg1"/>
                        </a:solidFill>
                        <a:effectLst/>
                        <a:latin typeface="+mn-lt"/>
                        <a:ea typeface="+mn-ea"/>
                        <a:cs typeface="+mn-cs"/>
                      </a:endParaRPr>
                    </a:p>
                    <a:p>
                      <a:pPr marL="0" lvl="0" indent="0" algn="r" rtl="1">
                        <a:spcAft>
                          <a:spcPts val="0"/>
                        </a:spcAft>
                        <a:buFont typeface="Times New Roman" panose="02020603050405020304" pitchFamily="18" charset="0"/>
                        <a:buNone/>
                      </a:pPr>
                      <a:r>
                        <a:rPr lang="ar-DZ" sz="1800" kern="1200" dirty="0" smtClean="0">
                          <a:solidFill>
                            <a:schemeClr val="bg1"/>
                          </a:solidFill>
                          <a:effectLst/>
                          <a:latin typeface="+mn-lt"/>
                          <a:ea typeface="+mn-ea"/>
                          <a:cs typeface="+mn-cs"/>
                        </a:rPr>
                        <a:t>- </a:t>
                      </a:r>
                      <a:r>
                        <a:rPr lang="ar-SA" sz="1800" kern="1200" dirty="0" smtClean="0">
                          <a:solidFill>
                            <a:schemeClr val="bg1"/>
                          </a:solidFill>
                          <a:effectLst/>
                          <a:latin typeface="+mn-lt"/>
                          <a:ea typeface="+mn-ea"/>
                          <a:cs typeface="+mn-cs"/>
                        </a:rPr>
                        <a:t>إعادة فتح البوابة  المخصصة للإيواء + المنحة + النقل</a:t>
                      </a:r>
                      <a:endParaRPr lang="fr-FR" sz="1800" kern="1200" dirty="0" smtClean="0">
                        <a:solidFill>
                          <a:schemeClr val="bg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 typeface="Times New Roman" panose="02020603050405020304" pitchFamily="18" charset="0"/>
                        <a:buNone/>
                        <a:tabLst>
                          <a:tab pos="156210" algn="r"/>
                        </a:tabLst>
                        <a:defRPr/>
                      </a:pPr>
                      <a:endParaRPr lang="fr-FR" sz="900" dirty="0" smtClean="0">
                        <a:effectLst/>
                        <a:latin typeface="Times New Roman" panose="02020603050405020304" pitchFamily="18" charset="0"/>
                        <a:ea typeface="Times New Roman" panose="02020603050405020304" pitchFamily="18" charset="0"/>
                      </a:endParaRPr>
                    </a:p>
                  </a:txBody>
                  <a:tcPr marL="58765" marR="58765" marT="0" marB="0" anchor="ctr">
                    <a:solidFill>
                      <a:schemeClr val="accent1"/>
                    </a:solidFill>
                  </a:tcPr>
                </a:tc>
              </a:tr>
            </a:tbl>
          </a:graphicData>
        </a:graphic>
      </p:graphicFrame>
      <p:pic>
        <p:nvPicPr>
          <p:cNvPr id="7" name="Image 6">
            <a:hlinkClick r:id="rId3" action="ppaction://hlinksldjump"/>
          </p:cNvPr>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476688" y="6137728"/>
            <a:ext cx="668683" cy="668683"/>
          </a:xfrm>
          <a:prstGeom prst="rect">
            <a:avLst/>
          </a:prstGeom>
        </p:spPr>
      </p:pic>
      <p:sp>
        <p:nvSpPr>
          <p:cNvPr id="3" name="Rectangle 2"/>
          <p:cNvSpPr/>
          <p:nvPr/>
        </p:nvSpPr>
        <p:spPr>
          <a:xfrm>
            <a:off x="708968" y="5816186"/>
            <a:ext cx="7560840" cy="385042"/>
          </a:xfrm>
          <a:prstGeom prst="rect">
            <a:avLst/>
          </a:prstGeom>
        </p:spPr>
        <p:txBody>
          <a:bodyPr wrap="square">
            <a:spAutoFit/>
          </a:bodyPr>
          <a:lstStyle/>
          <a:p>
            <a:pPr algn="just" rtl="1">
              <a:lnSpc>
                <a:spcPct val="115000"/>
              </a:lnSpc>
              <a:spcAft>
                <a:spcPts val="0"/>
              </a:spcAft>
            </a:pPr>
            <a:r>
              <a:rPr lang="ar-DZ" b="1" dirty="0">
                <a:solidFill>
                  <a:srgbClr val="005392"/>
                </a:solidFill>
                <a:latin typeface="Times New Roman" panose="02020603050405020304" pitchFamily="18" charset="0"/>
                <a:ea typeface="SimSun" panose="02010600030101010101" pitchFamily="2" charset="-122"/>
              </a:rPr>
              <a:t>حدد تاريخ </a:t>
            </a:r>
            <a:r>
              <a:rPr lang="ar-DZ" b="1" dirty="0" smtClean="0">
                <a:solidFill>
                  <a:srgbClr val="005392"/>
                </a:solidFill>
                <a:latin typeface="Times New Roman" panose="02020603050405020304" pitchFamily="18" charset="0"/>
                <a:ea typeface="SimSun" panose="02010600030101010101" pitchFamily="2" charset="-122"/>
              </a:rPr>
              <a:t>12 </a:t>
            </a:r>
            <a:r>
              <a:rPr lang="ar-DZ" b="1" dirty="0">
                <a:solidFill>
                  <a:srgbClr val="005392"/>
                </a:solidFill>
                <a:latin typeface="Times New Roman" panose="02020603050405020304" pitchFamily="18" charset="0"/>
                <a:ea typeface="SimSun" panose="02010600030101010101" pitchFamily="2" charset="-122"/>
              </a:rPr>
              <a:t>سبتمبر </a:t>
            </a:r>
            <a:r>
              <a:rPr lang="ar-DZ" b="1" dirty="0" smtClean="0">
                <a:solidFill>
                  <a:srgbClr val="005392"/>
                </a:solidFill>
                <a:latin typeface="Times New Roman" panose="02020603050405020304" pitchFamily="18" charset="0"/>
                <a:ea typeface="SimSun" panose="02010600030101010101" pitchFamily="2" charset="-122"/>
              </a:rPr>
              <a:t>2019 </a:t>
            </a:r>
            <a:r>
              <a:rPr lang="ar-DZ" b="1" dirty="0">
                <a:solidFill>
                  <a:srgbClr val="005392"/>
                </a:solidFill>
                <a:latin typeface="Times New Roman" panose="02020603050405020304" pitchFamily="18" charset="0"/>
                <a:ea typeface="SimSun" panose="02010600030101010101" pitchFamily="2" charset="-122"/>
              </a:rPr>
              <a:t>كآخر أجل للتسجيلات النهائية بعنوان السنة الجامعية </a:t>
            </a:r>
            <a:r>
              <a:rPr lang="ar-DZ" b="1" dirty="0" smtClean="0">
                <a:solidFill>
                  <a:srgbClr val="005392"/>
                </a:solidFill>
                <a:latin typeface="Times New Roman" panose="02020603050405020304" pitchFamily="18" charset="0"/>
                <a:ea typeface="SimSun" panose="02010600030101010101" pitchFamily="2" charset="-122"/>
              </a:rPr>
              <a:t>2019-2020.</a:t>
            </a:r>
            <a:endParaRPr lang="fr-FR" sz="1600" dirty="0">
              <a:solidFill>
                <a:srgbClr val="005392"/>
              </a:solidFill>
              <a:effectLst/>
              <a:latin typeface="Times New Roman" panose="02020603050405020304" pitchFamily="18" charset="0"/>
              <a:ea typeface="SimSun" panose="02010600030101010101" pitchFamily="2" charset="-122"/>
            </a:endParaRPr>
          </a:p>
        </p:txBody>
      </p:sp>
    </p:spTree>
    <p:extLst>
      <p:ext uri="{BB962C8B-B14F-4D97-AF65-F5344CB8AC3E}">
        <p14:creationId xmlns="" xmlns:p14="http://schemas.microsoft.com/office/powerpoint/2010/main" val="153082336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Thème Office">
  <a:themeElements>
    <a:clrScheme name="Personnalisé 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48DD4"/>
      </a:hlink>
      <a:folHlink>
        <a:srgbClr val="17365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14611</TotalTime>
  <Words>2081</Words>
  <Application>Microsoft Office PowerPoint</Application>
  <PresentationFormat>Affichage à l'écran (4:3)</PresentationFormat>
  <Paragraphs>299</Paragraphs>
  <Slides>23</Slides>
  <Notes>23</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Thème Office</vt:lpstr>
      <vt:lpstr>الجمهــوريــة الجـزائرية الديمقـراطــية الشعبــية  République Algérienne Démocratique et Populaire  وزارة التعلــيم العــالي والبحــث العلــمي Ministère de l’Enseignement Supérieur et de la Recherche  Scientifique</vt:lpstr>
      <vt:lpstr>أستطيع التسجيل  في مؤسسة للتعليم العالي إذا كنت: </vt:lpstr>
      <vt:lpstr>مؤسســات التعليــم العــالي،  ما هو الفــرق بين: الجــامــعة، المركــز جامـعي والمــدرســة؟</vt:lpstr>
      <vt:lpstr>Diapositive 4</vt:lpstr>
      <vt:lpstr>مفـاهيم قاعديـة يجب معرفتهـا حول نظام الليسانس - الماستر</vt:lpstr>
      <vt:lpstr>مفـاهيم قاعديـة يجب معرفتهـا حول نظام الليسانس و الماستر </vt:lpstr>
      <vt:lpstr>Diapositive 7</vt:lpstr>
      <vt:lpstr>أتعــرف على معايير التوجيه</vt:lpstr>
      <vt:lpstr>تواريخ مهمة يجب تذكرها بالنسبة لحاملي شهادة البكالوريا 2019       الخاضعين لإجراءات التسجيل عبر الخط</vt:lpstr>
      <vt:lpstr>كيف أقوم بتسجيلي الأولي عبــر الخط  و تسجيــلي النهائي في مؤسســة للتعليــم العالي </vt:lpstr>
      <vt:lpstr>إذا كنت حائزا على شهادة البكــالوريا الخـاصة (ثانوية بوعمــامة)، وأرغب التسجـل في مؤسسة للتعـليم العـالي يجــب:</vt:lpstr>
      <vt:lpstr>إذا كنت مواطنا جزائريا حائزا على شهادة بكــالوريا أجنبية، وأرغب التسجـل في مؤسسة للتعـليم العـالي يجــب:</vt:lpstr>
      <vt:lpstr>إذا كنت حائزا على شهادة بكــالوريا قبل عام 2019، وأرغب التسجـل في مؤسسة للتعـليم العـالي يجــب:</vt:lpstr>
      <vt:lpstr> </vt:lpstr>
      <vt:lpstr>Diapositive 15</vt:lpstr>
      <vt:lpstr>Diapositive 16</vt:lpstr>
      <vt:lpstr>Diapositive 17</vt:lpstr>
      <vt:lpstr>Diapositive 18</vt:lpstr>
      <vt:lpstr>الديوان الوطني للخدمات الجامعية  (http://www.onou.dz)</vt:lpstr>
      <vt:lpstr>Diapositive 20</vt:lpstr>
      <vt:lpstr> </vt:lpstr>
      <vt:lpstr> </vt:lpstr>
      <vt:lpstr>المؤسسات خارج قطاع التعليم العالي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Mohamed</dc:creator>
  <cp:lastModifiedBy>pc</cp:lastModifiedBy>
  <cp:revision>1019</cp:revision>
  <cp:lastPrinted>2018-04-05T13:24:27Z</cp:lastPrinted>
  <dcterms:created xsi:type="dcterms:W3CDTF">2015-04-09T12:10:15Z</dcterms:created>
  <dcterms:modified xsi:type="dcterms:W3CDTF">2019-07-21T20:48:11Z</dcterms:modified>
</cp:coreProperties>
</file>