
<file path=[Content_Types].xml><?xml version="1.0" encoding="utf-8"?>
<Types xmlns="http://schemas.openxmlformats.org/package/2006/content-types">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notesSlides/notesSlide23.xml" ContentType="application/vnd.openxmlformats-officedocument.presentationml.notesSlide+xml"/>
  <Override PartName="/ppt/diagrams/colors8.xml" ContentType="application/vnd.openxmlformats-officedocument.drawingml.diagramColors+xml"/>
  <Override PartName="/ppt/notesSlides/notesSlide12.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diagrams/drawing7.xml" ContentType="application/vnd.ms-office.drawingml.diagramDrawing+xml"/>
  <Override PartName="/ppt/slides/slide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diagrams/drawing10.xml" ContentType="application/vnd.ms-office.drawingml.diagramDrawing+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colors10.xml" ContentType="application/vnd.openxmlformats-officedocument.drawingml.diagramColors+xml"/>
  <Override PartName="/ppt/notesSlides/notesSlide19.xml" ContentType="application/vnd.openxmlformats-officedocument.presentationml.notesSlid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diagrams/quickStyle1.xml" ContentType="application/vnd.openxmlformats-officedocument.drawingml.diagramStyle+xml"/>
  <Override PartName="/ppt/diagrams/layout8.xml" ContentType="application/vnd.openxmlformats-officedocument.drawingml.diagram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diagrams/layout4.xml" ContentType="application/vnd.openxmlformats-officedocument.drawingml.diagramLayout+xml"/>
  <Override PartName="/ppt/diagrams/data7.xml" ContentType="application/vnd.openxmlformats-officedocument.drawingml.diagramData+xml"/>
  <Override PartName="/ppt/notesSlides/notesSlide13.xml" ContentType="application/vnd.openxmlformats-officedocument.presentationml.notesSlide+xml"/>
  <Override PartName="/ppt/diagrams/colors9.xml" ContentType="application/vnd.openxmlformats-officedocument.drawingml.diagramColors+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gif" ContentType="image/gif"/>
  <Override PartName="/ppt/diagrams/layout2.xml" ContentType="application/vnd.openxmlformats-officedocument.drawingml.diagramLayout+xml"/>
  <Override PartName="/ppt/diagrams/data5.xml" ContentType="application/vnd.openxmlformats-officedocument.drawingml.diagramData+xml"/>
  <Override PartName="/ppt/notesSlides/notesSlide8.xml" ContentType="application/vnd.openxmlformats-officedocument.presentationml.notesSlide+xml"/>
  <Override PartName="/ppt/diagrams/colors7.xml" ContentType="application/vnd.openxmlformats-officedocument.drawingml.diagramColors+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diagrams/drawing8.xml" ContentType="application/vnd.ms-office.drawingml.diagramDrawing+xml"/>
  <Override PartName="/ppt/diagrams/data3.xml" ContentType="application/vnd.openxmlformats-officedocument.drawingml.diagramData+xml"/>
  <Override PartName="/ppt/notesSlides/notesSlide6.xml" ContentType="application/vnd.openxmlformats-officedocument.presentationml.notesSlide+xml"/>
  <Override PartName="/ppt/diagrams/colors5.xml" ContentType="application/vnd.openxmlformats-officedocument.drawingml.diagramColors+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6.xml" ContentType="application/vnd.ms-office.drawingml.diagramDrawing+xml"/>
  <Override PartName="/ppt/diagrams/drawing11.xml" ContentType="application/vnd.ms-office.drawingml.diagramDrawing+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notesSlides/notesSlide4.xml" ContentType="application/vnd.openxmlformats-officedocument.presentationml.notesSlide+xml"/>
  <Override PartName="/ppt/diagrams/quickStyle6.xml" ContentType="application/vnd.openxmlformats-officedocument.drawingml.diagramStyle+xml"/>
  <Override PartName="/docProps/core.xml" ContentType="application/vnd.openxmlformats-package.core-properties+xml"/>
  <Override PartName="/ppt/diagrams/drawing4.xml" ContentType="application/vnd.ms-office.drawingml.diagramDrawing+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Override PartName="/ppt/diagrams/data11.xml" ContentType="application/vnd.openxmlformats-officedocument.drawingml.diagramData+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diagrams/layout3.xml" ContentType="application/vnd.openxmlformats-officedocument.drawingml.diagramLayout+xml"/>
  <Override PartName="/ppt/diagrams/data4.xml" ContentType="application/vnd.openxmlformats-officedocument.drawingml.diagramData+xml"/>
  <Override PartName="/ppt/notesSlides/notesSlide9.xml" ContentType="application/vnd.openxmlformats-officedocument.presentationml.notesSlide+xml"/>
  <Override PartName="/ppt/notesSlides/notesSlide21.xml" ContentType="application/vnd.openxmlformats-officedocument.presentationml.notesSlide+xml"/>
  <Override PartName="/ppt/diagrams/drawing9.xml" ContentType="application/vnd.ms-office.drawingml.diagramDrawing+xml"/>
  <Override PartName="/ppt/diagrams/colors6.xml" ContentType="application/vnd.openxmlformats-officedocument.drawingml.diagramColors+xml"/>
  <Override PartName="/ppt/notesSlides/notesSlide10.xml" ContentType="application/vnd.openxmlformats-officedocument.presentationml.notesSlide+xml"/>
  <Override PartName="/ppt/diagrams/quickStyle9.xml" ContentType="application/vnd.openxmlformats-officedocument.drawingml.diagramStyle+xml"/>
  <Override PartName="/ppt/diagrams/quickStyle11.xml" ContentType="application/vnd.openxmlformats-officedocument.drawingml.diagramStyl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diagrams/layout11.xml" ContentType="application/vnd.openxmlformats-officedocument.drawingml.diagramLayout+xml"/>
  <Override PartName="/ppt/diagrams/drawing5.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6"/>
  </p:notesMasterIdLst>
  <p:sldIdLst>
    <p:sldId id="334" r:id="rId3"/>
    <p:sldId id="288" r:id="rId4"/>
    <p:sldId id="317" r:id="rId5"/>
    <p:sldId id="258" r:id="rId6"/>
    <p:sldId id="300" r:id="rId7"/>
    <p:sldId id="320" r:id="rId8"/>
    <p:sldId id="285" r:id="rId9"/>
    <p:sldId id="287" r:id="rId10"/>
    <p:sldId id="289" r:id="rId11"/>
    <p:sldId id="372" r:id="rId12"/>
    <p:sldId id="321" r:id="rId13"/>
    <p:sldId id="318" r:id="rId14"/>
    <p:sldId id="294" r:id="rId15"/>
    <p:sldId id="313" r:id="rId16"/>
    <p:sldId id="322" r:id="rId17"/>
    <p:sldId id="330" r:id="rId18"/>
    <p:sldId id="323" r:id="rId19"/>
    <p:sldId id="324" r:id="rId20"/>
    <p:sldId id="296" r:id="rId21"/>
    <p:sldId id="327" r:id="rId22"/>
    <p:sldId id="328" r:id="rId23"/>
    <p:sldId id="326" r:id="rId24"/>
    <p:sldId id="332" r:id="rId25"/>
  </p:sldIdLst>
  <p:sldSz cx="9144000" cy="6858000" type="screen4x3"/>
  <p:notesSz cx="6858000"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kiosk/>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298F35"/>
    <a:srgbClr val="005392"/>
    <a:srgbClr val="C8D7B1"/>
    <a:srgbClr val="0072C8"/>
    <a:srgbClr val="6D1F1D"/>
    <a:srgbClr val="003054"/>
    <a:srgbClr val="00233E"/>
    <a:srgbClr val="199CFF"/>
    <a:srgbClr val="69BFFF"/>
    <a:srgbClr val="0065B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FECB4D8-DB02-4DC6-A0A2-4F2EBAE1DC90}" styleName="Style moyen 1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912" autoAdjust="0"/>
    <p:restoredTop sz="94434" autoAdjust="0"/>
  </p:normalViewPr>
  <p:slideViewPr>
    <p:cSldViewPr>
      <p:cViewPr>
        <p:scale>
          <a:sx n="50" d="100"/>
          <a:sy n="50" d="100"/>
        </p:scale>
        <p:origin x="-1902" y="-498"/>
      </p:cViewPr>
      <p:guideLst>
        <p:guide orient="horz" pos="2160"/>
        <p:guide pos="2880"/>
      </p:guideLst>
    </p:cSldViewPr>
  </p:slideViewPr>
  <p:outlineViewPr>
    <p:cViewPr>
      <p:scale>
        <a:sx n="33" d="100"/>
        <a:sy n="33" d="100"/>
      </p:scale>
      <p:origin x="0" y="-81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8" Type="http://schemas.openxmlformats.org/officeDocument/2006/relationships/slide" Target="../slides/slide12.xml"/><Relationship Id="rId3" Type="http://schemas.openxmlformats.org/officeDocument/2006/relationships/slide" Target="../slides/slide11.xml"/><Relationship Id="rId7" Type="http://schemas.openxmlformats.org/officeDocument/2006/relationships/slide" Target="../slides/slide12.xml"/><Relationship Id="rId2" Type="http://schemas.openxmlformats.org/officeDocument/2006/relationships/slide" Target="../slides/slide10.xml"/><Relationship Id="rId1" Type="http://schemas.openxmlformats.org/officeDocument/2006/relationships/slide" Target="../slides/slide10.xml"/><Relationship Id="rId6" Type="http://schemas.openxmlformats.org/officeDocument/2006/relationships/slide" Target="../slides/slide13.xml"/><Relationship Id="rId5" Type="http://schemas.openxmlformats.org/officeDocument/2006/relationships/slide" Target="../slides/slide13.xml"/><Relationship Id="rId10" Type="http://schemas.openxmlformats.org/officeDocument/2006/relationships/slide" Target="../slides/slide4.xml"/><Relationship Id="rId4" Type="http://schemas.openxmlformats.org/officeDocument/2006/relationships/slide" Target="../slides/slide11.xml"/><Relationship Id="rId9" Type="http://schemas.openxmlformats.org/officeDocument/2006/relationships/slide" Target="../slides/slide4.xml"/></Relationships>
</file>

<file path=ppt/diagrams/_rels/data8.xml.rels><?xml version="1.0" encoding="UTF-8" standalone="yes"?>
<Relationships xmlns="http://schemas.openxmlformats.org/package/2006/relationships"><Relationship Id="rId3" Type="http://schemas.openxmlformats.org/officeDocument/2006/relationships/hyperlink" Target="http://www.orientation.esi.dz/" TargetMode="External"/><Relationship Id="rId2" Type="http://schemas.openxmlformats.org/officeDocument/2006/relationships/hyperlink" Target="http://bac2018.mesrs.dz/" TargetMode="External"/><Relationship Id="rId1" Type="http://schemas.openxmlformats.org/officeDocument/2006/relationships/hyperlink" Target="http://www.mesrs.dz/" TargetMode="External"/></Relationships>
</file>

<file path=ppt/diagrams/_rels/drawing8.xml.rels><?xml version="1.0" encoding="UTF-8" standalone="yes"?>
<Relationships xmlns="http://schemas.openxmlformats.org/package/2006/relationships"><Relationship Id="rId3" Type="http://schemas.openxmlformats.org/officeDocument/2006/relationships/hyperlink" Target="http://www.orientation.esi.dz/" TargetMode="External"/><Relationship Id="rId2" Type="http://schemas.openxmlformats.org/officeDocument/2006/relationships/hyperlink" Target="http://bac2018.mesrs.dz/" TargetMode="External"/><Relationship Id="rId1" Type="http://schemas.openxmlformats.org/officeDocument/2006/relationships/hyperlink" Target="http://www.mesrs.dz/" TargetMode="Externa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2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4E11DD4-05FB-49EF-A93C-F8B57536A179}" type="doc">
      <dgm:prSet loTypeId="urn:microsoft.com/office/officeart/2005/8/layout/matrix1" loCatId="matrix" qsTypeId="urn:microsoft.com/office/officeart/2005/8/quickstyle/simple3" qsCatId="simple" csTypeId="urn:microsoft.com/office/officeart/2005/8/colors/colorful4" csCatId="colorful" phldr="1"/>
      <dgm:spPr/>
      <dgm:t>
        <a:bodyPr/>
        <a:lstStyle/>
        <a:p>
          <a:endParaRPr lang="fr-FR"/>
        </a:p>
      </dgm:t>
    </dgm:pt>
    <dgm:pt modelId="{36980172-CF6C-4892-AE5A-46DAB10AE7A6}">
      <dgm:prSet phldrT="[Texte]" custT="1"/>
      <dgm:spPr/>
      <dgm:t>
        <a:bodyPr/>
        <a:lstStyle/>
        <a:p>
          <a:pPr>
            <a:spcAft>
              <a:spcPts val="0"/>
            </a:spcAft>
          </a:pPr>
          <a:r>
            <a:rPr lang="fr-FR" sz="2600" dirty="0" smtClean="0">
              <a:hlinkClick xmlns:r="http://schemas.openxmlformats.org/officeDocument/2006/relationships" r:id="rId1" action="ppaction://hlinksldjump"/>
            </a:rPr>
            <a:t>Je suis titulaire d’un Baccalauréat  2019 délivré par l’Education Nationale</a:t>
          </a:r>
          <a:endParaRPr lang="fr-FR" sz="2600" dirty="0"/>
        </a:p>
      </dgm:t>
      <dgm:extLst>
        <a:ext uri="{E40237B7-FDA0-4F09-8148-C483321AD2D9}">
          <dgm14:cNvPr xmlns="" xmlns:dgm14="http://schemas.microsoft.com/office/drawing/2010/diagram" id="0" name="">
            <a:hlinkClick xmlns:r="http://schemas.openxmlformats.org/officeDocument/2006/relationships" r:id="rId2" action="ppaction://hlinksldjump"/>
          </dgm14:cNvPr>
        </a:ext>
      </dgm:extLst>
    </dgm:pt>
    <dgm:pt modelId="{468C541B-B9C2-4284-B8C5-AE9C8C6D844C}" type="parTrans" cxnId="{9CA1A4AC-4FBE-4AE8-A59E-DEC1828C8CDD}">
      <dgm:prSet/>
      <dgm:spPr/>
      <dgm:t>
        <a:bodyPr/>
        <a:lstStyle/>
        <a:p>
          <a:endParaRPr lang="fr-FR"/>
        </a:p>
      </dgm:t>
    </dgm:pt>
    <dgm:pt modelId="{E4E0DAB1-64E0-40C1-BC3F-1CEA3C750A1F}" type="sibTrans" cxnId="{9CA1A4AC-4FBE-4AE8-A59E-DEC1828C8CDD}">
      <dgm:prSet/>
      <dgm:spPr/>
      <dgm:t>
        <a:bodyPr/>
        <a:lstStyle/>
        <a:p>
          <a:endParaRPr lang="fr-FR"/>
        </a:p>
      </dgm:t>
    </dgm:pt>
    <dgm:pt modelId="{E6197646-D7E3-4CD9-BD7F-8A5DF5ADBD58}">
      <dgm:prSet phldrT="[Texte]" custT="1"/>
      <dgm:spPr/>
      <dgm:t>
        <a:bodyPr/>
        <a:lstStyle/>
        <a:p>
          <a:pPr>
            <a:lnSpc>
              <a:spcPct val="100000"/>
            </a:lnSpc>
            <a:spcAft>
              <a:spcPts val="0"/>
            </a:spcAft>
          </a:pPr>
          <a:r>
            <a:rPr lang="fr-FR" sz="2600" dirty="0" smtClean="0">
              <a:hlinkClick xmlns:r="http://schemas.openxmlformats.org/officeDocument/2006/relationships" r:id="rId3" action="ppaction://hlinksldjump"/>
            </a:rPr>
            <a:t>Je suis titulaire d’un Baccalauréat spécifique 2019 </a:t>
          </a:r>
        </a:p>
        <a:p>
          <a:pPr>
            <a:lnSpc>
              <a:spcPct val="100000"/>
            </a:lnSpc>
            <a:spcAft>
              <a:spcPts val="0"/>
            </a:spcAft>
          </a:pPr>
          <a:r>
            <a:rPr lang="fr-FR" sz="2600" dirty="0" smtClean="0">
              <a:hlinkClick xmlns:r="http://schemas.openxmlformats.org/officeDocument/2006/relationships" r:id="rId3" action="ppaction://hlinksldjump"/>
            </a:rPr>
            <a:t>(Lycée </a:t>
          </a:r>
          <a:r>
            <a:rPr lang="fr-FR" sz="2600" dirty="0" err="1" smtClean="0">
              <a:hlinkClick xmlns:r="http://schemas.openxmlformats.org/officeDocument/2006/relationships" r:id="rId3" action="ppaction://hlinksldjump"/>
            </a:rPr>
            <a:t>Bouâmama</a:t>
          </a:r>
          <a:r>
            <a:rPr lang="fr-FR" sz="2600" dirty="0" smtClean="0">
              <a:hlinkClick xmlns:r="http://schemas.openxmlformats.org/officeDocument/2006/relationships" r:id="rId3" action="ppaction://hlinksldjump"/>
            </a:rPr>
            <a:t>)</a:t>
          </a:r>
          <a:endParaRPr lang="fr-FR" sz="2600" dirty="0"/>
        </a:p>
      </dgm:t>
      <dgm:extLst>
        <a:ext uri="{E40237B7-FDA0-4F09-8148-C483321AD2D9}">
          <dgm14:cNvPr xmlns="" xmlns:dgm14="http://schemas.microsoft.com/office/drawing/2010/diagram" id="0" name="">
            <a:hlinkClick xmlns:r="http://schemas.openxmlformats.org/officeDocument/2006/relationships" r:id="rId4" action="ppaction://hlinksldjump"/>
          </dgm14:cNvPr>
        </a:ext>
      </dgm:extLst>
    </dgm:pt>
    <dgm:pt modelId="{A33D591B-324B-459C-B2E3-4C2591812042}" type="parTrans" cxnId="{AF91E363-D559-45E3-A275-54673EEFF6E4}">
      <dgm:prSet/>
      <dgm:spPr/>
      <dgm:t>
        <a:bodyPr/>
        <a:lstStyle/>
        <a:p>
          <a:endParaRPr lang="fr-FR"/>
        </a:p>
      </dgm:t>
    </dgm:pt>
    <dgm:pt modelId="{5786B174-8C35-4708-A10E-86F9D58094CD}" type="sibTrans" cxnId="{AF91E363-D559-45E3-A275-54673EEFF6E4}">
      <dgm:prSet/>
      <dgm:spPr/>
      <dgm:t>
        <a:bodyPr/>
        <a:lstStyle/>
        <a:p>
          <a:endParaRPr lang="fr-FR"/>
        </a:p>
      </dgm:t>
    </dgm:pt>
    <dgm:pt modelId="{AB41D9AF-62A0-484C-9E22-3E9CFED755B5}">
      <dgm:prSet phldrT="[Texte]" custT="1"/>
      <dgm:spPr/>
      <dgm:t>
        <a:bodyPr/>
        <a:lstStyle/>
        <a:p>
          <a:pPr>
            <a:spcAft>
              <a:spcPts val="0"/>
            </a:spcAft>
          </a:pPr>
          <a:r>
            <a:rPr lang="fr-FR" sz="2600" dirty="0" smtClean="0">
              <a:hlinkClick xmlns:r="http://schemas.openxmlformats.org/officeDocument/2006/relationships" r:id="rId5" action="ppaction://hlinksldjump"/>
            </a:rPr>
            <a:t>Je suis titulaire d’un Baccalauréat antérieur à 2019</a:t>
          </a:r>
          <a:endParaRPr lang="fr-FR" sz="2600" dirty="0"/>
        </a:p>
      </dgm:t>
      <dgm:extLst>
        <a:ext uri="{E40237B7-FDA0-4F09-8148-C483321AD2D9}">
          <dgm14:cNvPr xmlns="" xmlns:dgm14="http://schemas.microsoft.com/office/drawing/2010/diagram" id="0" name="">
            <a:hlinkClick xmlns:r="http://schemas.openxmlformats.org/officeDocument/2006/relationships" r:id="rId6" action="ppaction://hlinksldjump"/>
          </dgm14:cNvPr>
        </a:ext>
      </dgm:extLst>
    </dgm:pt>
    <dgm:pt modelId="{8995A234-E66B-46CA-8EA2-F6F39B986DFD}" type="parTrans" cxnId="{1D210F62-D61C-44A3-9357-D7906D0B72ED}">
      <dgm:prSet/>
      <dgm:spPr/>
      <dgm:t>
        <a:bodyPr/>
        <a:lstStyle/>
        <a:p>
          <a:endParaRPr lang="fr-FR"/>
        </a:p>
      </dgm:t>
    </dgm:pt>
    <dgm:pt modelId="{D8DD8554-14F0-42AB-ABAD-195FAFA3D6AE}" type="sibTrans" cxnId="{1D210F62-D61C-44A3-9357-D7906D0B72ED}">
      <dgm:prSet/>
      <dgm:spPr/>
      <dgm:t>
        <a:bodyPr/>
        <a:lstStyle/>
        <a:p>
          <a:endParaRPr lang="fr-FR"/>
        </a:p>
      </dgm:t>
    </dgm:pt>
    <dgm:pt modelId="{C2D35B39-3088-4931-AE7F-E49B7ED766A8}">
      <dgm:prSet phldrT="[Texte]" custT="1"/>
      <dgm:spPr/>
      <dgm:t>
        <a:bodyPr/>
        <a:lstStyle/>
        <a:p>
          <a:pPr>
            <a:spcAft>
              <a:spcPts val="0"/>
            </a:spcAft>
          </a:pPr>
          <a:r>
            <a:rPr lang="fr-FR" sz="2600" dirty="0" smtClean="0">
              <a:hlinkClick xmlns:r="http://schemas.openxmlformats.org/officeDocument/2006/relationships" r:id="rId7" action="ppaction://hlinksldjump"/>
            </a:rPr>
            <a:t>Je suis titulaire d’un Baccalauréat étranger 2019, soumis à équivalence</a:t>
          </a:r>
          <a:endParaRPr lang="fr-FR" sz="2600" dirty="0"/>
        </a:p>
      </dgm:t>
      <dgm:extLst>
        <a:ext uri="{E40237B7-FDA0-4F09-8148-C483321AD2D9}">
          <dgm14:cNvPr xmlns="" xmlns:dgm14="http://schemas.microsoft.com/office/drawing/2010/diagram" id="0" name="">
            <a:hlinkClick xmlns:r="http://schemas.openxmlformats.org/officeDocument/2006/relationships" r:id="rId8" action="ppaction://hlinksldjump"/>
          </dgm14:cNvPr>
        </a:ext>
      </dgm:extLst>
    </dgm:pt>
    <dgm:pt modelId="{CE7C4378-9A8E-45D4-81E3-B6DE6004588D}" type="parTrans" cxnId="{C1734743-3BF6-47B7-95C5-AC15AEF47CEA}">
      <dgm:prSet/>
      <dgm:spPr/>
      <dgm:t>
        <a:bodyPr/>
        <a:lstStyle/>
        <a:p>
          <a:endParaRPr lang="fr-FR"/>
        </a:p>
      </dgm:t>
    </dgm:pt>
    <dgm:pt modelId="{BF8EB5AD-D43E-4FAB-9A6F-C48F3759FD1C}" type="sibTrans" cxnId="{C1734743-3BF6-47B7-95C5-AC15AEF47CEA}">
      <dgm:prSet/>
      <dgm:spPr/>
      <dgm:t>
        <a:bodyPr/>
        <a:lstStyle/>
        <a:p>
          <a:endParaRPr lang="fr-FR"/>
        </a:p>
      </dgm:t>
    </dgm:pt>
    <dgm:pt modelId="{2D9F0D09-C10A-4AAB-8863-26CDA4CE0216}">
      <dgm:prSet phldrT="[Texte]"/>
      <dgm:spPr/>
      <dgm:t>
        <a:bodyPr/>
        <a:lstStyle/>
        <a:p>
          <a:r>
            <a:rPr lang="fr-FR" b="1" smtClean="0">
              <a:hlinkClick xmlns:r="http://schemas.openxmlformats.org/officeDocument/2006/relationships" r:id="rId9" action="ppaction://hlinksldjump"/>
            </a:rPr>
            <a:t>Possibilités d’inscription </a:t>
          </a:r>
          <a:endParaRPr lang="fr-FR" dirty="0">
            <a:latin typeface="Aharoni" pitchFamily="2" charset="-79"/>
            <a:cs typeface="Aharoni" pitchFamily="2" charset="-79"/>
          </a:endParaRPr>
        </a:p>
      </dgm:t>
      <dgm:extLst>
        <a:ext uri="{E40237B7-FDA0-4F09-8148-C483321AD2D9}">
          <dgm14:cNvPr xmlns="" xmlns:dgm14="http://schemas.microsoft.com/office/drawing/2010/diagram" id="0" name="">
            <a:hlinkClick xmlns:r="http://schemas.openxmlformats.org/officeDocument/2006/relationships" r:id="rId10" action="ppaction://hlinksldjump"/>
          </dgm14:cNvPr>
        </a:ext>
      </dgm:extLst>
    </dgm:pt>
    <dgm:pt modelId="{8DCD85F7-F402-4D80-A44A-D8E6C0307F29}" type="sibTrans" cxnId="{292E6BC6-EBFB-4DDD-BC98-47BD9E247C10}">
      <dgm:prSet/>
      <dgm:spPr/>
      <dgm:t>
        <a:bodyPr/>
        <a:lstStyle/>
        <a:p>
          <a:endParaRPr lang="fr-FR"/>
        </a:p>
      </dgm:t>
    </dgm:pt>
    <dgm:pt modelId="{ED1CA3D0-F5B2-4757-B55D-B93BB9D74AD8}" type="parTrans" cxnId="{292E6BC6-EBFB-4DDD-BC98-47BD9E247C10}">
      <dgm:prSet/>
      <dgm:spPr/>
      <dgm:t>
        <a:bodyPr/>
        <a:lstStyle/>
        <a:p>
          <a:endParaRPr lang="fr-FR"/>
        </a:p>
      </dgm:t>
    </dgm:pt>
    <dgm:pt modelId="{3FC162B7-0503-48DB-8977-3CB3E2BE431F}" type="pres">
      <dgm:prSet presAssocID="{84E11DD4-05FB-49EF-A93C-F8B57536A179}" presName="diagram" presStyleCnt="0">
        <dgm:presLayoutVars>
          <dgm:chMax val="1"/>
          <dgm:dir/>
          <dgm:animLvl val="ctr"/>
          <dgm:resizeHandles val="exact"/>
        </dgm:presLayoutVars>
      </dgm:prSet>
      <dgm:spPr/>
      <dgm:t>
        <a:bodyPr/>
        <a:lstStyle/>
        <a:p>
          <a:endParaRPr lang="fr-FR"/>
        </a:p>
      </dgm:t>
    </dgm:pt>
    <dgm:pt modelId="{C77967E4-0F66-43DC-82A4-0E84DABF676E}" type="pres">
      <dgm:prSet presAssocID="{84E11DD4-05FB-49EF-A93C-F8B57536A179}" presName="matrix" presStyleCnt="0"/>
      <dgm:spPr/>
      <dgm:t>
        <a:bodyPr/>
        <a:lstStyle/>
        <a:p>
          <a:endParaRPr lang="fr-FR"/>
        </a:p>
      </dgm:t>
    </dgm:pt>
    <dgm:pt modelId="{2C3E0EAB-4F3D-4E3B-8B60-64308268F3C8}" type="pres">
      <dgm:prSet presAssocID="{84E11DD4-05FB-49EF-A93C-F8B57536A179}" presName="tile1" presStyleLbl="node1" presStyleIdx="0" presStyleCnt="4" custScaleX="75979" custLinFactNeighborX="35391"/>
      <dgm:spPr/>
      <dgm:t>
        <a:bodyPr/>
        <a:lstStyle/>
        <a:p>
          <a:endParaRPr lang="fr-FR"/>
        </a:p>
      </dgm:t>
    </dgm:pt>
    <dgm:pt modelId="{CEBA9989-B2FA-4744-A5E4-DA067D9D4B88}" type="pres">
      <dgm:prSet presAssocID="{84E11DD4-05FB-49EF-A93C-F8B57536A179}" presName="tile1text" presStyleLbl="node1" presStyleIdx="0" presStyleCnt="4">
        <dgm:presLayoutVars>
          <dgm:chMax val="0"/>
          <dgm:chPref val="0"/>
          <dgm:bulletEnabled val="1"/>
        </dgm:presLayoutVars>
      </dgm:prSet>
      <dgm:spPr/>
      <dgm:t>
        <a:bodyPr/>
        <a:lstStyle/>
        <a:p>
          <a:endParaRPr lang="fr-FR"/>
        </a:p>
      </dgm:t>
    </dgm:pt>
    <dgm:pt modelId="{74C4BAA6-FBF8-4906-B453-5D7725E51AEF}" type="pres">
      <dgm:prSet presAssocID="{84E11DD4-05FB-49EF-A93C-F8B57536A179}" presName="tile2" presStyleLbl="node1" presStyleIdx="1" presStyleCnt="4" custScaleX="74801" custScaleY="96541" custLinFactNeighborX="12305" custLinFactNeighborY="-1872"/>
      <dgm:spPr/>
      <dgm:t>
        <a:bodyPr/>
        <a:lstStyle/>
        <a:p>
          <a:endParaRPr lang="fr-FR"/>
        </a:p>
      </dgm:t>
    </dgm:pt>
    <dgm:pt modelId="{E3008A83-37D0-4884-BD25-16A1E5464C21}" type="pres">
      <dgm:prSet presAssocID="{84E11DD4-05FB-49EF-A93C-F8B57536A179}" presName="tile2text" presStyleLbl="node1" presStyleIdx="1" presStyleCnt="4">
        <dgm:presLayoutVars>
          <dgm:chMax val="0"/>
          <dgm:chPref val="0"/>
          <dgm:bulletEnabled val="1"/>
        </dgm:presLayoutVars>
      </dgm:prSet>
      <dgm:spPr/>
      <dgm:t>
        <a:bodyPr/>
        <a:lstStyle/>
        <a:p>
          <a:endParaRPr lang="fr-FR"/>
        </a:p>
      </dgm:t>
    </dgm:pt>
    <dgm:pt modelId="{11CBDE92-0C18-4640-9C44-06D5E516730D}" type="pres">
      <dgm:prSet presAssocID="{84E11DD4-05FB-49EF-A93C-F8B57536A179}" presName="tile3" presStyleLbl="node1" presStyleIdx="2" presStyleCnt="4" custScaleX="75776" custScaleY="97048" custLinFactNeighborX="35362" custLinFactNeighborY="2485"/>
      <dgm:spPr/>
      <dgm:t>
        <a:bodyPr/>
        <a:lstStyle/>
        <a:p>
          <a:endParaRPr lang="fr-FR"/>
        </a:p>
      </dgm:t>
    </dgm:pt>
    <dgm:pt modelId="{DEE206C3-AE61-4C67-BE4B-1916F6F6FDA9}" type="pres">
      <dgm:prSet presAssocID="{84E11DD4-05FB-49EF-A93C-F8B57536A179}" presName="tile3text" presStyleLbl="node1" presStyleIdx="2" presStyleCnt="4">
        <dgm:presLayoutVars>
          <dgm:chMax val="0"/>
          <dgm:chPref val="0"/>
          <dgm:bulletEnabled val="1"/>
        </dgm:presLayoutVars>
      </dgm:prSet>
      <dgm:spPr/>
      <dgm:t>
        <a:bodyPr/>
        <a:lstStyle/>
        <a:p>
          <a:endParaRPr lang="fr-FR"/>
        </a:p>
      </dgm:t>
    </dgm:pt>
    <dgm:pt modelId="{C0EED98A-EFF9-42F6-9E2E-2B9A2EF96170}" type="pres">
      <dgm:prSet presAssocID="{84E11DD4-05FB-49EF-A93C-F8B57536A179}" presName="tile4" presStyleLbl="node1" presStyleIdx="3" presStyleCnt="4" custScaleX="74498" custLinFactNeighborX="12839" custLinFactNeighborY="0"/>
      <dgm:spPr/>
      <dgm:t>
        <a:bodyPr/>
        <a:lstStyle/>
        <a:p>
          <a:endParaRPr lang="fr-FR"/>
        </a:p>
      </dgm:t>
    </dgm:pt>
    <dgm:pt modelId="{81C6834D-D27F-4285-9578-1B1FA8044ED3}" type="pres">
      <dgm:prSet presAssocID="{84E11DD4-05FB-49EF-A93C-F8B57536A179}" presName="tile4text" presStyleLbl="node1" presStyleIdx="3" presStyleCnt="4">
        <dgm:presLayoutVars>
          <dgm:chMax val="0"/>
          <dgm:chPref val="0"/>
          <dgm:bulletEnabled val="1"/>
        </dgm:presLayoutVars>
      </dgm:prSet>
      <dgm:spPr/>
      <dgm:t>
        <a:bodyPr/>
        <a:lstStyle/>
        <a:p>
          <a:endParaRPr lang="fr-FR"/>
        </a:p>
      </dgm:t>
    </dgm:pt>
    <dgm:pt modelId="{D2CA34F9-3EF9-457A-8B73-615EBC0C2AE9}" type="pres">
      <dgm:prSet presAssocID="{84E11DD4-05FB-49EF-A93C-F8B57536A179}" presName="centerTile" presStyleLbl="fgShp" presStyleIdx="0" presStyleCnt="1" custScaleX="67996" custLinFactNeighborX="36875" custLinFactNeighborY="13285">
        <dgm:presLayoutVars>
          <dgm:chMax val="0"/>
          <dgm:chPref val="0"/>
        </dgm:presLayoutVars>
      </dgm:prSet>
      <dgm:spPr/>
      <dgm:t>
        <a:bodyPr/>
        <a:lstStyle/>
        <a:p>
          <a:endParaRPr lang="fr-FR"/>
        </a:p>
      </dgm:t>
    </dgm:pt>
  </dgm:ptLst>
  <dgm:cxnLst>
    <dgm:cxn modelId="{80855A89-155D-4038-9F6F-9067CCD14C30}" type="presOf" srcId="{36980172-CF6C-4892-AE5A-46DAB10AE7A6}" destId="{CEBA9989-B2FA-4744-A5E4-DA067D9D4B88}" srcOrd="1" destOrd="0" presId="urn:microsoft.com/office/officeart/2005/8/layout/matrix1"/>
    <dgm:cxn modelId="{9CA1A4AC-4FBE-4AE8-A59E-DEC1828C8CDD}" srcId="{2D9F0D09-C10A-4AAB-8863-26CDA4CE0216}" destId="{36980172-CF6C-4892-AE5A-46DAB10AE7A6}" srcOrd="0" destOrd="0" parTransId="{468C541B-B9C2-4284-B8C5-AE9C8C6D844C}" sibTransId="{E4E0DAB1-64E0-40C1-BC3F-1CEA3C750A1F}"/>
    <dgm:cxn modelId="{AF91E363-D559-45E3-A275-54673EEFF6E4}" srcId="{2D9F0D09-C10A-4AAB-8863-26CDA4CE0216}" destId="{E6197646-D7E3-4CD9-BD7F-8A5DF5ADBD58}" srcOrd="1" destOrd="0" parTransId="{A33D591B-324B-459C-B2E3-4C2591812042}" sibTransId="{5786B174-8C35-4708-A10E-86F9D58094CD}"/>
    <dgm:cxn modelId="{E40BA133-FF10-409A-8CC5-AE118073430E}" type="presOf" srcId="{C2D35B39-3088-4931-AE7F-E49B7ED766A8}" destId="{81C6834D-D27F-4285-9578-1B1FA8044ED3}" srcOrd="1" destOrd="0" presId="urn:microsoft.com/office/officeart/2005/8/layout/matrix1"/>
    <dgm:cxn modelId="{1D210F62-D61C-44A3-9357-D7906D0B72ED}" srcId="{2D9F0D09-C10A-4AAB-8863-26CDA4CE0216}" destId="{AB41D9AF-62A0-484C-9E22-3E9CFED755B5}" srcOrd="2" destOrd="0" parTransId="{8995A234-E66B-46CA-8EA2-F6F39B986DFD}" sibTransId="{D8DD8554-14F0-42AB-ABAD-195FAFA3D6AE}"/>
    <dgm:cxn modelId="{C25287E2-FA7D-423E-8A5D-044D603D294C}" type="presOf" srcId="{AB41D9AF-62A0-484C-9E22-3E9CFED755B5}" destId="{DEE206C3-AE61-4C67-BE4B-1916F6F6FDA9}" srcOrd="1" destOrd="0" presId="urn:microsoft.com/office/officeart/2005/8/layout/matrix1"/>
    <dgm:cxn modelId="{50931434-170A-4669-B902-ECB432EDA62A}" type="presOf" srcId="{2D9F0D09-C10A-4AAB-8863-26CDA4CE0216}" destId="{D2CA34F9-3EF9-457A-8B73-615EBC0C2AE9}" srcOrd="0" destOrd="0" presId="urn:microsoft.com/office/officeart/2005/8/layout/matrix1"/>
    <dgm:cxn modelId="{82C63D7F-161D-4FB1-B6B8-08F6140B6DA1}" type="presOf" srcId="{C2D35B39-3088-4931-AE7F-E49B7ED766A8}" destId="{C0EED98A-EFF9-42F6-9E2E-2B9A2EF96170}" srcOrd="0" destOrd="0" presId="urn:microsoft.com/office/officeart/2005/8/layout/matrix1"/>
    <dgm:cxn modelId="{F8520B5A-ECF4-463D-87A0-E8DA66448AC6}" type="presOf" srcId="{36980172-CF6C-4892-AE5A-46DAB10AE7A6}" destId="{2C3E0EAB-4F3D-4E3B-8B60-64308268F3C8}" srcOrd="0" destOrd="0" presId="urn:microsoft.com/office/officeart/2005/8/layout/matrix1"/>
    <dgm:cxn modelId="{EB51061D-1751-43FC-94CD-4AB546E5403F}" type="presOf" srcId="{E6197646-D7E3-4CD9-BD7F-8A5DF5ADBD58}" destId="{74C4BAA6-FBF8-4906-B453-5D7725E51AEF}" srcOrd="0" destOrd="0" presId="urn:microsoft.com/office/officeart/2005/8/layout/matrix1"/>
    <dgm:cxn modelId="{292E6BC6-EBFB-4DDD-BC98-47BD9E247C10}" srcId="{84E11DD4-05FB-49EF-A93C-F8B57536A179}" destId="{2D9F0D09-C10A-4AAB-8863-26CDA4CE0216}" srcOrd="0" destOrd="0" parTransId="{ED1CA3D0-F5B2-4757-B55D-B93BB9D74AD8}" sibTransId="{8DCD85F7-F402-4D80-A44A-D8E6C0307F29}"/>
    <dgm:cxn modelId="{C1734743-3BF6-47B7-95C5-AC15AEF47CEA}" srcId="{2D9F0D09-C10A-4AAB-8863-26CDA4CE0216}" destId="{C2D35B39-3088-4931-AE7F-E49B7ED766A8}" srcOrd="3" destOrd="0" parTransId="{CE7C4378-9A8E-45D4-81E3-B6DE6004588D}" sibTransId="{BF8EB5AD-D43E-4FAB-9A6F-C48F3759FD1C}"/>
    <dgm:cxn modelId="{A8B12522-2FB1-4161-95E4-FFE7BC14E72D}" type="presOf" srcId="{AB41D9AF-62A0-484C-9E22-3E9CFED755B5}" destId="{11CBDE92-0C18-4640-9C44-06D5E516730D}" srcOrd="0" destOrd="0" presId="urn:microsoft.com/office/officeart/2005/8/layout/matrix1"/>
    <dgm:cxn modelId="{E272A2E1-0991-45CD-A527-983E4385503B}" type="presOf" srcId="{E6197646-D7E3-4CD9-BD7F-8A5DF5ADBD58}" destId="{E3008A83-37D0-4884-BD25-16A1E5464C21}" srcOrd="1" destOrd="0" presId="urn:microsoft.com/office/officeart/2005/8/layout/matrix1"/>
    <dgm:cxn modelId="{E74EF843-E881-4CFD-8FBD-3C79C2906E37}" type="presOf" srcId="{84E11DD4-05FB-49EF-A93C-F8B57536A179}" destId="{3FC162B7-0503-48DB-8977-3CB3E2BE431F}" srcOrd="0" destOrd="0" presId="urn:microsoft.com/office/officeart/2005/8/layout/matrix1"/>
    <dgm:cxn modelId="{CF5179AB-54FB-44FF-8A89-E2E6D32493C4}" type="presParOf" srcId="{3FC162B7-0503-48DB-8977-3CB3E2BE431F}" destId="{C77967E4-0F66-43DC-82A4-0E84DABF676E}" srcOrd="0" destOrd="0" presId="urn:microsoft.com/office/officeart/2005/8/layout/matrix1"/>
    <dgm:cxn modelId="{81890170-BB51-4187-800F-9B29D1D52E06}" type="presParOf" srcId="{C77967E4-0F66-43DC-82A4-0E84DABF676E}" destId="{2C3E0EAB-4F3D-4E3B-8B60-64308268F3C8}" srcOrd="0" destOrd="0" presId="urn:microsoft.com/office/officeart/2005/8/layout/matrix1"/>
    <dgm:cxn modelId="{5115A20C-6D47-4353-9B2F-BE4AC38AC804}" type="presParOf" srcId="{C77967E4-0F66-43DC-82A4-0E84DABF676E}" destId="{CEBA9989-B2FA-4744-A5E4-DA067D9D4B88}" srcOrd="1" destOrd="0" presId="urn:microsoft.com/office/officeart/2005/8/layout/matrix1"/>
    <dgm:cxn modelId="{DC37F0AC-A0A8-40E1-8908-1A7C7C69F976}" type="presParOf" srcId="{C77967E4-0F66-43DC-82A4-0E84DABF676E}" destId="{74C4BAA6-FBF8-4906-B453-5D7725E51AEF}" srcOrd="2" destOrd="0" presId="urn:microsoft.com/office/officeart/2005/8/layout/matrix1"/>
    <dgm:cxn modelId="{D5092B91-13CB-42F9-8DEF-20870C198EE3}" type="presParOf" srcId="{C77967E4-0F66-43DC-82A4-0E84DABF676E}" destId="{E3008A83-37D0-4884-BD25-16A1E5464C21}" srcOrd="3" destOrd="0" presId="urn:microsoft.com/office/officeart/2005/8/layout/matrix1"/>
    <dgm:cxn modelId="{A936E9F7-C82B-4214-8C09-7585211CB8CC}" type="presParOf" srcId="{C77967E4-0F66-43DC-82A4-0E84DABF676E}" destId="{11CBDE92-0C18-4640-9C44-06D5E516730D}" srcOrd="4" destOrd="0" presId="urn:microsoft.com/office/officeart/2005/8/layout/matrix1"/>
    <dgm:cxn modelId="{66C96620-5ED0-4547-A98F-486E7C9DD406}" type="presParOf" srcId="{C77967E4-0F66-43DC-82A4-0E84DABF676E}" destId="{DEE206C3-AE61-4C67-BE4B-1916F6F6FDA9}" srcOrd="5" destOrd="0" presId="urn:microsoft.com/office/officeart/2005/8/layout/matrix1"/>
    <dgm:cxn modelId="{B27E9FAC-0884-4887-B3A9-A22EEA5F2700}" type="presParOf" srcId="{C77967E4-0F66-43DC-82A4-0E84DABF676E}" destId="{C0EED98A-EFF9-42F6-9E2E-2B9A2EF96170}" srcOrd="6" destOrd="0" presId="urn:microsoft.com/office/officeart/2005/8/layout/matrix1"/>
    <dgm:cxn modelId="{D6D96E8E-41B6-41A1-845B-047CEE110524}" type="presParOf" srcId="{C77967E4-0F66-43DC-82A4-0E84DABF676E}" destId="{81C6834D-D27F-4285-9578-1B1FA8044ED3}" srcOrd="7" destOrd="0" presId="urn:microsoft.com/office/officeart/2005/8/layout/matrix1"/>
    <dgm:cxn modelId="{D2269A45-CB50-4B19-8A02-14FAA54E4399}" type="presParOf" srcId="{3FC162B7-0503-48DB-8977-3CB3E2BE431F}" destId="{D2CA34F9-3EF9-457A-8B73-615EBC0C2AE9}" srcOrd="1" destOrd="0" presId="urn:microsoft.com/office/officeart/2005/8/layout/matrix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C8C82D14-6125-407E-AAD1-C8472753C739}"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B35A1AAF-7198-4ACD-B06A-2040075C00CA}">
      <dgm:prSet phldrT="[Texte]" custT="1"/>
      <dgm:spPr>
        <a:solidFill>
          <a:srgbClr val="F3F9FB"/>
        </a:solidFill>
        <a:ln>
          <a:solidFill>
            <a:schemeClr val="accent5">
              <a:lumMod val="40000"/>
              <a:lumOff val="60000"/>
            </a:schemeClr>
          </a:solidFill>
        </a:ln>
      </dgm:spPr>
      <dgm:t>
        <a:bodyPr/>
        <a:lstStyle/>
        <a:p>
          <a:r>
            <a:rPr lang="fr-FR" sz="1800" b="1" dirty="0" smtClean="0">
              <a:solidFill>
                <a:schemeClr val="tx1"/>
              </a:solidFill>
            </a:rPr>
            <a:t>L’original du relevé de notes du baccalauréat</a:t>
          </a:r>
        </a:p>
        <a:p>
          <a:r>
            <a:rPr lang="fr-FR" sz="1800" b="1" dirty="0" smtClean="0">
              <a:solidFill>
                <a:schemeClr val="tx1"/>
              </a:solidFill>
            </a:rPr>
            <a:t>(faire plusieurs copies pour ton usage personnel ultérieur)</a:t>
          </a:r>
          <a:endParaRPr lang="fr-FR" sz="1800" b="1" dirty="0">
            <a:solidFill>
              <a:schemeClr val="tx1"/>
            </a:solidFill>
          </a:endParaRPr>
        </a:p>
      </dgm:t>
    </dgm:pt>
    <dgm:pt modelId="{750D87C5-3578-451B-800D-EAD9F017C184}" type="parTrans" cxnId="{A7CFE0B4-ABED-41E6-8458-7B0D8ADF5E54}">
      <dgm:prSet/>
      <dgm:spPr/>
      <dgm:t>
        <a:bodyPr/>
        <a:lstStyle/>
        <a:p>
          <a:endParaRPr lang="fr-FR" sz="1800"/>
        </a:p>
      </dgm:t>
    </dgm:pt>
    <dgm:pt modelId="{A2FD84AB-5B74-4EA8-B10D-54A189C9D34B}" type="sibTrans" cxnId="{A7CFE0B4-ABED-41E6-8458-7B0D8ADF5E54}">
      <dgm:prSet/>
      <dgm:spPr/>
      <dgm:t>
        <a:bodyPr/>
        <a:lstStyle/>
        <a:p>
          <a:endParaRPr lang="fr-FR" sz="1800"/>
        </a:p>
      </dgm:t>
    </dgm:pt>
    <dgm:pt modelId="{3230261B-96CA-462D-BB82-7BF81CFEE876}">
      <dgm:prSet phldrT="[Texte]" custT="1"/>
      <dgm:spPr>
        <a:solidFill>
          <a:srgbClr val="B8DEEA"/>
        </a:solidFill>
        <a:ln>
          <a:solidFill>
            <a:schemeClr val="accent5">
              <a:lumMod val="40000"/>
              <a:lumOff val="60000"/>
            </a:schemeClr>
          </a:solidFill>
        </a:ln>
      </dgm:spPr>
      <dgm:t>
        <a:bodyPr/>
        <a:lstStyle/>
        <a:p>
          <a:r>
            <a:rPr lang="fr-FR" sz="1800" b="1" dirty="0" smtClean="0">
              <a:solidFill>
                <a:schemeClr val="tx1"/>
              </a:solidFill>
            </a:rPr>
            <a:t>Deux (02) photos d’identité</a:t>
          </a:r>
          <a:endParaRPr lang="fr-FR" sz="1800" b="1" dirty="0">
            <a:solidFill>
              <a:schemeClr val="tx1"/>
            </a:solidFill>
          </a:endParaRPr>
        </a:p>
      </dgm:t>
    </dgm:pt>
    <dgm:pt modelId="{B04423D3-B386-4323-BF47-F23D718D5353}" type="parTrans" cxnId="{020A22EB-1225-4973-9E40-F6B00ACA11DE}">
      <dgm:prSet/>
      <dgm:spPr/>
      <dgm:t>
        <a:bodyPr/>
        <a:lstStyle/>
        <a:p>
          <a:endParaRPr lang="fr-FR" sz="1800"/>
        </a:p>
      </dgm:t>
    </dgm:pt>
    <dgm:pt modelId="{CB19315D-E95B-4579-9A59-70C2269A46B9}" type="sibTrans" cxnId="{020A22EB-1225-4973-9E40-F6B00ACA11DE}">
      <dgm:prSet/>
      <dgm:spPr/>
      <dgm:t>
        <a:bodyPr/>
        <a:lstStyle/>
        <a:p>
          <a:endParaRPr lang="fr-FR" sz="1800"/>
        </a:p>
      </dgm:t>
    </dgm:pt>
    <dgm:pt modelId="{AE440761-1B81-40F5-8465-9E9483FE2C46}">
      <dgm:prSet phldrT="[Texte]" custT="1"/>
      <dgm:spPr>
        <a:solidFill>
          <a:srgbClr val="5BB2CD"/>
        </a:solidFill>
        <a:ln>
          <a:solidFill>
            <a:schemeClr val="accent5">
              <a:lumMod val="40000"/>
              <a:lumOff val="60000"/>
            </a:schemeClr>
          </a:solidFill>
        </a:ln>
      </dgm:spPr>
      <dgm:t>
        <a:bodyPr/>
        <a:lstStyle/>
        <a:p>
          <a:r>
            <a:rPr lang="fr-FR" sz="1800" b="1" dirty="0" smtClean="0">
              <a:solidFill>
                <a:schemeClr val="tx1"/>
              </a:solidFill>
            </a:rPr>
            <a:t>Le reçu de versement des droits d’inscription fixé à </a:t>
          </a:r>
          <a:r>
            <a:rPr lang="fr-FR" sz="1800" b="1" dirty="0" smtClean="0">
              <a:solidFill>
                <a:srgbClr val="FF0000"/>
              </a:solidFill>
            </a:rPr>
            <a:t>200 DA</a:t>
          </a:r>
          <a:endParaRPr lang="fr-FR" sz="1800" b="1" dirty="0">
            <a:solidFill>
              <a:srgbClr val="FF0000"/>
            </a:solidFill>
          </a:endParaRPr>
        </a:p>
      </dgm:t>
    </dgm:pt>
    <dgm:pt modelId="{3006151E-95EA-48ED-AF4F-175F4E6F1AF6}" type="parTrans" cxnId="{7703244F-981E-48EE-ACEA-02B3903FF9AF}">
      <dgm:prSet/>
      <dgm:spPr/>
      <dgm:t>
        <a:bodyPr/>
        <a:lstStyle/>
        <a:p>
          <a:endParaRPr lang="fr-FR" sz="1800"/>
        </a:p>
      </dgm:t>
    </dgm:pt>
    <dgm:pt modelId="{517CFB8E-56A3-4364-83FF-B056429EC8A6}" type="sibTrans" cxnId="{7703244F-981E-48EE-ACEA-02B3903FF9AF}">
      <dgm:prSet/>
      <dgm:spPr/>
      <dgm:t>
        <a:bodyPr/>
        <a:lstStyle/>
        <a:p>
          <a:endParaRPr lang="fr-FR" sz="1800"/>
        </a:p>
      </dgm:t>
    </dgm:pt>
    <dgm:pt modelId="{F300B4BD-E04C-46C0-B911-423085895A00}" type="pres">
      <dgm:prSet presAssocID="{C8C82D14-6125-407E-AAD1-C8472753C739}" presName="linear" presStyleCnt="0">
        <dgm:presLayoutVars>
          <dgm:dir/>
          <dgm:animLvl val="lvl"/>
          <dgm:resizeHandles val="exact"/>
        </dgm:presLayoutVars>
      </dgm:prSet>
      <dgm:spPr/>
      <dgm:t>
        <a:bodyPr/>
        <a:lstStyle/>
        <a:p>
          <a:endParaRPr lang="fr-FR"/>
        </a:p>
      </dgm:t>
    </dgm:pt>
    <dgm:pt modelId="{72373C15-95F9-447A-8BFF-4CF76A71F5D3}" type="pres">
      <dgm:prSet presAssocID="{B35A1AAF-7198-4ACD-B06A-2040075C00CA}" presName="parentLin" presStyleCnt="0"/>
      <dgm:spPr/>
    </dgm:pt>
    <dgm:pt modelId="{875ED9A9-AF9F-42D9-81CF-FC366C8E69AF}" type="pres">
      <dgm:prSet presAssocID="{B35A1AAF-7198-4ACD-B06A-2040075C00CA}" presName="parentLeftMargin" presStyleLbl="node1" presStyleIdx="0" presStyleCnt="3"/>
      <dgm:spPr/>
      <dgm:t>
        <a:bodyPr/>
        <a:lstStyle/>
        <a:p>
          <a:endParaRPr lang="fr-FR"/>
        </a:p>
      </dgm:t>
    </dgm:pt>
    <dgm:pt modelId="{AFE63C20-40F2-4BBB-A78F-691F2EA12531}" type="pres">
      <dgm:prSet presAssocID="{B35A1AAF-7198-4ACD-B06A-2040075C00CA}" presName="parentText" presStyleLbl="node1" presStyleIdx="0" presStyleCnt="3" custAng="0" custScaleX="142857" custScaleY="164429">
        <dgm:presLayoutVars>
          <dgm:chMax val="0"/>
          <dgm:bulletEnabled val="1"/>
        </dgm:presLayoutVars>
      </dgm:prSet>
      <dgm:spPr/>
      <dgm:t>
        <a:bodyPr/>
        <a:lstStyle/>
        <a:p>
          <a:endParaRPr lang="fr-FR"/>
        </a:p>
      </dgm:t>
    </dgm:pt>
    <dgm:pt modelId="{610CED6A-1985-4298-88C7-152003100811}" type="pres">
      <dgm:prSet presAssocID="{B35A1AAF-7198-4ACD-B06A-2040075C00CA}" presName="negativeSpace" presStyleCnt="0"/>
      <dgm:spPr/>
    </dgm:pt>
    <dgm:pt modelId="{16EC397E-6AD2-407C-AC01-F182E0956C5F}" type="pres">
      <dgm:prSet presAssocID="{B35A1AAF-7198-4ACD-B06A-2040075C00CA}" presName="childText" presStyleLbl="conFgAcc1" presStyleIdx="0" presStyleCnt="3">
        <dgm:presLayoutVars>
          <dgm:bulletEnabled val="1"/>
        </dgm:presLayoutVars>
      </dgm:prSet>
      <dgm:spPr/>
    </dgm:pt>
    <dgm:pt modelId="{962923DC-8404-4263-8C6B-238E7D6E9D13}" type="pres">
      <dgm:prSet presAssocID="{A2FD84AB-5B74-4EA8-B10D-54A189C9D34B}" presName="spaceBetweenRectangles" presStyleCnt="0"/>
      <dgm:spPr/>
    </dgm:pt>
    <dgm:pt modelId="{F42C05BA-51EF-4560-AA64-DFE9D808DE19}" type="pres">
      <dgm:prSet presAssocID="{3230261B-96CA-462D-BB82-7BF81CFEE876}" presName="parentLin" presStyleCnt="0"/>
      <dgm:spPr/>
    </dgm:pt>
    <dgm:pt modelId="{3262380D-032D-4F82-ADE6-BF1AF06A6B92}" type="pres">
      <dgm:prSet presAssocID="{3230261B-96CA-462D-BB82-7BF81CFEE876}" presName="parentLeftMargin" presStyleLbl="node1" presStyleIdx="0" presStyleCnt="3"/>
      <dgm:spPr/>
      <dgm:t>
        <a:bodyPr/>
        <a:lstStyle/>
        <a:p>
          <a:endParaRPr lang="fr-FR"/>
        </a:p>
      </dgm:t>
    </dgm:pt>
    <dgm:pt modelId="{59DA52F5-F202-4037-A53A-07D0073813CD}" type="pres">
      <dgm:prSet presAssocID="{3230261B-96CA-462D-BB82-7BF81CFEE876}" presName="parentText" presStyleLbl="node1" presStyleIdx="1" presStyleCnt="3" custAng="0" custScaleX="142997" custScaleY="160635" custLinFactNeighborX="-5285" custLinFactNeighborY="-6997">
        <dgm:presLayoutVars>
          <dgm:chMax val="0"/>
          <dgm:bulletEnabled val="1"/>
        </dgm:presLayoutVars>
      </dgm:prSet>
      <dgm:spPr/>
      <dgm:t>
        <a:bodyPr/>
        <a:lstStyle/>
        <a:p>
          <a:endParaRPr lang="fr-FR"/>
        </a:p>
      </dgm:t>
    </dgm:pt>
    <dgm:pt modelId="{9488C5F5-36AA-4E50-BDC7-C39D0DF9275F}" type="pres">
      <dgm:prSet presAssocID="{3230261B-96CA-462D-BB82-7BF81CFEE876}" presName="negativeSpace" presStyleCnt="0"/>
      <dgm:spPr/>
    </dgm:pt>
    <dgm:pt modelId="{34B910CD-C7E8-42DE-852C-E45BA207D7EE}" type="pres">
      <dgm:prSet presAssocID="{3230261B-96CA-462D-BB82-7BF81CFEE876}" presName="childText" presStyleLbl="conFgAcc1" presStyleIdx="1" presStyleCnt="3">
        <dgm:presLayoutVars>
          <dgm:bulletEnabled val="1"/>
        </dgm:presLayoutVars>
      </dgm:prSet>
      <dgm:spPr/>
    </dgm:pt>
    <dgm:pt modelId="{EBDA8687-C952-4287-8073-A5D845786F0C}" type="pres">
      <dgm:prSet presAssocID="{CB19315D-E95B-4579-9A59-70C2269A46B9}" presName="spaceBetweenRectangles" presStyleCnt="0"/>
      <dgm:spPr/>
    </dgm:pt>
    <dgm:pt modelId="{74CA14D0-0BB3-484A-BF61-FBEE1E742AE1}" type="pres">
      <dgm:prSet presAssocID="{AE440761-1B81-40F5-8465-9E9483FE2C46}" presName="parentLin" presStyleCnt="0"/>
      <dgm:spPr/>
    </dgm:pt>
    <dgm:pt modelId="{1E77D4E1-D4B6-4373-9750-9AEDD3144D3A}" type="pres">
      <dgm:prSet presAssocID="{AE440761-1B81-40F5-8465-9E9483FE2C46}" presName="parentLeftMargin" presStyleLbl="node1" presStyleIdx="1" presStyleCnt="3"/>
      <dgm:spPr/>
      <dgm:t>
        <a:bodyPr/>
        <a:lstStyle/>
        <a:p>
          <a:endParaRPr lang="fr-FR"/>
        </a:p>
      </dgm:t>
    </dgm:pt>
    <dgm:pt modelId="{2B222EB6-D3FE-4990-8F35-14261AE9352C}" type="pres">
      <dgm:prSet presAssocID="{AE440761-1B81-40F5-8465-9E9483FE2C46}" presName="parentText" presStyleLbl="node1" presStyleIdx="2" presStyleCnt="3" custAng="0" custScaleX="142997" custScaleY="188767">
        <dgm:presLayoutVars>
          <dgm:chMax val="0"/>
          <dgm:bulletEnabled val="1"/>
        </dgm:presLayoutVars>
      </dgm:prSet>
      <dgm:spPr/>
      <dgm:t>
        <a:bodyPr/>
        <a:lstStyle/>
        <a:p>
          <a:endParaRPr lang="fr-FR"/>
        </a:p>
      </dgm:t>
    </dgm:pt>
    <dgm:pt modelId="{AD0A5CED-02E0-446C-9810-B3C5F7DCEF4A}" type="pres">
      <dgm:prSet presAssocID="{AE440761-1B81-40F5-8465-9E9483FE2C46}" presName="negativeSpace" presStyleCnt="0"/>
      <dgm:spPr/>
    </dgm:pt>
    <dgm:pt modelId="{DE061A72-0795-485B-9192-A1ED74BAFC02}" type="pres">
      <dgm:prSet presAssocID="{AE440761-1B81-40F5-8465-9E9483FE2C46}" presName="childText" presStyleLbl="conFgAcc1" presStyleIdx="2" presStyleCnt="3">
        <dgm:presLayoutVars>
          <dgm:bulletEnabled val="1"/>
        </dgm:presLayoutVars>
      </dgm:prSet>
      <dgm:spPr/>
    </dgm:pt>
  </dgm:ptLst>
  <dgm:cxnLst>
    <dgm:cxn modelId="{A7CFE0B4-ABED-41E6-8458-7B0D8ADF5E54}" srcId="{C8C82D14-6125-407E-AAD1-C8472753C739}" destId="{B35A1AAF-7198-4ACD-B06A-2040075C00CA}" srcOrd="0" destOrd="0" parTransId="{750D87C5-3578-451B-800D-EAD9F017C184}" sibTransId="{A2FD84AB-5B74-4EA8-B10D-54A189C9D34B}"/>
    <dgm:cxn modelId="{1156CD1C-603F-41CA-9C19-B0838CE2565D}" type="presOf" srcId="{AE440761-1B81-40F5-8465-9E9483FE2C46}" destId="{2B222EB6-D3FE-4990-8F35-14261AE9352C}" srcOrd="1" destOrd="0" presId="urn:microsoft.com/office/officeart/2005/8/layout/list1"/>
    <dgm:cxn modelId="{020A22EB-1225-4973-9E40-F6B00ACA11DE}" srcId="{C8C82D14-6125-407E-AAD1-C8472753C739}" destId="{3230261B-96CA-462D-BB82-7BF81CFEE876}" srcOrd="1" destOrd="0" parTransId="{B04423D3-B386-4323-BF47-F23D718D5353}" sibTransId="{CB19315D-E95B-4579-9A59-70C2269A46B9}"/>
    <dgm:cxn modelId="{C40CA131-20AE-4DD1-8D98-B78F297CB258}" type="presOf" srcId="{B35A1AAF-7198-4ACD-B06A-2040075C00CA}" destId="{AFE63C20-40F2-4BBB-A78F-691F2EA12531}" srcOrd="1" destOrd="0" presId="urn:microsoft.com/office/officeart/2005/8/layout/list1"/>
    <dgm:cxn modelId="{A80E11B7-EBA1-4C61-99BF-1370EB5817E9}" type="presOf" srcId="{3230261B-96CA-462D-BB82-7BF81CFEE876}" destId="{3262380D-032D-4F82-ADE6-BF1AF06A6B92}" srcOrd="0" destOrd="0" presId="urn:microsoft.com/office/officeart/2005/8/layout/list1"/>
    <dgm:cxn modelId="{2D4FA483-FF8D-4E59-B1B3-70033B3433A4}" type="presOf" srcId="{AE440761-1B81-40F5-8465-9E9483FE2C46}" destId="{1E77D4E1-D4B6-4373-9750-9AEDD3144D3A}" srcOrd="0" destOrd="0" presId="urn:microsoft.com/office/officeart/2005/8/layout/list1"/>
    <dgm:cxn modelId="{7703244F-981E-48EE-ACEA-02B3903FF9AF}" srcId="{C8C82D14-6125-407E-AAD1-C8472753C739}" destId="{AE440761-1B81-40F5-8465-9E9483FE2C46}" srcOrd="2" destOrd="0" parTransId="{3006151E-95EA-48ED-AF4F-175F4E6F1AF6}" sibTransId="{517CFB8E-56A3-4364-83FF-B056429EC8A6}"/>
    <dgm:cxn modelId="{69385250-52ED-4504-94FE-BCBE7E2A7BE6}" type="presOf" srcId="{3230261B-96CA-462D-BB82-7BF81CFEE876}" destId="{59DA52F5-F202-4037-A53A-07D0073813CD}" srcOrd="1" destOrd="0" presId="urn:microsoft.com/office/officeart/2005/8/layout/list1"/>
    <dgm:cxn modelId="{B0D194CD-48B6-46B4-8668-50E137E150F0}" type="presOf" srcId="{B35A1AAF-7198-4ACD-B06A-2040075C00CA}" destId="{875ED9A9-AF9F-42D9-81CF-FC366C8E69AF}" srcOrd="0" destOrd="0" presId="urn:microsoft.com/office/officeart/2005/8/layout/list1"/>
    <dgm:cxn modelId="{12868AD6-F684-4FEB-B85B-A3E4D9F6EE8A}" type="presOf" srcId="{C8C82D14-6125-407E-AAD1-C8472753C739}" destId="{F300B4BD-E04C-46C0-B911-423085895A00}" srcOrd="0" destOrd="0" presId="urn:microsoft.com/office/officeart/2005/8/layout/list1"/>
    <dgm:cxn modelId="{C200B5C4-9536-4DD1-91B7-74373FD7D363}" type="presParOf" srcId="{F300B4BD-E04C-46C0-B911-423085895A00}" destId="{72373C15-95F9-447A-8BFF-4CF76A71F5D3}" srcOrd="0" destOrd="0" presId="urn:microsoft.com/office/officeart/2005/8/layout/list1"/>
    <dgm:cxn modelId="{CF36B0C8-B3AE-4BB7-BADC-D1CEB4E42EEE}" type="presParOf" srcId="{72373C15-95F9-447A-8BFF-4CF76A71F5D3}" destId="{875ED9A9-AF9F-42D9-81CF-FC366C8E69AF}" srcOrd="0" destOrd="0" presId="urn:microsoft.com/office/officeart/2005/8/layout/list1"/>
    <dgm:cxn modelId="{03735EC6-B9A6-4C6E-B6B4-D16A02103A6C}" type="presParOf" srcId="{72373C15-95F9-447A-8BFF-4CF76A71F5D3}" destId="{AFE63C20-40F2-4BBB-A78F-691F2EA12531}" srcOrd="1" destOrd="0" presId="urn:microsoft.com/office/officeart/2005/8/layout/list1"/>
    <dgm:cxn modelId="{18B13861-C499-47AC-87A1-91861AE36FA1}" type="presParOf" srcId="{F300B4BD-E04C-46C0-B911-423085895A00}" destId="{610CED6A-1985-4298-88C7-152003100811}" srcOrd="1" destOrd="0" presId="urn:microsoft.com/office/officeart/2005/8/layout/list1"/>
    <dgm:cxn modelId="{E280849A-A18F-4FA7-A13E-6B5B6148B574}" type="presParOf" srcId="{F300B4BD-E04C-46C0-B911-423085895A00}" destId="{16EC397E-6AD2-407C-AC01-F182E0956C5F}" srcOrd="2" destOrd="0" presId="urn:microsoft.com/office/officeart/2005/8/layout/list1"/>
    <dgm:cxn modelId="{2758CFAB-56AF-4210-B203-15BEA6C2E459}" type="presParOf" srcId="{F300B4BD-E04C-46C0-B911-423085895A00}" destId="{962923DC-8404-4263-8C6B-238E7D6E9D13}" srcOrd="3" destOrd="0" presId="urn:microsoft.com/office/officeart/2005/8/layout/list1"/>
    <dgm:cxn modelId="{62AF4285-EFF3-4313-83EC-E4413A6143D3}" type="presParOf" srcId="{F300B4BD-E04C-46C0-B911-423085895A00}" destId="{F42C05BA-51EF-4560-AA64-DFE9D808DE19}" srcOrd="4" destOrd="0" presId="urn:microsoft.com/office/officeart/2005/8/layout/list1"/>
    <dgm:cxn modelId="{1057F165-B037-495C-8514-CA34ED4784BE}" type="presParOf" srcId="{F42C05BA-51EF-4560-AA64-DFE9D808DE19}" destId="{3262380D-032D-4F82-ADE6-BF1AF06A6B92}" srcOrd="0" destOrd="0" presId="urn:microsoft.com/office/officeart/2005/8/layout/list1"/>
    <dgm:cxn modelId="{75999256-B8D5-41E1-B33B-3E062EBCB651}" type="presParOf" srcId="{F42C05BA-51EF-4560-AA64-DFE9D808DE19}" destId="{59DA52F5-F202-4037-A53A-07D0073813CD}" srcOrd="1" destOrd="0" presId="urn:microsoft.com/office/officeart/2005/8/layout/list1"/>
    <dgm:cxn modelId="{AD521AD6-81C9-4FF5-9FE3-2C342052BB63}" type="presParOf" srcId="{F300B4BD-E04C-46C0-B911-423085895A00}" destId="{9488C5F5-36AA-4E50-BDC7-C39D0DF9275F}" srcOrd="5" destOrd="0" presId="urn:microsoft.com/office/officeart/2005/8/layout/list1"/>
    <dgm:cxn modelId="{86C04CF9-64BE-4B5E-B47A-08FA5C2F159C}" type="presParOf" srcId="{F300B4BD-E04C-46C0-B911-423085895A00}" destId="{34B910CD-C7E8-42DE-852C-E45BA207D7EE}" srcOrd="6" destOrd="0" presId="urn:microsoft.com/office/officeart/2005/8/layout/list1"/>
    <dgm:cxn modelId="{112604C2-1285-4235-A2DA-A64AD68D30B9}" type="presParOf" srcId="{F300B4BD-E04C-46C0-B911-423085895A00}" destId="{EBDA8687-C952-4287-8073-A5D845786F0C}" srcOrd="7" destOrd="0" presId="urn:microsoft.com/office/officeart/2005/8/layout/list1"/>
    <dgm:cxn modelId="{1FDFF7C0-AF0B-4FCE-8946-DC887CAB0A3C}" type="presParOf" srcId="{F300B4BD-E04C-46C0-B911-423085895A00}" destId="{74CA14D0-0BB3-484A-BF61-FBEE1E742AE1}" srcOrd="8" destOrd="0" presId="urn:microsoft.com/office/officeart/2005/8/layout/list1"/>
    <dgm:cxn modelId="{DBB5168A-393C-4372-BAB3-E8B2F46D141D}" type="presParOf" srcId="{74CA14D0-0BB3-484A-BF61-FBEE1E742AE1}" destId="{1E77D4E1-D4B6-4373-9750-9AEDD3144D3A}" srcOrd="0" destOrd="0" presId="urn:microsoft.com/office/officeart/2005/8/layout/list1"/>
    <dgm:cxn modelId="{FFC6BBE8-6BB9-4B19-BB42-CBC566FE29F0}" type="presParOf" srcId="{74CA14D0-0BB3-484A-BF61-FBEE1E742AE1}" destId="{2B222EB6-D3FE-4990-8F35-14261AE9352C}" srcOrd="1" destOrd="0" presId="urn:microsoft.com/office/officeart/2005/8/layout/list1"/>
    <dgm:cxn modelId="{993E72BD-4361-4ADA-B021-EFD51B2EEB4F}" type="presParOf" srcId="{F300B4BD-E04C-46C0-B911-423085895A00}" destId="{AD0A5CED-02E0-446C-9810-B3C5F7DCEF4A}" srcOrd="9" destOrd="0" presId="urn:microsoft.com/office/officeart/2005/8/layout/list1"/>
    <dgm:cxn modelId="{539747D8-9668-47EF-8DB3-840132A3392C}" type="presParOf" srcId="{F300B4BD-E04C-46C0-B911-423085895A00}" destId="{DE061A72-0795-485B-9192-A1ED74BAFC02}" srcOrd="10" destOrd="0" presId="urn:microsoft.com/office/officeart/2005/8/layout/list1"/>
  </dgm:cxnLst>
  <dgm:bg>
    <a:solidFill>
      <a:schemeClr val="accent4">
        <a:lumMod val="40000"/>
        <a:lumOff val="60000"/>
      </a:schemeClr>
    </a:solid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9BF6C9AE-9CF5-41D9-AEFC-85D39B75124E}"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fr-FR"/>
        </a:p>
      </dgm:t>
    </dgm:pt>
    <dgm:pt modelId="{DD960F17-5CBA-4E2F-B393-EA08DFD941F1}">
      <dgm:prSet phldrT="[Texte]" custT="1"/>
      <dgm:spPr>
        <a:solidFill>
          <a:schemeClr val="accent4">
            <a:lumMod val="40000"/>
            <a:lumOff val="60000"/>
          </a:schemeClr>
        </a:solidFill>
      </dgm:spPr>
      <dgm:t>
        <a:bodyPr/>
        <a:lstStyle/>
        <a:p>
          <a:r>
            <a:rPr lang="fr-FR" sz="1600" b="0" i="0" dirty="0" smtClean="0">
              <a:solidFill>
                <a:schemeClr val="tx1"/>
              </a:solidFill>
            </a:rPr>
            <a:t> </a:t>
          </a:r>
          <a:r>
            <a:rPr lang="fr-FR" sz="1600" b="1" i="0" dirty="0" smtClean="0">
              <a:solidFill>
                <a:schemeClr val="tx1"/>
              </a:solidFill>
            </a:rPr>
            <a:t>Le transport </a:t>
          </a:r>
          <a:endParaRPr lang="fr-FR" sz="1600" dirty="0">
            <a:solidFill>
              <a:schemeClr val="tx1"/>
            </a:solidFill>
          </a:endParaRPr>
        </a:p>
      </dgm:t>
    </dgm:pt>
    <dgm:pt modelId="{1E259DC2-D2E8-4BE5-B879-BC8FE4390744}" type="parTrans" cxnId="{B0EA49B9-5B47-4ACE-990A-AC9977508E00}">
      <dgm:prSet/>
      <dgm:spPr/>
      <dgm:t>
        <a:bodyPr/>
        <a:lstStyle/>
        <a:p>
          <a:endParaRPr lang="fr-FR">
            <a:solidFill>
              <a:schemeClr val="tx1"/>
            </a:solidFill>
          </a:endParaRPr>
        </a:p>
      </dgm:t>
    </dgm:pt>
    <dgm:pt modelId="{B421D324-A73E-4D2B-B1E6-BDC377584540}" type="sibTrans" cxnId="{B0EA49B9-5B47-4ACE-990A-AC9977508E00}">
      <dgm:prSet/>
      <dgm:spPr/>
      <dgm:t>
        <a:bodyPr/>
        <a:lstStyle/>
        <a:p>
          <a:endParaRPr lang="fr-FR">
            <a:solidFill>
              <a:schemeClr val="tx1"/>
            </a:solidFill>
          </a:endParaRPr>
        </a:p>
      </dgm:t>
    </dgm:pt>
    <dgm:pt modelId="{4A4A15A0-E4C1-450A-8B88-B9909AF96376}">
      <dgm:prSet phldrT="[Texte]" custT="1"/>
      <dgm:spPr>
        <a:solidFill>
          <a:schemeClr val="accent4">
            <a:lumMod val="40000"/>
            <a:lumOff val="60000"/>
          </a:schemeClr>
        </a:solidFill>
      </dgm:spPr>
      <dgm:t>
        <a:bodyPr/>
        <a:lstStyle/>
        <a:p>
          <a:r>
            <a:rPr lang="fr-FR" sz="1600" b="0" i="0" dirty="0" smtClean="0">
              <a:solidFill>
                <a:schemeClr val="tx1"/>
              </a:solidFill>
            </a:rPr>
            <a:t> </a:t>
          </a:r>
          <a:r>
            <a:rPr lang="fr-FR" sz="1600" b="1" i="0" dirty="0" smtClean="0">
              <a:solidFill>
                <a:schemeClr val="tx1"/>
              </a:solidFill>
            </a:rPr>
            <a:t>La prévention sanitaire </a:t>
          </a:r>
          <a:r>
            <a:rPr lang="fr-FR" sz="1600" b="0" i="0" dirty="0" smtClean="0">
              <a:solidFill>
                <a:schemeClr val="tx1"/>
              </a:solidFill>
            </a:rPr>
            <a:t> </a:t>
          </a:r>
          <a:endParaRPr lang="fr-FR" sz="1600" dirty="0">
            <a:solidFill>
              <a:schemeClr val="tx1"/>
            </a:solidFill>
          </a:endParaRPr>
        </a:p>
      </dgm:t>
    </dgm:pt>
    <dgm:pt modelId="{FD71BF1E-3AC6-49B5-B7EF-E22E70EB5098}" type="parTrans" cxnId="{D7F8F52E-7EC3-4AE8-B777-0B111E1F12E4}">
      <dgm:prSet/>
      <dgm:spPr/>
      <dgm:t>
        <a:bodyPr/>
        <a:lstStyle/>
        <a:p>
          <a:endParaRPr lang="fr-FR">
            <a:solidFill>
              <a:schemeClr val="tx1"/>
            </a:solidFill>
          </a:endParaRPr>
        </a:p>
      </dgm:t>
    </dgm:pt>
    <dgm:pt modelId="{39E88933-52FD-431F-83D6-9DA81DDE1C34}" type="sibTrans" cxnId="{D7F8F52E-7EC3-4AE8-B777-0B111E1F12E4}">
      <dgm:prSet/>
      <dgm:spPr/>
      <dgm:t>
        <a:bodyPr/>
        <a:lstStyle/>
        <a:p>
          <a:endParaRPr lang="fr-FR">
            <a:solidFill>
              <a:schemeClr val="tx1"/>
            </a:solidFill>
          </a:endParaRPr>
        </a:p>
      </dgm:t>
    </dgm:pt>
    <dgm:pt modelId="{68D6B5A8-482A-4B25-A9C3-D4EB3EE97A71}">
      <dgm:prSet phldrT="[Texte]" custT="1"/>
      <dgm:spPr>
        <a:solidFill>
          <a:schemeClr val="accent4">
            <a:lumMod val="40000"/>
            <a:lumOff val="60000"/>
          </a:schemeClr>
        </a:solidFill>
      </dgm:spPr>
      <dgm:t>
        <a:bodyPr/>
        <a:lstStyle/>
        <a:p>
          <a:r>
            <a:rPr lang="fr-FR" sz="1600" b="0" i="0" dirty="0" smtClean="0">
              <a:solidFill>
                <a:schemeClr val="tx1"/>
              </a:solidFill>
            </a:rPr>
            <a:t> </a:t>
          </a:r>
          <a:r>
            <a:rPr lang="fr-FR" sz="1600" b="1" i="0" dirty="0" smtClean="0">
              <a:solidFill>
                <a:schemeClr val="tx1"/>
              </a:solidFill>
            </a:rPr>
            <a:t>Les activités scientifiques, culturelles et sportives </a:t>
          </a:r>
          <a:endParaRPr lang="fr-FR" sz="1600" dirty="0">
            <a:solidFill>
              <a:schemeClr val="tx1"/>
            </a:solidFill>
          </a:endParaRPr>
        </a:p>
      </dgm:t>
    </dgm:pt>
    <dgm:pt modelId="{63865174-356F-4337-9B9C-E2EA1DD1D50C}" type="parTrans" cxnId="{13E4D148-5DB7-49AB-AD98-D22182A1ED49}">
      <dgm:prSet/>
      <dgm:spPr/>
      <dgm:t>
        <a:bodyPr/>
        <a:lstStyle/>
        <a:p>
          <a:endParaRPr lang="fr-FR">
            <a:solidFill>
              <a:schemeClr val="tx1"/>
            </a:solidFill>
          </a:endParaRPr>
        </a:p>
      </dgm:t>
    </dgm:pt>
    <dgm:pt modelId="{E41F89E5-3734-4531-A384-4794BB46BA12}" type="sibTrans" cxnId="{13E4D148-5DB7-49AB-AD98-D22182A1ED49}">
      <dgm:prSet/>
      <dgm:spPr/>
      <dgm:t>
        <a:bodyPr/>
        <a:lstStyle/>
        <a:p>
          <a:endParaRPr lang="fr-FR">
            <a:solidFill>
              <a:schemeClr val="tx1"/>
            </a:solidFill>
          </a:endParaRPr>
        </a:p>
      </dgm:t>
    </dgm:pt>
    <dgm:pt modelId="{3A09AEBE-B75D-4F85-8E6D-B9EA4DFAE931}">
      <dgm:prSet phldrT="[Texte]" custT="1"/>
      <dgm:spPr>
        <a:solidFill>
          <a:schemeClr val="accent4">
            <a:lumMod val="40000"/>
            <a:lumOff val="60000"/>
          </a:schemeClr>
        </a:solidFill>
      </dgm:spPr>
      <dgm:t>
        <a:bodyPr/>
        <a:lstStyle/>
        <a:p>
          <a:r>
            <a:rPr lang="fr-FR" sz="1600" b="1" i="0" dirty="0" smtClean="0">
              <a:solidFill>
                <a:schemeClr val="tx1"/>
              </a:solidFill>
            </a:rPr>
            <a:t>La restauration </a:t>
          </a:r>
          <a:endParaRPr lang="fr-FR" sz="1600" dirty="0">
            <a:solidFill>
              <a:schemeClr val="tx1"/>
            </a:solidFill>
          </a:endParaRPr>
        </a:p>
      </dgm:t>
    </dgm:pt>
    <dgm:pt modelId="{23F469F7-2E77-4D2A-8A4D-0D399AB131C1}" type="parTrans" cxnId="{A0E751F5-0C0E-45C2-8ACC-3D2C85E533DA}">
      <dgm:prSet/>
      <dgm:spPr/>
      <dgm:t>
        <a:bodyPr/>
        <a:lstStyle/>
        <a:p>
          <a:endParaRPr lang="fr-FR">
            <a:solidFill>
              <a:schemeClr val="tx1"/>
            </a:solidFill>
          </a:endParaRPr>
        </a:p>
      </dgm:t>
    </dgm:pt>
    <dgm:pt modelId="{46645879-43CC-4B79-A421-B9409C4B5D84}" type="sibTrans" cxnId="{A0E751F5-0C0E-45C2-8ACC-3D2C85E533DA}">
      <dgm:prSet/>
      <dgm:spPr/>
      <dgm:t>
        <a:bodyPr/>
        <a:lstStyle/>
        <a:p>
          <a:endParaRPr lang="fr-FR">
            <a:solidFill>
              <a:schemeClr val="tx1"/>
            </a:solidFill>
          </a:endParaRPr>
        </a:p>
      </dgm:t>
    </dgm:pt>
    <dgm:pt modelId="{D2D59EB5-06A8-4DF5-A155-B9367379DFAA}">
      <dgm:prSet custT="1"/>
      <dgm:spPr>
        <a:solidFill>
          <a:srgbClr val="BCACCC">
            <a:alpha val="90000"/>
          </a:srgbClr>
        </a:solidFill>
        <a:ln>
          <a:noFill/>
        </a:ln>
      </dgm:spPr>
      <dgm:t>
        <a:bodyPr anchor="ctr"/>
        <a:lstStyle/>
        <a:p>
          <a:r>
            <a:rPr lang="fr-FR" sz="1400" b="0" i="0" dirty="0" smtClean="0">
              <a:solidFill>
                <a:schemeClr val="tx1"/>
              </a:solidFill>
            </a:rPr>
            <a:t>Tout étudiant, externe ou résident, bénéficie d'un repas au sein des restaurants universitaires en présentant uniquement sa carte d'étudiant ou sa carte de résident. Les restaurants universitaires sont repartis dans les établissements de l'enseignement supérieur et les résidences universitaires. </a:t>
          </a:r>
          <a:endParaRPr lang="fr-FR" sz="1400" dirty="0">
            <a:solidFill>
              <a:schemeClr val="tx1"/>
            </a:solidFill>
          </a:endParaRPr>
        </a:p>
      </dgm:t>
    </dgm:pt>
    <dgm:pt modelId="{97FB936C-9615-4297-B616-8FC1B3228136}" type="parTrans" cxnId="{E2C77E91-8AF9-451A-BF86-73EDCED8B04B}">
      <dgm:prSet/>
      <dgm:spPr/>
      <dgm:t>
        <a:bodyPr/>
        <a:lstStyle/>
        <a:p>
          <a:endParaRPr lang="fr-FR">
            <a:solidFill>
              <a:schemeClr val="tx1"/>
            </a:solidFill>
          </a:endParaRPr>
        </a:p>
      </dgm:t>
    </dgm:pt>
    <dgm:pt modelId="{EABEE58F-0FF0-4994-8ACC-1728C293E002}" type="sibTrans" cxnId="{E2C77E91-8AF9-451A-BF86-73EDCED8B04B}">
      <dgm:prSet/>
      <dgm:spPr/>
      <dgm:t>
        <a:bodyPr/>
        <a:lstStyle/>
        <a:p>
          <a:endParaRPr lang="fr-FR">
            <a:solidFill>
              <a:schemeClr val="tx1"/>
            </a:solidFill>
          </a:endParaRPr>
        </a:p>
      </dgm:t>
    </dgm:pt>
    <dgm:pt modelId="{0DC50DC8-99F8-4308-9AD2-04489B057C6B}">
      <dgm:prSet custT="1"/>
      <dgm:spPr>
        <a:solidFill>
          <a:srgbClr val="BCACCC">
            <a:alpha val="90000"/>
          </a:srgbClr>
        </a:solidFill>
        <a:ln>
          <a:noFill/>
        </a:ln>
      </dgm:spPr>
      <dgm:t>
        <a:bodyPr anchor="ctr"/>
        <a:lstStyle/>
        <a:p>
          <a:r>
            <a:rPr lang="fr-FR" sz="1400" b="0" i="0" dirty="0" smtClean="0">
              <a:solidFill>
                <a:schemeClr val="tx1"/>
              </a:solidFill>
            </a:rPr>
            <a:t>Le transport universitaire est une autre mission à l'adresse de l'office national des œuvres universitaires. Il est garanti pour tous les étudiants, assurant ainsi le relai entre les résidences universitaires et les établissements de l'enseignement supérieur. L'étudiant est appelé à verser une cotisation annuelle et symbolique.</a:t>
          </a:r>
          <a:endParaRPr lang="fr-FR" sz="1400" dirty="0">
            <a:solidFill>
              <a:schemeClr val="tx1"/>
            </a:solidFill>
          </a:endParaRPr>
        </a:p>
      </dgm:t>
    </dgm:pt>
    <dgm:pt modelId="{EDF8B1B7-722F-4A7F-B7B8-7ED1CEC495B6}" type="parTrans" cxnId="{267B9BBF-E9C8-43A3-BD14-DD6B498D6F04}">
      <dgm:prSet/>
      <dgm:spPr/>
      <dgm:t>
        <a:bodyPr/>
        <a:lstStyle/>
        <a:p>
          <a:endParaRPr lang="fr-FR">
            <a:solidFill>
              <a:schemeClr val="tx1"/>
            </a:solidFill>
          </a:endParaRPr>
        </a:p>
      </dgm:t>
    </dgm:pt>
    <dgm:pt modelId="{BFCE311D-40AF-4E5B-A3F1-357FCAEE9296}" type="sibTrans" cxnId="{267B9BBF-E9C8-43A3-BD14-DD6B498D6F04}">
      <dgm:prSet/>
      <dgm:spPr/>
      <dgm:t>
        <a:bodyPr/>
        <a:lstStyle/>
        <a:p>
          <a:endParaRPr lang="fr-FR">
            <a:solidFill>
              <a:schemeClr val="tx1"/>
            </a:solidFill>
          </a:endParaRPr>
        </a:p>
      </dgm:t>
    </dgm:pt>
    <dgm:pt modelId="{DD41FB7F-A0A1-48E5-9959-5F6CD60381A4}">
      <dgm:prSet custT="1"/>
      <dgm:spPr>
        <a:solidFill>
          <a:srgbClr val="BCACCC">
            <a:alpha val="90000"/>
          </a:srgbClr>
        </a:solidFill>
        <a:ln>
          <a:noFill/>
        </a:ln>
      </dgm:spPr>
      <dgm:t>
        <a:bodyPr anchor="ctr"/>
        <a:lstStyle/>
        <a:p>
          <a:r>
            <a:rPr lang="fr-FR" sz="1400" b="0" i="0" dirty="0" smtClean="0">
              <a:solidFill>
                <a:schemeClr val="tx1"/>
              </a:solidFill>
            </a:rPr>
            <a:t>Les résidences universitaires sont dotées d'infrastructures, de moyens nécessaires à la création de clubs et d'associations afin de pratiquer les activités scientifiques, culturelles et sportives. Comme il a été mis à la disposition des étudiants des bibliothèques, des salles de révision et des cybers nets gratuits, gérés par les étudiants résidents.</a:t>
          </a:r>
          <a:endParaRPr lang="fr-FR" sz="1400" dirty="0">
            <a:solidFill>
              <a:schemeClr val="tx1"/>
            </a:solidFill>
          </a:endParaRPr>
        </a:p>
      </dgm:t>
    </dgm:pt>
    <dgm:pt modelId="{38688B80-9CD7-4107-AFF9-A3ADFF276005}" type="parTrans" cxnId="{AC0BD007-FB28-4781-8B37-0C3EAF1ACAD8}">
      <dgm:prSet/>
      <dgm:spPr/>
      <dgm:t>
        <a:bodyPr/>
        <a:lstStyle/>
        <a:p>
          <a:endParaRPr lang="fr-FR">
            <a:solidFill>
              <a:schemeClr val="tx1"/>
            </a:solidFill>
          </a:endParaRPr>
        </a:p>
      </dgm:t>
    </dgm:pt>
    <dgm:pt modelId="{C02C070C-FE73-4648-89FC-5D2D4FB84A7C}" type="sibTrans" cxnId="{AC0BD007-FB28-4781-8B37-0C3EAF1ACAD8}">
      <dgm:prSet/>
      <dgm:spPr/>
      <dgm:t>
        <a:bodyPr/>
        <a:lstStyle/>
        <a:p>
          <a:endParaRPr lang="fr-FR">
            <a:solidFill>
              <a:schemeClr val="tx1"/>
            </a:solidFill>
          </a:endParaRPr>
        </a:p>
      </dgm:t>
    </dgm:pt>
    <dgm:pt modelId="{99268736-C85B-4820-ABA4-54ECD6146530}">
      <dgm:prSet custT="1"/>
      <dgm:spPr>
        <a:solidFill>
          <a:srgbClr val="BCACCC">
            <a:alpha val="90000"/>
          </a:srgbClr>
        </a:solidFill>
        <a:ln>
          <a:noFill/>
        </a:ln>
      </dgm:spPr>
      <dgm:t>
        <a:bodyPr anchor="ctr"/>
        <a:lstStyle/>
        <a:p>
          <a:r>
            <a:rPr lang="fr-FR" sz="1400" b="0" i="0" dirty="0" smtClean="0">
              <a:solidFill>
                <a:schemeClr val="tx1"/>
              </a:solidFill>
            </a:rPr>
            <a:t>Les résidences universitaires disposent de structures et moyens sanitaires nécessaires, afin de préserver les étudiants résidents de tous les risques</a:t>
          </a:r>
          <a:endParaRPr lang="fr-FR" sz="1400" dirty="0">
            <a:solidFill>
              <a:schemeClr val="tx1"/>
            </a:solidFill>
          </a:endParaRPr>
        </a:p>
      </dgm:t>
    </dgm:pt>
    <dgm:pt modelId="{E8615968-712F-4374-8DD7-4365B826255B}" type="parTrans" cxnId="{FE80E4BE-2E56-4880-B614-75292131FCF1}">
      <dgm:prSet/>
      <dgm:spPr/>
      <dgm:t>
        <a:bodyPr/>
        <a:lstStyle/>
        <a:p>
          <a:endParaRPr lang="fr-FR">
            <a:solidFill>
              <a:schemeClr val="tx1"/>
            </a:solidFill>
          </a:endParaRPr>
        </a:p>
      </dgm:t>
    </dgm:pt>
    <dgm:pt modelId="{5C8E134B-52F3-40A3-B94F-1CF37E3BBC2D}" type="sibTrans" cxnId="{FE80E4BE-2E56-4880-B614-75292131FCF1}">
      <dgm:prSet/>
      <dgm:spPr/>
      <dgm:t>
        <a:bodyPr/>
        <a:lstStyle/>
        <a:p>
          <a:endParaRPr lang="fr-FR">
            <a:solidFill>
              <a:schemeClr val="tx1"/>
            </a:solidFill>
          </a:endParaRPr>
        </a:p>
      </dgm:t>
    </dgm:pt>
    <dgm:pt modelId="{7819B59E-3AC8-491A-BFB8-D61EFA32AC7C}" type="pres">
      <dgm:prSet presAssocID="{9BF6C9AE-9CF5-41D9-AEFC-85D39B75124E}" presName="Name0" presStyleCnt="0">
        <dgm:presLayoutVars>
          <dgm:dir/>
          <dgm:animLvl val="lvl"/>
          <dgm:resizeHandles/>
        </dgm:presLayoutVars>
      </dgm:prSet>
      <dgm:spPr/>
      <dgm:t>
        <a:bodyPr/>
        <a:lstStyle/>
        <a:p>
          <a:endParaRPr lang="fr-FR"/>
        </a:p>
      </dgm:t>
    </dgm:pt>
    <dgm:pt modelId="{E33C52F2-98E4-412E-A3C4-F37922EDC697}" type="pres">
      <dgm:prSet presAssocID="{3A09AEBE-B75D-4F85-8E6D-B9EA4DFAE931}" presName="linNode" presStyleCnt="0"/>
      <dgm:spPr/>
    </dgm:pt>
    <dgm:pt modelId="{F152100E-9E42-4B92-988B-923A3096737B}" type="pres">
      <dgm:prSet presAssocID="{3A09AEBE-B75D-4F85-8E6D-B9EA4DFAE931}" presName="parentShp" presStyleLbl="node1" presStyleIdx="0" presStyleCnt="4" custScaleX="64062" custLinFactNeighborX="-11980">
        <dgm:presLayoutVars>
          <dgm:bulletEnabled val="1"/>
        </dgm:presLayoutVars>
      </dgm:prSet>
      <dgm:spPr/>
      <dgm:t>
        <a:bodyPr/>
        <a:lstStyle/>
        <a:p>
          <a:endParaRPr lang="fr-FR"/>
        </a:p>
      </dgm:t>
    </dgm:pt>
    <dgm:pt modelId="{55F3ACD8-A119-46DD-9A72-6C7B050E6F86}" type="pres">
      <dgm:prSet presAssocID="{3A09AEBE-B75D-4F85-8E6D-B9EA4DFAE931}" presName="childShp" presStyleLbl="bgAccFollowNode1" presStyleIdx="0" presStyleCnt="4" custScaleX="123438">
        <dgm:presLayoutVars>
          <dgm:bulletEnabled val="1"/>
        </dgm:presLayoutVars>
      </dgm:prSet>
      <dgm:spPr/>
      <dgm:t>
        <a:bodyPr/>
        <a:lstStyle/>
        <a:p>
          <a:endParaRPr lang="fr-FR"/>
        </a:p>
      </dgm:t>
    </dgm:pt>
    <dgm:pt modelId="{77134A52-8F6A-4AE5-B6CB-73327DF6E49C}" type="pres">
      <dgm:prSet presAssocID="{46645879-43CC-4B79-A421-B9409C4B5D84}" presName="spacing" presStyleCnt="0"/>
      <dgm:spPr/>
    </dgm:pt>
    <dgm:pt modelId="{35BFB034-5BD0-490C-B2D6-527B7B782CCF}" type="pres">
      <dgm:prSet presAssocID="{DD960F17-5CBA-4E2F-B393-EA08DFD941F1}" presName="linNode" presStyleCnt="0"/>
      <dgm:spPr/>
    </dgm:pt>
    <dgm:pt modelId="{830AD4AF-0802-436B-BF6C-64FBB371BB82}" type="pres">
      <dgm:prSet presAssocID="{DD960F17-5CBA-4E2F-B393-EA08DFD941F1}" presName="parentShp" presStyleLbl="node1" presStyleIdx="1" presStyleCnt="4" custScaleX="64062" custLinFactNeighborX="-11980">
        <dgm:presLayoutVars>
          <dgm:bulletEnabled val="1"/>
        </dgm:presLayoutVars>
      </dgm:prSet>
      <dgm:spPr/>
      <dgm:t>
        <a:bodyPr/>
        <a:lstStyle/>
        <a:p>
          <a:endParaRPr lang="fr-FR"/>
        </a:p>
      </dgm:t>
    </dgm:pt>
    <dgm:pt modelId="{695712D2-94B2-4B2B-89EA-36945FB30D26}" type="pres">
      <dgm:prSet presAssocID="{DD960F17-5CBA-4E2F-B393-EA08DFD941F1}" presName="childShp" presStyleLbl="bgAccFollowNode1" presStyleIdx="1" presStyleCnt="4" custScaleX="123438">
        <dgm:presLayoutVars>
          <dgm:bulletEnabled val="1"/>
        </dgm:presLayoutVars>
      </dgm:prSet>
      <dgm:spPr/>
      <dgm:t>
        <a:bodyPr/>
        <a:lstStyle/>
        <a:p>
          <a:endParaRPr lang="fr-FR"/>
        </a:p>
      </dgm:t>
    </dgm:pt>
    <dgm:pt modelId="{1245E834-BC18-4ACF-B089-916FC33FBB88}" type="pres">
      <dgm:prSet presAssocID="{B421D324-A73E-4D2B-B1E6-BDC377584540}" presName="spacing" presStyleCnt="0"/>
      <dgm:spPr/>
    </dgm:pt>
    <dgm:pt modelId="{BA168CC4-E0A9-4ADE-9785-CBEBE09BDAE3}" type="pres">
      <dgm:prSet presAssocID="{68D6B5A8-482A-4B25-A9C3-D4EB3EE97A71}" presName="linNode" presStyleCnt="0"/>
      <dgm:spPr/>
    </dgm:pt>
    <dgm:pt modelId="{C6819594-69C6-4C77-A65B-9BBA74B20888}" type="pres">
      <dgm:prSet presAssocID="{68D6B5A8-482A-4B25-A9C3-D4EB3EE97A71}" presName="parentShp" presStyleLbl="node1" presStyleIdx="2" presStyleCnt="4" custScaleX="64062" custLinFactNeighborX="-11980">
        <dgm:presLayoutVars>
          <dgm:bulletEnabled val="1"/>
        </dgm:presLayoutVars>
      </dgm:prSet>
      <dgm:spPr/>
      <dgm:t>
        <a:bodyPr/>
        <a:lstStyle/>
        <a:p>
          <a:endParaRPr lang="fr-FR"/>
        </a:p>
      </dgm:t>
    </dgm:pt>
    <dgm:pt modelId="{203DBA44-C9AA-40BD-9EBA-0CAAC199A1A0}" type="pres">
      <dgm:prSet presAssocID="{68D6B5A8-482A-4B25-A9C3-D4EB3EE97A71}" presName="childShp" presStyleLbl="bgAccFollowNode1" presStyleIdx="2" presStyleCnt="4" custScaleX="123438" custLinFactNeighborX="0" custLinFactNeighborY="7508">
        <dgm:presLayoutVars>
          <dgm:bulletEnabled val="1"/>
        </dgm:presLayoutVars>
      </dgm:prSet>
      <dgm:spPr/>
      <dgm:t>
        <a:bodyPr/>
        <a:lstStyle/>
        <a:p>
          <a:endParaRPr lang="fr-FR"/>
        </a:p>
      </dgm:t>
    </dgm:pt>
    <dgm:pt modelId="{392E4406-A75A-4BC3-B05E-61C7078C330C}" type="pres">
      <dgm:prSet presAssocID="{E41F89E5-3734-4531-A384-4794BB46BA12}" presName="spacing" presStyleCnt="0"/>
      <dgm:spPr/>
    </dgm:pt>
    <dgm:pt modelId="{70D684B6-BB4B-4D85-ACC9-76344F2668F6}" type="pres">
      <dgm:prSet presAssocID="{4A4A15A0-E4C1-450A-8B88-B9909AF96376}" presName="linNode" presStyleCnt="0"/>
      <dgm:spPr/>
    </dgm:pt>
    <dgm:pt modelId="{E8D027C9-E7F6-4721-BEFA-B8353450D7D5}" type="pres">
      <dgm:prSet presAssocID="{4A4A15A0-E4C1-450A-8B88-B9909AF96376}" presName="parentShp" presStyleLbl="node1" presStyleIdx="3" presStyleCnt="4" custScaleX="64062" custLinFactNeighborX="-11980">
        <dgm:presLayoutVars>
          <dgm:bulletEnabled val="1"/>
        </dgm:presLayoutVars>
      </dgm:prSet>
      <dgm:spPr/>
      <dgm:t>
        <a:bodyPr/>
        <a:lstStyle/>
        <a:p>
          <a:endParaRPr lang="fr-FR"/>
        </a:p>
      </dgm:t>
    </dgm:pt>
    <dgm:pt modelId="{1348383D-C09B-49CA-9FD1-56BE8DA72633}" type="pres">
      <dgm:prSet presAssocID="{4A4A15A0-E4C1-450A-8B88-B9909AF96376}" presName="childShp" presStyleLbl="bgAccFollowNode1" presStyleIdx="3" presStyleCnt="4" custScaleX="123438">
        <dgm:presLayoutVars>
          <dgm:bulletEnabled val="1"/>
        </dgm:presLayoutVars>
      </dgm:prSet>
      <dgm:spPr/>
      <dgm:t>
        <a:bodyPr/>
        <a:lstStyle/>
        <a:p>
          <a:endParaRPr lang="fr-FR"/>
        </a:p>
      </dgm:t>
    </dgm:pt>
  </dgm:ptLst>
  <dgm:cxnLst>
    <dgm:cxn modelId="{ECBEFE42-BB4F-44B9-9BFF-74CC3AF22AB2}" type="presOf" srcId="{DD41FB7F-A0A1-48E5-9959-5F6CD60381A4}" destId="{203DBA44-C9AA-40BD-9EBA-0CAAC199A1A0}" srcOrd="0" destOrd="0" presId="urn:microsoft.com/office/officeart/2005/8/layout/vList6"/>
    <dgm:cxn modelId="{C3C5BED3-B6FF-4F1A-A6FE-3C6A1E00E064}" type="presOf" srcId="{9BF6C9AE-9CF5-41D9-AEFC-85D39B75124E}" destId="{7819B59E-3AC8-491A-BFB8-D61EFA32AC7C}" srcOrd="0" destOrd="0" presId="urn:microsoft.com/office/officeart/2005/8/layout/vList6"/>
    <dgm:cxn modelId="{121ACBB0-E2D2-49F5-8139-16C8FC312F89}" type="presOf" srcId="{D2D59EB5-06A8-4DF5-A155-B9367379DFAA}" destId="{55F3ACD8-A119-46DD-9A72-6C7B050E6F86}" srcOrd="0" destOrd="0" presId="urn:microsoft.com/office/officeart/2005/8/layout/vList6"/>
    <dgm:cxn modelId="{13E4D148-5DB7-49AB-AD98-D22182A1ED49}" srcId="{9BF6C9AE-9CF5-41D9-AEFC-85D39B75124E}" destId="{68D6B5A8-482A-4B25-A9C3-D4EB3EE97A71}" srcOrd="2" destOrd="0" parTransId="{63865174-356F-4337-9B9C-E2EA1DD1D50C}" sibTransId="{E41F89E5-3734-4531-A384-4794BB46BA12}"/>
    <dgm:cxn modelId="{267B9BBF-E9C8-43A3-BD14-DD6B498D6F04}" srcId="{DD960F17-5CBA-4E2F-B393-EA08DFD941F1}" destId="{0DC50DC8-99F8-4308-9AD2-04489B057C6B}" srcOrd="0" destOrd="0" parTransId="{EDF8B1B7-722F-4A7F-B7B8-7ED1CEC495B6}" sibTransId="{BFCE311D-40AF-4E5B-A3F1-357FCAEE9296}"/>
    <dgm:cxn modelId="{23536DEA-906E-4E45-BB34-9DB2A51D8A2E}" type="presOf" srcId="{DD960F17-5CBA-4E2F-B393-EA08DFD941F1}" destId="{830AD4AF-0802-436B-BF6C-64FBB371BB82}" srcOrd="0" destOrd="0" presId="urn:microsoft.com/office/officeart/2005/8/layout/vList6"/>
    <dgm:cxn modelId="{49D6340E-7F3E-4034-AAEA-B9F4A257B994}" type="presOf" srcId="{3A09AEBE-B75D-4F85-8E6D-B9EA4DFAE931}" destId="{F152100E-9E42-4B92-988B-923A3096737B}" srcOrd="0" destOrd="0" presId="urn:microsoft.com/office/officeart/2005/8/layout/vList6"/>
    <dgm:cxn modelId="{C9E1B71C-FD42-49A4-B185-BA6E487E5D13}" type="presOf" srcId="{68D6B5A8-482A-4B25-A9C3-D4EB3EE97A71}" destId="{C6819594-69C6-4C77-A65B-9BBA74B20888}" srcOrd="0" destOrd="0" presId="urn:microsoft.com/office/officeart/2005/8/layout/vList6"/>
    <dgm:cxn modelId="{FE80E4BE-2E56-4880-B614-75292131FCF1}" srcId="{4A4A15A0-E4C1-450A-8B88-B9909AF96376}" destId="{99268736-C85B-4820-ABA4-54ECD6146530}" srcOrd="0" destOrd="0" parTransId="{E8615968-712F-4374-8DD7-4365B826255B}" sibTransId="{5C8E134B-52F3-40A3-B94F-1CF37E3BBC2D}"/>
    <dgm:cxn modelId="{A0E751F5-0C0E-45C2-8ACC-3D2C85E533DA}" srcId="{9BF6C9AE-9CF5-41D9-AEFC-85D39B75124E}" destId="{3A09AEBE-B75D-4F85-8E6D-B9EA4DFAE931}" srcOrd="0" destOrd="0" parTransId="{23F469F7-2E77-4D2A-8A4D-0D399AB131C1}" sibTransId="{46645879-43CC-4B79-A421-B9409C4B5D84}"/>
    <dgm:cxn modelId="{D7F8F52E-7EC3-4AE8-B777-0B111E1F12E4}" srcId="{9BF6C9AE-9CF5-41D9-AEFC-85D39B75124E}" destId="{4A4A15A0-E4C1-450A-8B88-B9909AF96376}" srcOrd="3" destOrd="0" parTransId="{FD71BF1E-3AC6-49B5-B7EF-E22E70EB5098}" sibTransId="{39E88933-52FD-431F-83D6-9DA81DDE1C34}"/>
    <dgm:cxn modelId="{B0EA49B9-5B47-4ACE-990A-AC9977508E00}" srcId="{9BF6C9AE-9CF5-41D9-AEFC-85D39B75124E}" destId="{DD960F17-5CBA-4E2F-B393-EA08DFD941F1}" srcOrd="1" destOrd="0" parTransId="{1E259DC2-D2E8-4BE5-B879-BC8FE4390744}" sibTransId="{B421D324-A73E-4D2B-B1E6-BDC377584540}"/>
    <dgm:cxn modelId="{6F8412FA-F702-43D1-8B48-C8107ED1CD7C}" type="presOf" srcId="{4A4A15A0-E4C1-450A-8B88-B9909AF96376}" destId="{E8D027C9-E7F6-4721-BEFA-B8353450D7D5}" srcOrd="0" destOrd="0" presId="urn:microsoft.com/office/officeart/2005/8/layout/vList6"/>
    <dgm:cxn modelId="{E2C77E91-8AF9-451A-BF86-73EDCED8B04B}" srcId="{3A09AEBE-B75D-4F85-8E6D-B9EA4DFAE931}" destId="{D2D59EB5-06A8-4DF5-A155-B9367379DFAA}" srcOrd="0" destOrd="0" parTransId="{97FB936C-9615-4297-B616-8FC1B3228136}" sibTransId="{EABEE58F-0FF0-4994-8ACC-1728C293E002}"/>
    <dgm:cxn modelId="{AC0BD007-FB28-4781-8B37-0C3EAF1ACAD8}" srcId="{68D6B5A8-482A-4B25-A9C3-D4EB3EE97A71}" destId="{DD41FB7F-A0A1-48E5-9959-5F6CD60381A4}" srcOrd="0" destOrd="0" parTransId="{38688B80-9CD7-4107-AFF9-A3ADFF276005}" sibTransId="{C02C070C-FE73-4648-89FC-5D2D4FB84A7C}"/>
    <dgm:cxn modelId="{355F1EFD-9715-4DB3-8A9A-E755F8280AD0}" type="presOf" srcId="{99268736-C85B-4820-ABA4-54ECD6146530}" destId="{1348383D-C09B-49CA-9FD1-56BE8DA72633}" srcOrd="0" destOrd="0" presId="urn:microsoft.com/office/officeart/2005/8/layout/vList6"/>
    <dgm:cxn modelId="{DEA3307C-19C7-40CE-AF74-A4993BFFB84B}" type="presOf" srcId="{0DC50DC8-99F8-4308-9AD2-04489B057C6B}" destId="{695712D2-94B2-4B2B-89EA-36945FB30D26}" srcOrd="0" destOrd="0" presId="urn:microsoft.com/office/officeart/2005/8/layout/vList6"/>
    <dgm:cxn modelId="{55FB5888-C0DB-4629-A3AC-314B2B0708AF}" type="presParOf" srcId="{7819B59E-3AC8-491A-BFB8-D61EFA32AC7C}" destId="{E33C52F2-98E4-412E-A3C4-F37922EDC697}" srcOrd="0" destOrd="0" presId="urn:microsoft.com/office/officeart/2005/8/layout/vList6"/>
    <dgm:cxn modelId="{F6EC0067-BA40-4FA6-A522-7B7B30FFF01B}" type="presParOf" srcId="{E33C52F2-98E4-412E-A3C4-F37922EDC697}" destId="{F152100E-9E42-4B92-988B-923A3096737B}" srcOrd="0" destOrd="0" presId="urn:microsoft.com/office/officeart/2005/8/layout/vList6"/>
    <dgm:cxn modelId="{C0DED9BE-951A-469D-9DE0-EE3FD7386EE3}" type="presParOf" srcId="{E33C52F2-98E4-412E-A3C4-F37922EDC697}" destId="{55F3ACD8-A119-46DD-9A72-6C7B050E6F86}" srcOrd="1" destOrd="0" presId="urn:microsoft.com/office/officeart/2005/8/layout/vList6"/>
    <dgm:cxn modelId="{1E0282A6-FDB5-4C64-B54A-E915B8256FC4}" type="presParOf" srcId="{7819B59E-3AC8-491A-BFB8-D61EFA32AC7C}" destId="{77134A52-8F6A-4AE5-B6CB-73327DF6E49C}" srcOrd="1" destOrd="0" presId="urn:microsoft.com/office/officeart/2005/8/layout/vList6"/>
    <dgm:cxn modelId="{1B065832-01B6-4995-B518-C2D09DD46D35}" type="presParOf" srcId="{7819B59E-3AC8-491A-BFB8-D61EFA32AC7C}" destId="{35BFB034-5BD0-490C-B2D6-527B7B782CCF}" srcOrd="2" destOrd="0" presId="urn:microsoft.com/office/officeart/2005/8/layout/vList6"/>
    <dgm:cxn modelId="{6685686B-9221-4E27-B504-642DE7BFABF9}" type="presParOf" srcId="{35BFB034-5BD0-490C-B2D6-527B7B782CCF}" destId="{830AD4AF-0802-436B-BF6C-64FBB371BB82}" srcOrd="0" destOrd="0" presId="urn:microsoft.com/office/officeart/2005/8/layout/vList6"/>
    <dgm:cxn modelId="{0F9E27AB-8EE2-48C6-AF90-5641E9FD5F5D}" type="presParOf" srcId="{35BFB034-5BD0-490C-B2D6-527B7B782CCF}" destId="{695712D2-94B2-4B2B-89EA-36945FB30D26}" srcOrd="1" destOrd="0" presId="urn:microsoft.com/office/officeart/2005/8/layout/vList6"/>
    <dgm:cxn modelId="{4319F402-2C67-4665-82A5-F3C47F491740}" type="presParOf" srcId="{7819B59E-3AC8-491A-BFB8-D61EFA32AC7C}" destId="{1245E834-BC18-4ACF-B089-916FC33FBB88}" srcOrd="3" destOrd="0" presId="urn:microsoft.com/office/officeart/2005/8/layout/vList6"/>
    <dgm:cxn modelId="{54619572-EA09-4C64-8FD9-2F7DD7638D58}" type="presParOf" srcId="{7819B59E-3AC8-491A-BFB8-D61EFA32AC7C}" destId="{BA168CC4-E0A9-4ADE-9785-CBEBE09BDAE3}" srcOrd="4" destOrd="0" presId="urn:microsoft.com/office/officeart/2005/8/layout/vList6"/>
    <dgm:cxn modelId="{55B515D2-01D4-4257-BA2E-31F897FE816B}" type="presParOf" srcId="{BA168CC4-E0A9-4ADE-9785-CBEBE09BDAE3}" destId="{C6819594-69C6-4C77-A65B-9BBA74B20888}" srcOrd="0" destOrd="0" presId="urn:microsoft.com/office/officeart/2005/8/layout/vList6"/>
    <dgm:cxn modelId="{B245B96A-66D1-4E25-AC50-9D30A45D7770}" type="presParOf" srcId="{BA168CC4-E0A9-4ADE-9785-CBEBE09BDAE3}" destId="{203DBA44-C9AA-40BD-9EBA-0CAAC199A1A0}" srcOrd="1" destOrd="0" presId="urn:microsoft.com/office/officeart/2005/8/layout/vList6"/>
    <dgm:cxn modelId="{EB959095-E91C-4CD9-AE3C-05094D0F1EDB}" type="presParOf" srcId="{7819B59E-3AC8-491A-BFB8-D61EFA32AC7C}" destId="{392E4406-A75A-4BC3-B05E-61C7078C330C}" srcOrd="5" destOrd="0" presId="urn:microsoft.com/office/officeart/2005/8/layout/vList6"/>
    <dgm:cxn modelId="{42644B5A-E4A9-4091-9AF6-EEF834492DEC}" type="presParOf" srcId="{7819B59E-3AC8-491A-BFB8-D61EFA32AC7C}" destId="{70D684B6-BB4B-4D85-ACC9-76344F2668F6}" srcOrd="6" destOrd="0" presId="urn:microsoft.com/office/officeart/2005/8/layout/vList6"/>
    <dgm:cxn modelId="{53152444-9001-467E-89C8-E7D2B9CBB08E}" type="presParOf" srcId="{70D684B6-BB4B-4D85-ACC9-76344F2668F6}" destId="{E8D027C9-E7F6-4721-BEFA-B8353450D7D5}" srcOrd="0" destOrd="0" presId="urn:microsoft.com/office/officeart/2005/8/layout/vList6"/>
    <dgm:cxn modelId="{6358C948-37D0-4D9A-B8C7-2086A26CC88B}" type="presParOf" srcId="{70D684B6-BB4B-4D85-ACC9-76344F2668F6}" destId="{1348383D-C09B-49CA-9FD1-56BE8DA72633}" srcOrd="1" destOrd="0" presId="urn:microsoft.com/office/officeart/2005/8/layout/vList6"/>
  </dgm:cxnLst>
  <dgm:bg>
    <a:solidFill>
      <a:schemeClr val="accent4">
        <a:lumMod val="20000"/>
        <a:lumOff val="80000"/>
      </a:schemeClr>
    </a:solid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437A330-6BDB-49E7-A987-FCD0963A9EE0}" type="doc">
      <dgm:prSet loTypeId="urn:microsoft.com/office/officeart/2005/8/layout/pyramid2" loCatId="pyramid" qsTypeId="urn:microsoft.com/office/officeart/2005/8/quickstyle/simple1" qsCatId="simple" csTypeId="urn:microsoft.com/office/officeart/2005/8/colors/accent1_2" csCatId="accent1" phldr="1"/>
      <dgm:spPr/>
    </dgm:pt>
    <dgm:pt modelId="{6F5A14B3-611F-4535-A9AD-4A506E654FDB}" type="pres">
      <dgm:prSet presAssocID="{1437A330-6BDB-49E7-A987-FCD0963A9EE0}" presName="compositeShape" presStyleCnt="0">
        <dgm:presLayoutVars>
          <dgm:dir/>
          <dgm:resizeHandles/>
        </dgm:presLayoutVars>
      </dgm:prSet>
      <dgm:spPr/>
    </dgm:pt>
  </dgm:ptLst>
  <dgm:cxnLst>
    <dgm:cxn modelId="{29BCA622-9BF0-4915-B5EC-C7CC4CD3A7DF}" type="presOf" srcId="{1437A330-6BDB-49E7-A987-FCD0963A9EE0}" destId="{6F5A14B3-611F-4535-A9AD-4A506E654FDB}" srcOrd="0" destOrd="0" presId="urn:microsoft.com/office/officeart/2005/8/layout/pyramid2"/>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437A330-6BDB-49E7-A987-FCD0963A9EE0}" type="doc">
      <dgm:prSet loTypeId="urn:microsoft.com/office/officeart/2005/8/layout/pyramid2" loCatId="pyramid" qsTypeId="urn:microsoft.com/office/officeart/2005/8/quickstyle/simple1" qsCatId="simple" csTypeId="urn:microsoft.com/office/officeart/2005/8/colors/accent1_2" csCatId="accent1" phldr="1"/>
      <dgm:spPr/>
    </dgm:pt>
    <dgm:pt modelId="{E3B9138A-4BC1-46A4-B56B-8005D4C59B0C}">
      <dgm:prSet phldrT="[Texte]" custT="1"/>
      <dgm:spPr/>
      <dgm:t>
        <a:bodyPr/>
        <a:lstStyle/>
        <a:p>
          <a:pPr algn="just">
            <a:spcAft>
              <a:spcPts val="0"/>
            </a:spcAft>
          </a:pPr>
          <a:r>
            <a:rPr lang="fr-FR" sz="1800" b="1" dirty="0" smtClean="0">
              <a:solidFill>
                <a:srgbClr val="FF0000"/>
              </a:solidFill>
            </a:rPr>
            <a:t>Ecole Supérieure : </a:t>
          </a:r>
          <a:r>
            <a:rPr lang="fr-FR" sz="1800" b="1" dirty="0" smtClean="0">
              <a:solidFill>
                <a:schemeClr val="tx1"/>
              </a:solidFill>
            </a:rPr>
            <a:t>La formation dans les écoles supérieures se décline, par domaine, en deux étapes. La première se caractérise par deux années de formation en classe préparatoire. La deuxième étape constitue le deuxième cycle des écoles supérieures qui se prépare en trois (03) années.  L’accès au second cycle des écoles supérieures est conditionné par la réussite au concours national. </a:t>
          </a:r>
          <a:endParaRPr lang="fr-FR" sz="1800" b="1" dirty="0">
            <a:solidFill>
              <a:schemeClr val="tx1"/>
            </a:solidFill>
          </a:endParaRPr>
        </a:p>
      </dgm:t>
    </dgm:pt>
    <dgm:pt modelId="{1B874B00-FDCE-4F15-A52E-B849B678858A}" type="parTrans" cxnId="{F23FEDDF-A991-49F7-BD2D-F902EDA4CD54}">
      <dgm:prSet/>
      <dgm:spPr/>
      <dgm:t>
        <a:bodyPr/>
        <a:lstStyle/>
        <a:p>
          <a:endParaRPr lang="fr-FR"/>
        </a:p>
      </dgm:t>
    </dgm:pt>
    <dgm:pt modelId="{A0A1A08E-7E8D-4C39-A06E-67583179F00C}" type="sibTrans" cxnId="{F23FEDDF-A991-49F7-BD2D-F902EDA4CD54}">
      <dgm:prSet/>
      <dgm:spPr/>
      <dgm:t>
        <a:bodyPr/>
        <a:lstStyle/>
        <a:p>
          <a:endParaRPr lang="fr-FR"/>
        </a:p>
      </dgm:t>
    </dgm:pt>
    <dgm:pt modelId="{96A65E37-7F82-4FCE-843C-71A5D0D7371F}">
      <dgm:prSet phldrT="[Texte]" custT="1"/>
      <dgm:spPr/>
      <dgm:t>
        <a:bodyPr/>
        <a:lstStyle/>
        <a:p>
          <a:pPr>
            <a:spcAft>
              <a:spcPts val="0"/>
            </a:spcAft>
          </a:pPr>
          <a:r>
            <a:rPr lang="fr-FR" sz="1800" b="1" dirty="0" smtClean="0">
              <a:solidFill>
                <a:srgbClr val="FF0000"/>
              </a:solidFill>
            </a:rPr>
            <a:t>Centre Universitaire : </a:t>
          </a:r>
          <a:r>
            <a:rPr lang="fr-FR" sz="1800" b="1" dirty="0" smtClean="0">
              <a:solidFill>
                <a:schemeClr val="tx1"/>
              </a:solidFill>
            </a:rPr>
            <a:t>établissement dispensant diverses formations  avec un </a:t>
          </a:r>
          <a:r>
            <a:rPr lang="fr-FR" sz="1800" b="1" dirty="0" smtClean="0"/>
            <a:t>effectif d’étudiants relativement important, répartis dans des instituts et des départements.</a:t>
          </a:r>
          <a:endParaRPr lang="fr-FR" sz="1800" b="1" dirty="0"/>
        </a:p>
      </dgm:t>
    </dgm:pt>
    <dgm:pt modelId="{B1994408-F608-419D-9C05-FD52B4DA4A05}" type="parTrans" cxnId="{D9073DB7-19D9-431D-A720-8FD5D2077060}">
      <dgm:prSet/>
      <dgm:spPr/>
      <dgm:t>
        <a:bodyPr/>
        <a:lstStyle/>
        <a:p>
          <a:endParaRPr lang="fr-FR"/>
        </a:p>
      </dgm:t>
    </dgm:pt>
    <dgm:pt modelId="{8237E94C-75D1-4257-9C90-B74D4C3DB11D}" type="sibTrans" cxnId="{D9073DB7-19D9-431D-A720-8FD5D2077060}">
      <dgm:prSet/>
      <dgm:spPr/>
      <dgm:t>
        <a:bodyPr/>
        <a:lstStyle/>
        <a:p>
          <a:endParaRPr lang="fr-FR"/>
        </a:p>
      </dgm:t>
    </dgm:pt>
    <dgm:pt modelId="{3D8F37BD-A09F-4255-9C11-7DAE303B741E}">
      <dgm:prSet phldrT="[Texte]" custT="1"/>
      <dgm:spPr/>
      <dgm:t>
        <a:bodyPr anchor="t"/>
        <a:lstStyle/>
        <a:p>
          <a:pPr algn="just" defTabSz="889000">
            <a:lnSpc>
              <a:spcPct val="90000"/>
            </a:lnSpc>
            <a:spcBef>
              <a:spcPts val="0"/>
            </a:spcBef>
            <a:spcAft>
              <a:spcPts val="0"/>
            </a:spcAft>
          </a:pPr>
          <a:r>
            <a:rPr lang="fr-FR" sz="1800" b="1" dirty="0" smtClean="0">
              <a:solidFill>
                <a:srgbClr val="FF0000"/>
              </a:solidFill>
            </a:rPr>
            <a:t>Université : </a:t>
          </a:r>
          <a:r>
            <a:rPr lang="fr-FR" sz="1800" b="1" dirty="0" smtClean="0">
              <a:solidFill>
                <a:schemeClr val="tx1"/>
              </a:solidFill>
            </a:rPr>
            <a:t>établissement avec de </a:t>
          </a:r>
          <a:r>
            <a:rPr lang="fr-FR" sz="1800" b="1" dirty="0" smtClean="0"/>
            <a:t>grands effectifs d’étudiants, répartis dans des facultés, des instituts  et des départements. Plusieurs domaines et filières de formation proposés, ainsi que des formations en sciences médicales et vétérinaires.</a:t>
          </a:r>
        </a:p>
        <a:p>
          <a:pPr marL="0" marR="0" indent="0" algn="just" defTabSz="914400" eaLnBrk="1" fontAlgn="auto" latinLnBrk="0" hangingPunct="1">
            <a:lnSpc>
              <a:spcPct val="100000"/>
            </a:lnSpc>
            <a:spcBef>
              <a:spcPts val="0"/>
            </a:spcBef>
            <a:spcAft>
              <a:spcPts val="0"/>
            </a:spcAft>
            <a:buClrTx/>
            <a:buSzTx/>
            <a:buFontTx/>
            <a:buNone/>
            <a:tabLst/>
            <a:defRPr/>
          </a:pPr>
          <a:r>
            <a:rPr lang="fr-FR" sz="1800" b="1" dirty="0" smtClean="0"/>
            <a:t>On peut y dispenser des Filières à Recrutement National, des Masters à Cursus Intégré de Licence ( avec des moyennes d’accès élevées)  ou des licences professionnalisantes </a:t>
          </a:r>
        </a:p>
        <a:p>
          <a:pPr marL="0" marR="0" indent="0" algn="just" defTabSz="914400" eaLnBrk="1" fontAlgn="auto" latinLnBrk="0" hangingPunct="1">
            <a:lnSpc>
              <a:spcPct val="100000"/>
            </a:lnSpc>
            <a:spcBef>
              <a:spcPts val="0"/>
            </a:spcBef>
            <a:spcAft>
              <a:spcPts val="0"/>
            </a:spcAft>
            <a:buClrTx/>
            <a:buSzTx/>
            <a:buFontTx/>
            <a:buNone/>
            <a:tabLst/>
            <a:defRPr/>
          </a:pPr>
          <a:r>
            <a:rPr lang="fr-FR" sz="1800" b="1" dirty="0" smtClean="0"/>
            <a:t>Les universités peuvent également abriter un </a:t>
          </a:r>
          <a:r>
            <a:rPr lang="fr-FR" sz="1800" b="1" dirty="0" smtClean="0">
              <a:solidFill>
                <a:srgbClr val="FF0000"/>
              </a:solidFill>
            </a:rPr>
            <a:t>I</a:t>
          </a:r>
          <a:r>
            <a:rPr lang="fr-FR" sz="1800" b="1" dirty="0" smtClean="0"/>
            <a:t>nstitut des </a:t>
          </a:r>
          <a:r>
            <a:rPr lang="fr-FR" sz="1800" b="1" dirty="0" smtClean="0">
              <a:solidFill>
                <a:srgbClr val="FF0000"/>
              </a:solidFill>
            </a:rPr>
            <a:t>S</a:t>
          </a:r>
          <a:r>
            <a:rPr lang="fr-FR" sz="1800" b="1" dirty="0" smtClean="0"/>
            <a:t>ciences et </a:t>
          </a:r>
          <a:r>
            <a:rPr lang="fr-FR" sz="1800" b="1" dirty="0" smtClean="0">
              <a:solidFill>
                <a:srgbClr val="FF0000"/>
              </a:solidFill>
            </a:rPr>
            <a:t>T</a:t>
          </a:r>
          <a:r>
            <a:rPr lang="fr-FR" sz="1800" b="1" dirty="0" smtClean="0"/>
            <a:t>echniques </a:t>
          </a:r>
          <a:r>
            <a:rPr lang="fr-FR" sz="1800" b="1" dirty="0" smtClean="0">
              <a:solidFill>
                <a:srgbClr val="FF0000"/>
              </a:solidFill>
            </a:rPr>
            <a:t>A</a:t>
          </a:r>
          <a:r>
            <a:rPr lang="fr-FR" sz="1800" b="1" dirty="0" smtClean="0"/>
            <a:t>ppliquées  (</a:t>
          </a:r>
          <a:r>
            <a:rPr lang="fr-FR" sz="1800" b="1" dirty="0" smtClean="0">
              <a:solidFill>
                <a:srgbClr val="FF0000"/>
              </a:solidFill>
            </a:rPr>
            <a:t>Licences Professionnalisantes</a:t>
          </a:r>
          <a:r>
            <a:rPr lang="fr-FR" sz="1800" b="1" dirty="0" smtClean="0"/>
            <a:t>)</a:t>
          </a:r>
        </a:p>
        <a:p>
          <a:pPr algn="ctr" defTabSz="889000">
            <a:lnSpc>
              <a:spcPct val="90000"/>
            </a:lnSpc>
            <a:spcBef>
              <a:spcPct val="0"/>
            </a:spcBef>
            <a:spcAft>
              <a:spcPct val="35000"/>
            </a:spcAft>
          </a:pPr>
          <a:endParaRPr lang="fr-FR" sz="1800" b="1" dirty="0"/>
        </a:p>
      </dgm:t>
    </dgm:pt>
    <dgm:pt modelId="{925F2768-0085-4AEC-8BD1-B482B07390DF}" type="parTrans" cxnId="{F2BB8779-9D81-47AF-BADD-47FE877B3F25}">
      <dgm:prSet/>
      <dgm:spPr/>
      <dgm:t>
        <a:bodyPr/>
        <a:lstStyle/>
        <a:p>
          <a:endParaRPr lang="fr-FR"/>
        </a:p>
      </dgm:t>
    </dgm:pt>
    <dgm:pt modelId="{62480CFF-B8CC-4F30-9EF5-4B938AFB4CA5}" type="sibTrans" cxnId="{F2BB8779-9D81-47AF-BADD-47FE877B3F25}">
      <dgm:prSet/>
      <dgm:spPr/>
      <dgm:t>
        <a:bodyPr/>
        <a:lstStyle/>
        <a:p>
          <a:endParaRPr lang="fr-FR"/>
        </a:p>
      </dgm:t>
    </dgm:pt>
    <dgm:pt modelId="{6F5A14B3-611F-4535-A9AD-4A506E654FDB}" type="pres">
      <dgm:prSet presAssocID="{1437A330-6BDB-49E7-A987-FCD0963A9EE0}" presName="compositeShape" presStyleCnt="0">
        <dgm:presLayoutVars>
          <dgm:dir/>
          <dgm:resizeHandles/>
        </dgm:presLayoutVars>
      </dgm:prSet>
      <dgm:spPr/>
    </dgm:pt>
    <dgm:pt modelId="{F30B141C-B4F9-4E1D-B618-5F9AD5D7C9F8}" type="pres">
      <dgm:prSet presAssocID="{1437A330-6BDB-49E7-A987-FCD0963A9EE0}" presName="pyramid" presStyleLbl="node1" presStyleIdx="0" presStyleCnt="1" custScaleY="99088" custLinFactNeighborY="-283"/>
      <dgm:spPr/>
    </dgm:pt>
    <dgm:pt modelId="{6890E3C9-634B-4C76-A638-096BFE19E324}" type="pres">
      <dgm:prSet presAssocID="{1437A330-6BDB-49E7-A987-FCD0963A9EE0}" presName="theList" presStyleCnt="0"/>
      <dgm:spPr/>
    </dgm:pt>
    <dgm:pt modelId="{8BFC87B5-0FCF-44DB-8BD5-CEFFDDD51269}" type="pres">
      <dgm:prSet presAssocID="{E3B9138A-4BC1-46A4-B56B-8005D4C59B0C}" presName="aNode" presStyleLbl="fgAcc1" presStyleIdx="0" presStyleCnt="3" custScaleX="237459" custScaleY="410873" custLinFactY="766274" custLinFactNeighborX="-6366" custLinFactNeighborY="800000">
        <dgm:presLayoutVars>
          <dgm:bulletEnabled val="1"/>
        </dgm:presLayoutVars>
      </dgm:prSet>
      <dgm:spPr/>
      <dgm:t>
        <a:bodyPr/>
        <a:lstStyle/>
        <a:p>
          <a:endParaRPr lang="fr-FR"/>
        </a:p>
      </dgm:t>
    </dgm:pt>
    <dgm:pt modelId="{D698BB8D-9CDC-4255-A9DE-64D0DDDE6C9A}" type="pres">
      <dgm:prSet presAssocID="{E3B9138A-4BC1-46A4-B56B-8005D4C59B0C}" presName="aSpace" presStyleCnt="0"/>
      <dgm:spPr/>
    </dgm:pt>
    <dgm:pt modelId="{28A4A58C-A9E1-4339-A011-BA646532A5A6}" type="pres">
      <dgm:prSet presAssocID="{96A65E37-7F82-4FCE-843C-71A5D0D7371F}" presName="aNode" presStyleLbl="fgAcc1" presStyleIdx="1" presStyleCnt="3" custScaleX="231160" custScaleY="241811" custLinFactY="112188" custLinFactNeighborX="-3077" custLinFactNeighborY="200000">
        <dgm:presLayoutVars>
          <dgm:bulletEnabled val="1"/>
        </dgm:presLayoutVars>
      </dgm:prSet>
      <dgm:spPr/>
      <dgm:t>
        <a:bodyPr/>
        <a:lstStyle/>
        <a:p>
          <a:endParaRPr lang="fr-FR"/>
        </a:p>
      </dgm:t>
    </dgm:pt>
    <dgm:pt modelId="{C4DE9408-A803-48B3-9D92-4AC436482B28}" type="pres">
      <dgm:prSet presAssocID="{96A65E37-7F82-4FCE-843C-71A5D0D7371F}" presName="aSpace" presStyleCnt="0"/>
      <dgm:spPr/>
    </dgm:pt>
    <dgm:pt modelId="{A1F34570-A8AE-4429-A385-D90F1A335500}" type="pres">
      <dgm:prSet presAssocID="{3D8F37BD-A09F-4255-9C11-7DAE303B741E}" presName="aNode" presStyleLbl="fgAcc1" presStyleIdx="2" presStyleCnt="3" custScaleX="241862" custScaleY="661597" custLinFactY="-715896" custLinFactNeighborX="-4746" custLinFactNeighborY="-800000">
        <dgm:presLayoutVars>
          <dgm:bulletEnabled val="1"/>
        </dgm:presLayoutVars>
      </dgm:prSet>
      <dgm:spPr/>
      <dgm:t>
        <a:bodyPr/>
        <a:lstStyle/>
        <a:p>
          <a:endParaRPr lang="fr-FR"/>
        </a:p>
      </dgm:t>
    </dgm:pt>
    <dgm:pt modelId="{0B1DA1AD-4A3D-4D60-9F41-9C392D1068AE}" type="pres">
      <dgm:prSet presAssocID="{3D8F37BD-A09F-4255-9C11-7DAE303B741E}" presName="aSpace" presStyleCnt="0"/>
      <dgm:spPr/>
    </dgm:pt>
  </dgm:ptLst>
  <dgm:cxnLst>
    <dgm:cxn modelId="{F2BB8779-9D81-47AF-BADD-47FE877B3F25}" srcId="{1437A330-6BDB-49E7-A987-FCD0963A9EE0}" destId="{3D8F37BD-A09F-4255-9C11-7DAE303B741E}" srcOrd="2" destOrd="0" parTransId="{925F2768-0085-4AEC-8BD1-B482B07390DF}" sibTransId="{62480CFF-B8CC-4F30-9EF5-4B938AFB4CA5}"/>
    <dgm:cxn modelId="{F23FEDDF-A991-49F7-BD2D-F902EDA4CD54}" srcId="{1437A330-6BDB-49E7-A987-FCD0963A9EE0}" destId="{E3B9138A-4BC1-46A4-B56B-8005D4C59B0C}" srcOrd="0" destOrd="0" parTransId="{1B874B00-FDCE-4F15-A52E-B849B678858A}" sibTransId="{A0A1A08E-7E8D-4C39-A06E-67583179F00C}"/>
    <dgm:cxn modelId="{D9073DB7-19D9-431D-A720-8FD5D2077060}" srcId="{1437A330-6BDB-49E7-A987-FCD0963A9EE0}" destId="{96A65E37-7F82-4FCE-843C-71A5D0D7371F}" srcOrd="1" destOrd="0" parTransId="{B1994408-F608-419D-9C05-FD52B4DA4A05}" sibTransId="{8237E94C-75D1-4257-9C90-B74D4C3DB11D}"/>
    <dgm:cxn modelId="{A6883D23-08B3-4DF2-AE51-09DF04B55E9B}" type="presOf" srcId="{96A65E37-7F82-4FCE-843C-71A5D0D7371F}" destId="{28A4A58C-A9E1-4339-A011-BA646532A5A6}" srcOrd="0" destOrd="0" presId="urn:microsoft.com/office/officeart/2005/8/layout/pyramid2"/>
    <dgm:cxn modelId="{3BA369F9-E01F-4459-AD73-C55C8F6A438C}" type="presOf" srcId="{1437A330-6BDB-49E7-A987-FCD0963A9EE0}" destId="{6F5A14B3-611F-4535-A9AD-4A506E654FDB}" srcOrd="0" destOrd="0" presId="urn:microsoft.com/office/officeart/2005/8/layout/pyramid2"/>
    <dgm:cxn modelId="{6E724ABC-91CB-47FE-82FD-24C360E2518A}" type="presOf" srcId="{E3B9138A-4BC1-46A4-B56B-8005D4C59B0C}" destId="{8BFC87B5-0FCF-44DB-8BD5-CEFFDDD51269}" srcOrd="0" destOrd="0" presId="urn:microsoft.com/office/officeart/2005/8/layout/pyramid2"/>
    <dgm:cxn modelId="{8540CCB6-8D85-4276-B8AF-09CBEC755004}" type="presOf" srcId="{3D8F37BD-A09F-4255-9C11-7DAE303B741E}" destId="{A1F34570-A8AE-4429-A385-D90F1A335500}" srcOrd="0" destOrd="0" presId="urn:microsoft.com/office/officeart/2005/8/layout/pyramid2"/>
    <dgm:cxn modelId="{0402418C-2EA1-484D-9DF4-3A78B99BFD44}" type="presParOf" srcId="{6F5A14B3-611F-4535-A9AD-4A506E654FDB}" destId="{F30B141C-B4F9-4E1D-B618-5F9AD5D7C9F8}" srcOrd="0" destOrd="0" presId="urn:microsoft.com/office/officeart/2005/8/layout/pyramid2"/>
    <dgm:cxn modelId="{C781215C-3F8D-409C-B0CF-4D35B5408799}" type="presParOf" srcId="{6F5A14B3-611F-4535-A9AD-4A506E654FDB}" destId="{6890E3C9-634B-4C76-A638-096BFE19E324}" srcOrd="1" destOrd="0" presId="urn:microsoft.com/office/officeart/2005/8/layout/pyramid2"/>
    <dgm:cxn modelId="{7291E92B-E303-4E59-8B1B-3BB447C44850}" type="presParOf" srcId="{6890E3C9-634B-4C76-A638-096BFE19E324}" destId="{8BFC87B5-0FCF-44DB-8BD5-CEFFDDD51269}" srcOrd="0" destOrd="0" presId="urn:microsoft.com/office/officeart/2005/8/layout/pyramid2"/>
    <dgm:cxn modelId="{B77E2554-6948-4275-8C1F-2584EE32B72E}" type="presParOf" srcId="{6890E3C9-634B-4C76-A638-096BFE19E324}" destId="{D698BB8D-9CDC-4255-A9DE-64D0DDDE6C9A}" srcOrd="1" destOrd="0" presId="urn:microsoft.com/office/officeart/2005/8/layout/pyramid2"/>
    <dgm:cxn modelId="{7A7D4A75-050F-444A-89C5-15F184E86764}" type="presParOf" srcId="{6890E3C9-634B-4C76-A638-096BFE19E324}" destId="{28A4A58C-A9E1-4339-A011-BA646532A5A6}" srcOrd="2" destOrd="0" presId="urn:microsoft.com/office/officeart/2005/8/layout/pyramid2"/>
    <dgm:cxn modelId="{9F158A35-959F-474A-9551-017B8B6D78EA}" type="presParOf" srcId="{6890E3C9-634B-4C76-A638-096BFE19E324}" destId="{C4DE9408-A803-48B3-9D92-4AC436482B28}" srcOrd="3" destOrd="0" presId="urn:microsoft.com/office/officeart/2005/8/layout/pyramid2"/>
    <dgm:cxn modelId="{95B9D886-7F7C-40CD-969D-5182EE1E4244}" type="presParOf" srcId="{6890E3C9-634B-4C76-A638-096BFE19E324}" destId="{A1F34570-A8AE-4429-A385-D90F1A335500}" srcOrd="4" destOrd="0" presId="urn:microsoft.com/office/officeart/2005/8/layout/pyramid2"/>
    <dgm:cxn modelId="{CA8E4925-9F65-42C1-B10D-B27D2ECAC117}" type="presParOf" srcId="{6890E3C9-634B-4C76-A638-096BFE19E324}" destId="{0B1DA1AD-4A3D-4D60-9F41-9C392D1068AE}" srcOrd="5" destOrd="0" presId="urn:microsoft.com/office/officeart/2005/8/layout/pyramid2"/>
  </dgm:cxnLst>
  <dgm:bg/>
  <dgm:whole/>
  <dgm:extLst>
    <a:ext uri="http://schemas.microsoft.com/office/drawing/2008/diagram">
      <dsp:dataModelExt xmlns=""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9055776-A289-48B9-9CA5-6D28B4A0FA96}"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7D0E38A0-0446-461E-9923-717E046D067E}">
      <dgm:prSet phldrT="[Texte]" custT="1"/>
      <dgm:spPr>
        <a:solidFill>
          <a:srgbClr val="57B7FF"/>
        </a:solidFill>
      </dgm:spPr>
      <dgm:t>
        <a:bodyPr/>
        <a:lstStyle/>
        <a:p>
          <a:r>
            <a:rPr lang="fr-FR" sz="1600" b="1" dirty="0" smtClean="0">
              <a:solidFill>
                <a:schemeClr val="bg1"/>
              </a:solidFill>
            </a:rPr>
            <a:t> Licence - Master</a:t>
          </a:r>
          <a:endParaRPr lang="fr-FR" sz="1600" b="1" dirty="0">
            <a:solidFill>
              <a:schemeClr val="tx1"/>
            </a:solidFill>
          </a:endParaRPr>
        </a:p>
      </dgm:t>
    </dgm:pt>
    <dgm:pt modelId="{5A94F33B-BBEB-40DF-B88F-82A09B7CC18E}" type="parTrans" cxnId="{4B1F4254-F39B-48B8-A706-7A96749C79D9}">
      <dgm:prSet/>
      <dgm:spPr/>
      <dgm:t>
        <a:bodyPr/>
        <a:lstStyle/>
        <a:p>
          <a:endParaRPr lang="fr-FR" sz="1600">
            <a:solidFill>
              <a:schemeClr val="tx1"/>
            </a:solidFill>
          </a:endParaRPr>
        </a:p>
      </dgm:t>
    </dgm:pt>
    <dgm:pt modelId="{4E1B63BB-346D-43D8-A959-2B9C7FE81236}" type="sibTrans" cxnId="{4B1F4254-F39B-48B8-A706-7A96749C79D9}">
      <dgm:prSet/>
      <dgm:spPr/>
      <dgm:t>
        <a:bodyPr/>
        <a:lstStyle/>
        <a:p>
          <a:endParaRPr lang="fr-FR" sz="1600">
            <a:solidFill>
              <a:schemeClr val="tx1"/>
            </a:solidFill>
          </a:endParaRPr>
        </a:p>
      </dgm:t>
    </dgm:pt>
    <dgm:pt modelId="{81AF5E9A-C945-4E3F-AA5B-BD5788004171}">
      <dgm:prSet phldrT="[Texte]" custT="1"/>
      <dgm:spPr>
        <a:solidFill>
          <a:srgbClr val="005392">
            <a:alpha val="89804"/>
          </a:srgbClr>
        </a:solidFill>
      </dgm:spPr>
      <dgm:t>
        <a:bodyPr/>
        <a:lstStyle/>
        <a:p>
          <a:r>
            <a:rPr lang="fr-FR" sz="1600" b="1" dirty="0" smtClean="0">
              <a:solidFill>
                <a:schemeClr val="bg1"/>
              </a:solidFill>
            </a:rPr>
            <a:t>Système de formation supérieure structuré en deux (02) cycles :  Licence et  Master. Les formations se déclinent en domaines, filières et spécialités dispensées semestriellement et organisées en  Unités d’Enseignement capitalisables et transférables.</a:t>
          </a:r>
          <a:endParaRPr lang="fr-FR" sz="1600" b="1" dirty="0">
            <a:solidFill>
              <a:schemeClr val="bg1"/>
            </a:solidFill>
          </a:endParaRPr>
        </a:p>
      </dgm:t>
    </dgm:pt>
    <dgm:pt modelId="{45EADA49-6217-44AE-B146-C22339630867}" type="parTrans" cxnId="{371A1F19-2835-4632-96F6-2184C924884F}">
      <dgm:prSet/>
      <dgm:spPr/>
      <dgm:t>
        <a:bodyPr/>
        <a:lstStyle/>
        <a:p>
          <a:endParaRPr lang="fr-FR" sz="1600">
            <a:solidFill>
              <a:schemeClr val="tx1"/>
            </a:solidFill>
          </a:endParaRPr>
        </a:p>
      </dgm:t>
    </dgm:pt>
    <dgm:pt modelId="{636B373A-23EC-4943-A279-86A2CADA812E}" type="sibTrans" cxnId="{371A1F19-2835-4632-96F6-2184C924884F}">
      <dgm:prSet/>
      <dgm:spPr/>
      <dgm:t>
        <a:bodyPr/>
        <a:lstStyle/>
        <a:p>
          <a:endParaRPr lang="fr-FR" sz="1600">
            <a:solidFill>
              <a:schemeClr val="tx1"/>
            </a:solidFill>
          </a:endParaRPr>
        </a:p>
      </dgm:t>
    </dgm:pt>
    <dgm:pt modelId="{DB0F4C9C-A5FC-46A2-821A-41C63574FB9D}">
      <dgm:prSet phldrT="[Texte]" custT="1"/>
      <dgm:spPr>
        <a:solidFill>
          <a:srgbClr val="57B7FF"/>
        </a:solidFill>
      </dgm:spPr>
      <dgm:t>
        <a:bodyPr/>
        <a:lstStyle/>
        <a:p>
          <a:r>
            <a:rPr lang="fr-FR" sz="1600" b="1" dirty="0" smtClean="0">
              <a:solidFill>
                <a:schemeClr val="bg1"/>
              </a:solidFill>
            </a:rPr>
            <a:t>Le Semestre</a:t>
          </a:r>
          <a:endParaRPr lang="fr-FR" sz="1600" b="1" dirty="0">
            <a:solidFill>
              <a:schemeClr val="bg1"/>
            </a:solidFill>
          </a:endParaRPr>
        </a:p>
      </dgm:t>
    </dgm:pt>
    <dgm:pt modelId="{915FA311-27AE-4617-98BF-8B60A4B908AD}" type="parTrans" cxnId="{770D2A19-5442-4BCA-978C-1CDA84C311A2}">
      <dgm:prSet/>
      <dgm:spPr/>
      <dgm:t>
        <a:bodyPr/>
        <a:lstStyle/>
        <a:p>
          <a:endParaRPr lang="fr-FR" sz="1600">
            <a:solidFill>
              <a:schemeClr val="tx1"/>
            </a:solidFill>
          </a:endParaRPr>
        </a:p>
      </dgm:t>
    </dgm:pt>
    <dgm:pt modelId="{A67354C2-111B-49C8-8173-7729BAFECAE4}" type="sibTrans" cxnId="{770D2A19-5442-4BCA-978C-1CDA84C311A2}">
      <dgm:prSet/>
      <dgm:spPr/>
      <dgm:t>
        <a:bodyPr/>
        <a:lstStyle/>
        <a:p>
          <a:endParaRPr lang="fr-FR" sz="1600">
            <a:solidFill>
              <a:schemeClr val="tx1"/>
            </a:solidFill>
          </a:endParaRPr>
        </a:p>
      </dgm:t>
    </dgm:pt>
    <dgm:pt modelId="{D3E29EFD-9FE1-49E9-83CD-5089AB5BD74B}">
      <dgm:prSet phldrT="[Texte]" custT="1"/>
      <dgm:spPr>
        <a:solidFill>
          <a:srgbClr val="005392">
            <a:alpha val="90000"/>
          </a:srgbClr>
        </a:solidFill>
      </dgm:spPr>
      <dgm:t>
        <a:bodyPr/>
        <a:lstStyle/>
        <a:p>
          <a:r>
            <a:rPr lang="fr-FR" sz="1600" b="1" dirty="0" smtClean="0">
              <a:solidFill>
                <a:schemeClr val="bg1"/>
              </a:solidFill>
            </a:rPr>
            <a:t>Durée périodique de l’enseignement. fixée  en moyenne  à 14 semaines.</a:t>
          </a:r>
          <a:endParaRPr lang="fr-FR" sz="1600" b="1" dirty="0">
            <a:solidFill>
              <a:schemeClr val="bg1"/>
            </a:solidFill>
          </a:endParaRPr>
        </a:p>
      </dgm:t>
    </dgm:pt>
    <dgm:pt modelId="{4535E3C2-54A5-40A4-8D0C-4980CE3800E9}" type="parTrans" cxnId="{35E2BC5F-BD47-4BA7-BC16-759B3580F60D}">
      <dgm:prSet/>
      <dgm:spPr/>
      <dgm:t>
        <a:bodyPr/>
        <a:lstStyle/>
        <a:p>
          <a:endParaRPr lang="fr-FR" sz="1600">
            <a:solidFill>
              <a:schemeClr val="tx1"/>
            </a:solidFill>
          </a:endParaRPr>
        </a:p>
      </dgm:t>
    </dgm:pt>
    <dgm:pt modelId="{423DC8EB-085C-4D35-AC73-D1E2346F54D9}" type="sibTrans" cxnId="{35E2BC5F-BD47-4BA7-BC16-759B3580F60D}">
      <dgm:prSet/>
      <dgm:spPr/>
      <dgm:t>
        <a:bodyPr/>
        <a:lstStyle/>
        <a:p>
          <a:endParaRPr lang="fr-FR" sz="1600">
            <a:solidFill>
              <a:schemeClr val="tx1"/>
            </a:solidFill>
          </a:endParaRPr>
        </a:p>
      </dgm:t>
    </dgm:pt>
    <dgm:pt modelId="{2C21CE96-69D6-4E9F-A9C4-DB583C22516B}">
      <dgm:prSet phldrT="[Texte]" custT="1"/>
      <dgm:spPr>
        <a:solidFill>
          <a:srgbClr val="57B7FF"/>
        </a:solidFill>
      </dgm:spPr>
      <dgm:t>
        <a:bodyPr/>
        <a:lstStyle/>
        <a:p>
          <a:r>
            <a:rPr lang="fr-FR" sz="1600" b="1" dirty="0" smtClean="0">
              <a:solidFill>
                <a:schemeClr val="bg1"/>
              </a:solidFill>
            </a:rPr>
            <a:t>Le domaine</a:t>
          </a:r>
          <a:endParaRPr lang="fr-FR" sz="1600" b="1" dirty="0">
            <a:solidFill>
              <a:schemeClr val="bg1"/>
            </a:solidFill>
          </a:endParaRPr>
        </a:p>
      </dgm:t>
    </dgm:pt>
    <dgm:pt modelId="{BD0CCD1B-1DE6-4984-9712-AAAAA1B89076}" type="parTrans" cxnId="{0C176EDA-5BF0-4DAC-B659-B644E807E652}">
      <dgm:prSet/>
      <dgm:spPr/>
      <dgm:t>
        <a:bodyPr/>
        <a:lstStyle/>
        <a:p>
          <a:endParaRPr lang="fr-FR" sz="1600">
            <a:solidFill>
              <a:schemeClr val="tx1"/>
            </a:solidFill>
          </a:endParaRPr>
        </a:p>
      </dgm:t>
    </dgm:pt>
    <dgm:pt modelId="{7ED0E9B1-DF96-4D09-977E-005610822F68}" type="sibTrans" cxnId="{0C176EDA-5BF0-4DAC-B659-B644E807E652}">
      <dgm:prSet/>
      <dgm:spPr/>
      <dgm:t>
        <a:bodyPr/>
        <a:lstStyle/>
        <a:p>
          <a:endParaRPr lang="fr-FR" sz="1600">
            <a:solidFill>
              <a:schemeClr val="tx1"/>
            </a:solidFill>
          </a:endParaRPr>
        </a:p>
      </dgm:t>
    </dgm:pt>
    <dgm:pt modelId="{8F88C9FA-889E-4582-AF18-29B33C70823F}">
      <dgm:prSet phldrT="[Texte]" custT="1"/>
      <dgm:spPr>
        <a:solidFill>
          <a:srgbClr val="005392">
            <a:alpha val="90000"/>
          </a:srgbClr>
        </a:solidFill>
      </dgm:spPr>
      <dgm:t>
        <a:bodyPr/>
        <a:lstStyle/>
        <a:p>
          <a:r>
            <a:rPr lang="fr-FR" sz="1600" b="1" dirty="0" smtClean="0">
              <a:solidFill>
                <a:schemeClr val="bg1"/>
              </a:solidFill>
            </a:rPr>
            <a:t>Axe ou discipline de formation. Il se décline en filières et chaque filière en spécialités.</a:t>
          </a:r>
          <a:endParaRPr lang="fr-FR" sz="1600" b="1" dirty="0">
            <a:solidFill>
              <a:schemeClr val="bg1"/>
            </a:solidFill>
          </a:endParaRPr>
        </a:p>
      </dgm:t>
    </dgm:pt>
    <dgm:pt modelId="{9A82BDBE-C8DA-4A1F-89B2-8B438954D3B6}" type="parTrans" cxnId="{2CC3590E-4AF1-4B91-A001-2D7EBE0978D8}">
      <dgm:prSet/>
      <dgm:spPr/>
      <dgm:t>
        <a:bodyPr/>
        <a:lstStyle/>
        <a:p>
          <a:endParaRPr lang="fr-FR" sz="1600">
            <a:solidFill>
              <a:schemeClr val="tx1"/>
            </a:solidFill>
          </a:endParaRPr>
        </a:p>
      </dgm:t>
    </dgm:pt>
    <dgm:pt modelId="{AEB908B8-1C72-4E49-B271-90DEF4389F2F}" type="sibTrans" cxnId="{2CC3590E-4AF1-4B91-A001-2D7EBE0978D8}">
      <dgm:prSet/>
      <dgm:spPr/>
      <dgm:t>
        <a:bodyPr/>
        <a:lstStyle/>
        <a:p>
          <a:endParaRPr lang="fr-FR" sz="1600">
            <a:solidFill>
              <a:schemeClr val="tx1"/>
            </a:solidFill>
          </a:endParaRPr>
        </a:p>
      </dgm:t>
    </dgm:pt>
    <dgm:pt modelId="{8ED7E73D-6367-49D7-8DFF-62C47618B083}">
      <dgm:prSet phldrT="[Texte]" custT="1"/>
      <dgm:spPr>
        <a:solidFill>
          <a:srgbClr val="57B7FF"/>
        </a:solidFill>
      </dgm:spPr>
      <dgm:t>
        <a:bodyPr/>
        <a:lstStyle/>
        <a:p>
          <a:r>
            <a:rPr lang="fr-FR" sz="1600" b="1" dirty="0" smtClean="0">
              <a:solidFill>
                <a:schemeClr val="bg1"/>
              </a:solidFill>
            </a:rPr>
            <a:t>L’Unité d’Enseignement</a:t>
          </a:r>
          <a:endParaRPr lang="fr-FR" sz="1600" b="1" dirty="0">
            <a:solidFill>
              <a:schemeClr val="bg1"/>
            </a:solidFill>
          </a:endParaRPr>
        </a:p>
      </dgm:t>
    </dgm:pt>
    <dgm:pt modelId="{EDC58F68-4179-4810-9743-4317B6780812}" type="parTrans" cxnId="{3149E687-C678-43CB-9E94-0476620819EE}">
      <dgm:prSet/>
      <dgm:spPr/>
      <dgm:t>
        <a:bodyPr/>
        <a:lstStyle/>
        <a:p>
          <a:endParaRPr lang="fr-FR" sz="1600">
            <a:solidFill>
              <a:schemeClr val="tx1"/>
            </a:solidFill>
          </a:endParaRPr>
        </a:p>
      </dgm:t>
    </dgm:pt>
    <dgm:pt modelId="{24618C87-81D8-4482-A380-52153C75927F}" type="sibTrans" cxnId="{3149E687-C678-43CB-9E94-0476620819EE}">
      <dgm:prSet/>
      <dgm:spPr/>
      <dgm:t>
        <a:bodyPr/>
        <a:lstStyle/>
        <a:p>
          <a:endParaRPr lang="fr-FR" sz="1600">
            <a:solidFill>
              <a:schemeClr val="tx1"/>
            </a:solidFill>
          </a:endParaRPr>
        </a:p>
      </dgm:t>
    </dgm:pt>
    <dgm:pt modelId="{BAA6D66E-9D43-47EF-BDD1-03870E6B8C54}">
      <dgm:prSet phldrT="[Texte]" custT="1"/>
      <dgm:spPr>
        <a:solidFill>
          <a:srgbClr val="57B7FF"/>
        </a:solidFill>
      </dgm:spPr>
      <dgm:t>
        <a:bodyPr/>
        <a:lstStyle/>
        <a:p>
          <a:r>
            <a:rPr lang="fr-FR" sz="1600" b="1" dirty="0" smtClean="0">
              <a:solidFill>
                <a:schemeClr val="bg1"/>
              </a:solidFill>
            </a:rPr>
            <a:t>La filière</a:t>
          </a:r>
          <a:endParaRPr lang="fr-FR" sz="1600" b="1" dirty="0">
            <a:solidFill>
              <a:schemeClr val="bg1"/>
            </a:solidFill>
          </a:endParaRPr>
        </a:p>
      </dgm:t>
    </dgm:pt>
    <dgm:pt modelId="{5FA1ED9F-AC7A-455B-8471-54E842F62687}" type="parTrans" cxnId="{AEBB6A1C-3749-4CA4-B721-FE2AD815000E}">
      <dgm:prSet/>
      <dgm:spPr/>
      <dgm:t>
        <a:bodyPr/>
        <a:lstStyle/>
        <a:p>
          <a:endParaRPr lang="fr-FR" sz="1600">
            <a:solidFill>
              <a:schemeClr val="tx1"/>
            </a:solidFill>
          </a:endParaRPr>
        </a:p>
      </dgm:t>
    </dgm:pt>
    <dgm:pt modelId="{A50E8685-7DFD-4915-AE6A-44325B36E7FA}" type="sibTrans" cxnId="{AEBB6A1C-3749-4CA4-B721-FE2AD815000E}">
      <dgm:prSet/>
      <dgm:spPr/>
      <dgm:t>
        <a:bodyPr/>
        <a:lstStyle/>
        <a:p>
          <a:endParaRPr lang="fr-FR" sz="1600">
            <a:solidFill>
              <a:schemeClr val="tx1"/>
            </a:solidFill>
          </a:endParaRPr>
        </a:p>
      </dgm:t>
    </dgm:pt>
    <dgm:pt modelId="{6BC40AA6-384D-43DD-9E6B-4309CB43C3EF}">
      <dgm:prSet phldrT="[Texte]" custT="1"/>
      <dgm:spPr>
        <a:solidFill>
          <a:srgbClr val="005392">
            <a:alpha val="90000"/>
          </a:srgbClr>
        </a:solidFill>
      </dgm:spPr>
      <dgm:t>
        <a:bodyPr/>
        <a:lstStyle/>
        <a:p>
          <a:r>
            <a:rPr lang="fr-FR" sz="1600" b="1" dirty="0" smtClean="0">
              <a:solidFill>
                <a:schemeClr val="bg1"/>
              </a:solidFill>
            </a:rPr>
            <a:t>Subdivision d’un domaine. Elle détermine la spécificité d’une formation mono ou pluridisciplinaire.</a:t>
          </a:r>
          <a:endParaRPr lang="fr-FR" sz="1600" b="1" dirty="0">
            <a:solidFill>
              <a:schemeClr val="bg1"/>
            </a:solidFill>
          </a:endParaRPr>
        </a:p>
      </dgm:t>
    </dgm:pt>
    <dgm:pt modelId="{F43360FD-D32C-4635-8684-AE747DF10F57}" type="parTrans" cxnId="{00784003-36B2-4E60-8C6A-B5E1F41B317B}">
      <dgm:prSet/>
      <dgm:spPr/>
      <dgm:t>
        <a:bodyPr/>
        <a:lstStyle/>
        <a:p>
          <a:endParaRPr lang="fr-FR" sz="1600">
            <a:solidFill>
              <a:schemeClr val="tx1"/>
            </a:solidFill>
          </a:endParaRPr>
        </a:p>
      </dgm:t>
    </dgm:pt>
    <dgm:pt modelId="{E39C48A1-1DAC-4BBD-B753-FBF3B9A21FEB}" type="sibTrans" cxnId="{00784003-36B2-4E60-8C6A-B5E1F41B317B}">
      <dgm:prSet/>
      <dgm:spPr/>
      <dgm:t>
        <a:bodyPr/>
        <a:lstStyle/>
        <a:p>
          <a:endParaRPr lang="fr-FR" sz="1600">
            <a:solidFill>
              <a:schemeClr val="tx1"/>
            </a:solidFill>
          </a:endParaRPr>
        </a:p>
      </dgm:t>
    </dgm:pt>
    <dgm:pt modelId="{B64DE5CF-DB93-4772-A90E-79A11C7EE2CB}">
      <dgm:prSet phldrT="[Texte]" custT="1"/>
      <dgm:spPr>
        <a:solidFill>
          <a:srgbClr val="57B7FF"/>
        </a:solidFill>
      </dgm:spPr>
      <dgm:t>
        <a:bodyPr/>
        <a:lstStyle/>
        <a:p>
          <a:r>
            <a:rPr lang="fr-FR" sz="1600" b="1" dirty="0" smtClean="0">
              <a:solidFill>
                <a:schemeClr val="bg1"/>
              </a:solidFill>
            </a:rPr>
            <a:t>La Spécialité</a:t>
          </a:r>
          <a:endParaRPr lang="fr-FR" sz="1600" b="1" dirty="0">
            <a:solidFill>
              <a:schemeClr val="bg1"/>
            </a:solidFill>
          </a:endParaRPr>
        </a:p>
      </dgm:t>
    </dgm:pt>
    <dgm:pt modelId="{08F906A0-B8A4-420E-8460-9C1E0FA06425}" type="parTrans" cxnId="{A86FE7C8-2AF9-4FA7-A235-40CD0A2E3AD8}">
      <dgm:prSet/>
      <dgm:spPr/>
      <dgm:t>
        <a:bodyPr/>
        <a:lstStyle/>
        <a:p>
          <a:endParaRPr lang="fr-FR" sz="1600">
            <a:solidFill>
              <a:schemeClr val="tx1"/>
            </a:solidFill>
          </a:endParaRPr>
        </a:p>
      </dgm:t>
    </dgm:pt>
    <dgm:pt modelId="{11ECD4DB-2537-44EA-9E51-7AE6DC0893A6}" type="sibTrans" cxnId="{A86FE7C8-2AF9-4FA7-A235-40CD0A2E3AD8}">
      <dgm:prSet/>
      <dgm:spPr/>
      <dgm:t>
        <a:bodyPr/>
        <a:lstStyle/>
        <a:p>
          <a:endParaRPr lang="fr-FR" sz="1600">
            <a:solidFill>
              <a:schemeClr val="tx1"/>
            </a:solidFill>
          </a:endParaRPr>
        </a:p>
      </dgm:t>
    </dgm:pt>
    <dgm:pt modelId="{7A0B10ED-D7B4-48A9-8219-8BC7B61EE114}">
      <dgm:prSet phldrT="[Texte]" custT="1"/>
      <dgm:spPr>
        <a:solidFill>
          <a:srgbClr val="005392">
            <a:alpha val="90000"/>
          </a:srgbClr>
        </a:solidFill>
      </dgm:spPr>
      <dgm:t>
        <a:bodyPr/>
        <a:lstStyle/>
        <a:p>
          <a:r>
            <a:rPr lang="fr-FR" sz="1600" b="1" dirty="0" smtClean="0">
              <a:solidFill>
                <a:schemeClr val="bg1"/>
              </a:solidFill>
            </a:rPr>
            <a:t>Subdivision de la filière. Elle précise le parcours de formation et les compétences à acquérir par l’étudiant</a:t>
          </a:r>
          <a:r>
            <a:rPr lang="fr-FR" sz="1600" dirty="0" smtClean="0">
              <a:solidFill>
                <a:schemeClr val="tx1"/>
              </a:solidFill>
            </a:rPr>
            <a:t>.</a:t>
          </a:r>
          <a:endParaRPr lang="fr-FR" sz="1600" dirty="0">
            <a:solidFill>
              <a:schemeClr val="tx1"/>
            </a:solidFill>
          </a:endParaRPr>
        </a:p>
      </dgm:t>
    </dgm:pt>
    <dgm:pt modelId="{6A479DAC-F367-4C7A-84C6-B0486EE1FC94}" type="parTrans" cxnId="{543282BC-39C7-4144-BE0A-BD132696CBB4}">
      <dgm:prSet/>
      <dgm:spPr/>
      <dgm:t>
        <a:bodyPr/>
        <a:lstStyle/>
        <a:p>
          <a:endParaRPr lang="fr-FR" sz="1600">
            <a:solidFill>
              <a:schemeClr val="tx1"/>
            </a:solidFill>
          </a:endParaRPr>
        </a:p>
      </dgm:t>
    </dgm:pt>
    <dgm:pt modelId="{49A88FCF-CE5E-4E95-BF3B-74AA1556EE0F}" type="sibTrans" cxnId="{543282BC-39C7-4144-BE0A-BD132696CBB4}">
      <dgm:prSet/>
      <dgm:spPr/>
      <dgm:t>
        <a:bodyPr/>
        <a:lstStyle/>
        <a:p>
          <a:endParaRPr lang="fr-FR" sz="1600">
            <a:solidFill>
              <a:schemeClr val="tx1"/>
            </a:solidFill>
          </a:endParaRPr>
        </a:p>
      </dgm:t>
    </dgm:pt>
    <dgm:pt modelId="{70A179E4-9CB2-4E57-A021-D6E846019141}">
      <dgm:prSet phldrT="[Texte]" custT="1"/>
      <dgm:spPr>
        <a:solidFill>
          <a:srgbClr val="005392">
            <a:alpha val="90000"/>
          </a:srgbClr>
        </a:solidFill>
      </dgm:spPr>
      <dgm:t>
        <a:bodyPr/>
        <a:lstStyle/>
        <a:p>
          <a:pPr rtl="0"/>
          <a:r>
            <a:rPr lang="fr-FR" sz="1600" b="1" dirty="0" smtClean="0">
              <a:solidFill>
                <a:schemeClr val="bg1"/>
              </a:solidFill>
            </a:rPr>
            <a:t>Est composée d’une ou plusieurs matières dispensées sous différentes formes d’enseignement : cours, TD, TP, travail personnel</a:t>
          </a:r>
          <a:endParaRPr lang="fr-FR" sz="1600" b="1" dirty="0">
            <a:solidFill>
              <a:schemeClr val="bg1"/>
            </a:solidFill>
          </a:endParaRPr>
        </a:p>
      </dgm:t>
    </dgm:pt>
    <dgm:pt modelId="{E433BC4C-A5F2-43BD-BB48-B8510575A3C3}" type="parTrans" cxnId="{625A9C93-A9C0-4E9C-800B-366B594CB297}">
      <dgm:prSet/>
      <dgm:spPr/>
      <dgm:t>
        <a:bodyPr/>
        <a:lstStyle/>
        <a:p>
          <a:endParaRPr lang="fr-FR" sz="1600">
            <a:solidFill>
              <a:schemeClr val="tx1"/>
            </a:solidFill>
          </a:endParaRPr>
        </a:p>
      </dgm:t>
    </dgm:pt>
    <dgm:pt modelId="{2FBF4D93-7107-48CF-8310-D2BDF5F39891}" type="sibTrans" cxnId="{625A9C93-A9C0-4E9C-800B-366B594CB297}">
      <dgm:prSet/>
      <dgm:spPr/>
      <dgm:t>
        <a:bodyPr/>
        <a:lstStyle/>
        <a:p>
          <a:endParaRPr lang="fr-FR" sz="1600">
            <a:solidFill>
              <a:schemeClr val="tx1"/>
            </a:solidFill>
          </a:endParaRPr>
        </a:p>
      </dgm:t>
    </dgm:pt>
    <dgm:pt modelId="{4AE8896B-A7C9-448D-8C6D-61EE31FDB686}" type="pres">
      <dgm:prSet presAssocID="{29055776-A289-48B9-9CA5-6D28B4A0FA96}" presName="Name0" presStyleCnt="0">
        <dgm:presLayoutVars>
          <dgm:dir/>
          <dgm:animLvl val="lvl"/>
          <dgm:resizeHandles val="exact"/>
        </dgm:presLayoutVars>
      </dgm:prSet>
      <dgm:spPr/>
      <dgm:t>
        <a:bodyPr/>
        <a:lstStyle/>
        <a:p>
          <a:endParaRPr lang="fr-FR"/>
        </a:p>
      </dgm:t>
    </dgm:pt>
    <dgm:pt modelId="{B9833F80-9A05-424D-880A-84A21E6030AE}" type="pres">
      <dgm:prSet presAssocID="{7D0E38A0-0446-461E-9923-717E046D067E}" presName="linNode" presStyleCnt="0"/>
      <dgm:spPr/>
    </dgm:pt>
    <dgm:pt modelId="{8BB08362-29B2-4DF6-B48F-76D3F16F2A07}" type="pres">
      <dgm:prSet presAssocID="{7D0E38A0-0446-461E-9923-717E046D067E}" presName="parentText" presStyleLbl="node1" presStyleIdx="0" presStyleCnt="6" custScaleY="93704">
        <dgm:presLayoutVars>
          <dgm:chMax val="1"/>
          <dgm:bulletEnabled val="1"/>
        </dgm:presLayoutVars>
      </dgm:prSet>
      <dgm:spPr/>
      <dgm:t>
        <a:bodyPr/>
        <a:lstStyle/>
        <a:p>
          <a:endParaRPr lang="fr-FR"/>
        </a:p>
      </dgm:t>
    </dgm:pt>
    <dgm:pt modelId="{400CCF8A-E832-49FA-9EAF-1DDF68AC3834}" type="pres">
      <dgm:prSet presAssocID="{7D0E38A0-0446-461E-9923-717E046D067E}" presName="descendantText" presStyleLbl="alignAccFollowNode1" presStyleIdx="0" presStyleCnt="6">
        <dgm:presLayoutVars>
          <dgm:bulletEnabled val="1"/>
        </dgm:presLayoutVars>
      </dgm:prSet>
      <dgm:spPr/>
      <dgm:t>
        <a:bodyPr/>
        <a:lstStyle/>
        <a:p>
          <a:endParaRPr lang="fr-FR"/>
        </a:p>
      </dgm:t>
    </dgm:pt>
    <dgm:pt modelId="{9895F153-0B7F-4B09-B426-12D7BBC0201E}" type="pres">
      <dgm:prSet presAssocID="{4E1B63BB-346D-43D8-A959-2B9C7FE81236}" presName="sp" presStyleCnt="0"/>
      <dgm:spPr/>
    </dgm:pt>
    <dgm:pt modelId="{31D100D4-4E1D-408C-80F8-8C3F6A51EC49}" type="pres">
      <dgm:prSet presAssocID="{DB0F4C9C-A5FC-46A2-821A-41C63574FB9D}" presName="linNode" presStyleCnt="0"/>
      <dgm:spPr/>
    </dgm:pt>
    <dgm:pt modelId="{998E489A-47B5-4587-89FD-BB7A5AC71E68}" type="pres">
      <dgm:prSet presAssocID="{DB0F4C9C-A5FC-46A2-821A-41C63574FB9D}" presName="parentText" presStyleLbl="node1" presStyleIdx="1" presStyleCnt="6" custScaleY="47302" custLinFactNeighborY="-143">
        <dgm:presLayoutVars>
          <dgm:chMax val="1"/>
          <dgm:bulletEnabled val="1"/>
        </dgm:presLayoutVars>
      </dgm:prSet>
      <dgm:spPr/>
      <dgm:t>
        <a:bodyPr/>
        <a:lstStyle/>
        <a:p>
          <a:endParaRPr lang="fr-FR"/>
        </a:p>
      </dgm:t>
    </dgm:pt>
    <dgm:pt modelId="{1ABF8D74-B281-4379-B7BA-464BD40FC74A}" type="pres">
      <dgm:prSet presAssocID="{DB0F4C9C-A5FC-46A2-821A-41C63574FB9D}" presName="descendantText" presStyleLbl="alignAccFollowNode1" presStyleIdx="1" presStyleCnt="6" custScaleY="47302">
        <dgm:presLayoutVars>
          <dgm:bulletEnabled val="1"/>
        </dgm:presLayoutVars>
      </dgm:prSet>
      <dgm:spPr/>
      <dgm:t>
        <a:bodyPr/>
        <a:lstStyle/>
        <a:p>
          <a:endParaRPr lang="fr-FR"/>
        </a:p>
      </dgm:t>
    </dgm:pt>
    <dgm:pt modelId="{B5094AF7-0EB2-448F-BF7D-D59864A98A6C}" type="pres">
      <dgm:prSet presAssocID="{A67354C2-111B-49C8-8173-7729BAFECAE4}" presName="sp" presStyleCnt="0"/>
      <dgm:spPr/>
    </dgm:pt>
    <dgm:pt modelId="{110965A0-05DE-49F9-8630-9A0D2242A0E7}" type="pres">
      <dgm:prSet presAssocID="{2C21CE96-69D6-4E9F-A9C4-DB583C22516B}" presName="linNode" presStyleCnt="0"/>
      <dgm:spPr/>
    </dgm:pt>
    <dgm:pt modelId="{53299A7D-BD4B-4AC6-8896-3A20FF37BB63}" type="pres">
      <dgm:prSet presAssocID="{2C21CE96-69D6-4E9F-A9C4-DB583C22516B}" presName="parentText" presStyleLbl="node1" presStyleIdx="2" presStyleCnt="6" custScaleY="51094" custLinFactNeighborY="216">
        <dgm:presLayoutVars>
          <dgm:chMax val="1"/>
          <dgm:bulletEnabled val="1"/>
        </dgm:presLayoutVars>
      </dgm:prSet>
      <dgm:spPr/>
      <dgm:t>
        <a:bodyPr/>
        <a:lstStyle/>
        <a:p>
          <a:endParaRPr lang="fr-FR"/>
        </a:p>
      </dgm:t>
    </dgm:pt>
    <dgm:pt modelId="{529751E1-EE7B-4E94-99BC-4E0005F92285}" type="pres">
      <dgm:prSet presAssocID="{2C21CE96-69D6-4E9F-A9C4-DB583C22516B}" presName="descendantText" presStyleLbl="alignAccFollowNode1" presStyleIdx="2" presStyleCnt="6" custScaleY="51094">
        <dgm:presLayoutVars>
          <dgm:bulletEnabled val="1"/>
        </dgm:presLayoutVars>
      </dgm:prSet>
      <dgm:spPr/>
      <dgm:t>
        <a:bodyPr/>
        <a:lstStyle/>
        <a:p>
          <a:endParaRPr lang="fr-FR"/>
        </a:p>
      </dgm:t>
    </dgm:pt>
    <dgm:pt modelId="{CF581768-561D-42F1-B6D5-6123E12767BC}" type="pres">
      <dgm:prSet presAssocID="{7ED0E9B1-DF96-4D09-977E-005610822F68}" presName="sp" presStyleCnt="0"/>
      <dgm:spPr/>
    </dgm:pt>
    <dgm:pt modelId="{BA74E696-1DBB-4AC5-A064-537563ED9377}" type="pres">
      <dgm:prSet presAssocID="{BAA6D66E-9D43-47EF-BDD1-03870E6B8C54}" presName="linNode" presStyleCnt="0"/>
      <dgm:spPr/>
    </dgm:pt>
    <dgm:pt modelId="{47288EEA-63C4-4B9B-B974-CA974E6BF76F}" type="pres">
      <dgm:prSet presAssocID="{BAA6D66E-9D43-47EF-BDD1-03870E6B8C54}" presName="parentText" presStyleLbl="node1" presStyleIdx="3" presStyleCnt="6" custScaleY="48192" custLinFactNeighborY="-1655">
        <dgm:presLayoutVars>
          <dgm:chMax val="1"/>
          <dgm:bulletEnabled val="1"/>
        </dgm:presLayoutVars>
      </dgm:prSet>
      <dgm:spPr/>
      <dgm:t>
        <a:bodyPr/>
        <a:lstStyle/>
        <a:p>
          <a:endParaRPr lang="fr-FR"/>
        </a:p>
      </dgm:t>
    </dgm:pt>
    <dgm:pt modelId="{F233B38A-7F02-4AF7-BF94-36254FC62571}" type="pres">
      <dgm:prSet presAssocID="{BAA6D66E-9D43-47EF-BDD1-03870E6B8C54}" presName="descendantText" presStyleLbl="alignAccFollowNode1" presStyleIdx="3" presStyleCnt="6" custScaleY="48192">
        <dgm:presLayoutVars>
          <dgm:bulletEnabled val="1"/>
        </dgm:presLayoutVars>
      </dgm:prSet>
      <dgm:spPr/>
      <dgm:t>
        <a:bodyPr/>
        <a:lstStyle/>
        <a:p>
          <a:endParaRPr lang="fr-FR"/>
        </a:p>
      </dgm:t>
    </dgm:pt>
    <dgm:pt modelId="{1A0DE9F7-BEEA-43D1-B68F-E5880EBECF6F}" type="pres">
      <dgm:prSet presAssocID="{A50E8685-7DFD-4915-AE6A-44325B36E7FA}" presName="sp" presStyleCnt="0"/>
      <dgm:spPr/>
    </dgm:pt>
    <dgm:pt modelId="{7A4B2A36-C59A-42CA-B998-0EC5F4706B34}" type="pres">
      <dgm:prSet presAssocID="{B64DE5CF-DB93-4772-A90E-79A11C7EE2CB}" presName="linNode" presStyleCnt="0"/>
      <dgm:spPr/>
    </dgm:pt>
    <dgm:pt modelId="{FBE7393E-4DA7-4AFB-AB23-76FFB3002432}" type="pres">
      <dgm:prSet presAssocID="{B64DE5CF-DB93-4772-A90E-79A11C7EE2CB}" presName="parentText" presStyleLbl="node1" presStyleIdx="4" presStyleCnt="6" custScaleY="58603" custLinFactNeighborY="-1522">
        <dgm:presLayoutVars>
          <dgm:chMax val="1"/>
          <dgm:bulletEnabled val="1"/>
        </dgm:presLayoutVars>
      </dgm:prSet>
      <dgm:spPr/>
      <dgm:t>
        <a:bodyPr/>
        <a:lstStyle/>
        <a:p>
          <a:endParaRPr lang="fr-FR"/>
        </a:p>
      </dgm:t>
    </dgm:pt>
    <dgm:pt modelId="{B4B4E675-0A04-4733-9AB7-9EE859E4E777}" type="pres">
      <dgm:prSet presAssocID="{B64DE5CF-DB93-4772-A90E-79A11C7EE2CB}" presName="descendantText" presStyleLbl="alignAccFollowNode1" presStyleIdx="4" presStyleCnt="6" custScaleY="58603">
        <dgm:presLayoutVars>
          <dgm:bulletEnabled val="1"/>
        </dgm:presLayoutVars>
      </dgm:prSet>
      <dgm:spPr/>
      <dgm:t>
        <a:bodyPr/>
        <a:lstStyle/>
        <a:p>
          <a:endParaRPr lang="fr-FR"/>
        </a:p>
      </dgm:t>
    </dgm:pt>
    <dgm:pt modelId="{DC80804E-961E-4A81-AE73-C651156EF0AB}" type="pres">
      <dgm:prSet presAssocID="{11ECD4DB-2537-44EA-9E51-7AE6DC0893A6}" presName="sp" presStyleCnt="0"/>
      <dgm:spPr/>
    </dgm:pt>
    <dgm:pt modelId="{6B24494A-E8C0-4E2D-B5D4-402DC21845CF}" type="pres">
      <dgm:prSet presAssocID="{8ED7E73D-6367-49D7-8DFF-62C47618B083}" presName="linNode" presStyleCnt="0"/>
      <dgm:spPr/>
    </dgm:pt>
    <dgm:pt modelId="{561DE449-9D35-4A00-938F-D6F6FA08A58D}" type="pres">
      <dgm:prSet presAssocID="{8ED7E73D-6367-49D7-8DFF-62C47618B083}" presName="parentText" presStyleLbl="node1" presStyleIdx="5" presStyleCnt="6" custScaleY="63104" custLinFactNeighborY="-679">
        <dgm:presLayoutVars>
          <dgm:chMax val="1"/>
          <dgm:bulletEnabled val="1"/>
        </dgm:presLayoutVars>
      </dgm:prSet>
      <dgm:spPr/>
      <dgm:t>
        <a:bodyPr/>
        <a:lstStyle/>
        <a:p>
          <a:endParaRPr lang="fr-FR"/>
        </a:p>
      </dgm:t>
    </dgm:pt>
    <dgm:pt modelId="{E28EAB81-CC4B-47A0-94BD-246F94C985EA}" type="pres">
      <dgm:prSet presAssocID="{8ED7E73D-6367-49D7-8DFF-62C47618B083}" presName="descendantText" presStyleLbl="alignAccFollowNode1" presStyleIdx="5" presStyleCnt="6" custScaleY="57367" custLinFactNeighborY="-1982">
        <dgm:presLayoutVars>
          <dgm:bulletEnabled val="1"/>
        </dgm:presLayoutVars>
      </dgm:prSet>
      <dgm:spPr/>
      <dgm:t>
        <a:bodyPr/>
        <a:lstStyle/>
        <a:p>
          <a:endParaRPr lang="fr-FR"/>
        </a:p>
      </dgm:t>
    </dgm:pt>
  </dgm:ptLst>
  <dgm:cxnLst>
    <dgm:cxn modelId="{216310A7-9130-41AD-A19A-72DF325A36DE}" type="presOf" srcId="{29055776-A289-48B9-9CA5-6D28B4A0FA96}" destId="{4AE8896B-A7C9-448D-8C6D-61EE31FDB686}" srcOrd="0" destOrd="0" presId="urn:microsoft.com/office/officeart/2005/8/layout/vList5"/>
    <dgm:cxn modelId="{0C176EDA-5BF0-4DAC-B659-B644E807E652}" srcId="{29055776-A289-48B9-9CA5-6D28B4A0FA96}" destId="{2C21CE96-69D6-4E9F-A9C4-DB583C22516B}" srcOrd="2" destOrd="0" parTransId="{BD0CCD1B-1DE6-4984-9712-AAAAA1B89076}" sibTransId="{7ED0E9B1-DF96-4D09-977E-005610822F68}"/>
    <dgm:cxn modelId="{BB4337BF-D82C-4FB3-82AB-6B475A93F5F9}" type="presOf" srcId="{B64DE5CF-DB93-4772-A90E-79A11C7EE2CB}" destId="{FBE7393E-4DA7-4AFB-AB23-76FFB3002432}" srcOrd="0" destOrd="0" presId="urn:microsoft.com/office/officeart/2005/8/layout/vList5"/>
    <dgm:cxn modelId="{C2D6F205-AAE7-4007-B6C8-F360EB52FF57}" type="presOf" srcId="{7D0E38A0-0446-461E-9923-717E046D067E}" destId="{8BB08362-29B2-4DF6-B48F-76D3F16F2A07}" srcOrd="0" destOrd="0" presId="urn:microsoft.com/office/officeart/2005/8/layout/vList5"/>
    <dgm:cxn modelId="{543282BC-39C7-4144-BE0A-BD132696CBB4}" srcId="{B64DE5CF-DB93-4772-A90E-79A11C7EE2CB}" destId="{7A0B10ED-D7B4-48A9-8219-8BC7B61EE114}" srcOrd="0" destOrd="0" parTransId="{6A479DAC-F367-4C7A-84C6-B0486EE1FC94}" sibTransId="{49A88FCF-CE5E-4E95-BF3B-74AA1556EE0F}"/>
    <dgm:cxn modelId="{A4E0C254-6905-4D4D-815D-2477BA660E21}" type="presOf" srcId="{DB0F4C9C-A5FC-46A2-821A-41C63574FB9D}" destId="{998E489A-47B5-4587-89FD-BB7A5AC71E68}" srcOrd="0" destOrd="0" presId="urn:microsoft.com/office/officeart/2005/8/layout/vList5"/>
    <dgm:cxn modelId="{16A44DBE-5B58-4E89-BA1D-DE24DCCB9810}" type="presOf" srcId="{7A0B10ED-D7B4-48A9-8219-8BC7B61EE114}" destId="{B4B4E675-0A04-4733-9AB7-9EE859E4E777}" srcOrd="0" destOrd="0" presId="urn:microsoft.com/office/officeart/2005/8/layout/vList5"/>
    <dgm:cxn modelId="{3149E687-C678-43CB-9E94-0476620819EE}" srcId="{29055776-A289-48B9-9CA5-6D28B4A0FA96}" destId="{8ED7E73D-6367-49D7-8DFF-62C47618B083}" srcOrd="5" destOrd="0" parTransId="{EDC58F68-4179-4810-9743-4317B6780812}" sibTransId="{24618C87-81D8-4482-A380-52153C75927F}"/>
    <dgm:cxn modelId="{1EA90BEB-A893-49F4-A086-631DE7B572D4}" type="presOf" srcId="{8F88C9FA-889E-4582-AF18-29B33C70823F}" destId="{529751E1-EE7B-4E94-99BC-4E0005F92285}" srcOrd="0" destOrd="0" presId="urn:microsoft.com/office/officeart/2005/8/layout/vList5"/>
    <dgm:cxn modelId="{7EEAA5F7-49F6-4B72-A87F-F49DC4EB46A5}" type="presOf" srcId="{8ED7E73D-6367-49D7-8DFF-62C47618B083}" destId="{561DE449-9D35-4A00-938F-D6F6FA08A58D}" srcOrd="0" destOrd="0" presId="urn:microsoft.com/office/officeart/2005/8/layout/vList5"/>
    <dgm:cxn modelId="{00784003-36B2-4E60-8C6A-B5E1F41B317B}" srcId="{BAA6D66E-9D43-47EF-BDD1-03870E6B8C54}" destId="{6BC40AA6-384D-43DD-9E6B-4309CB43C3EF}" srcOrd="0" destOrd="0" parTransId="{F43360FD-D32C-4635-8684-AE747DF10F57}" sibTransId="{E39C48A1-1DAC-4BBD-B753-FBF3B9A21FEB}"/>
    <dgm:cxn modelId="{770D2A19-5442-4BCA-978C-1CDA84C311A2}" srcId="{29055776-A289-48B9-9CA5-6D28B4A0FA96}" destId="{DB0F4C9C-A5FC-46A2-821A-41C63574FB9D}" srcOrd="1" destOrd="0" parTransId="{915FA311-27AE-4617-98BF-8B60A4B908AD}" sibTransId="{A67354C2-111B-49C8-8173-7729BAFECAE4}"/>
    <dgm:cxn modelId="{A2DFA5CE-0A42-41D6-B024-8563CB6CE369}" type="presOf" srcId="{D3E29EFD-9FE1-49E9-83CD-5089AB5BD74B}" destId="{1ABF8D74-B281-4379-B7BA-464BD40FC74A}" srcOrd="0" destOrd="0" presId="urn:microsoft.com/office/officeart/2005/8/layout/vList5"/>
    <dgm:cxn modelId="{A4A131EA-F915-46B1-A9C8-CE40A9A8329E}" type="presOf" srcId="{BAA6D66E-9D43-47EF-BDD1-03870E6B8C54}" destId="{47288EEA-63C4-4B9B-B974-CA974E6BF76F}" srcOrd="0" destOrd="0" presId="urn:microsoft.com/office/officeart/2005/8/layout/vList5"/>
    <dgm:cxn modelId="{AEBB6A1C-3749-4CA4-B721-FE2AD815000E}" srcId="{29055776-A289-48B9-9CA5-6D28B4A0FA96}" destId="{BAA6D66E-9D43-47EF-BDD1-03870E6B8C54}" srcOrd="3" destOrd="0" parTransId="{5FA1ED9F-AC7A-455B-8471-54E842F62687}" sibTransId="{A50E8685-7DFD-4915-AE6A-44325B36E7FA}"/>
    <dgm:cxn modelId="{4B1F4254-F39B-48B8-A706-7A96749C79D9}" srcId="{29055776-A289-48B9-9CA5-6D28B4A0FA96}" destId="{7D0E38A0-0446-461E-9923-717E046D067E}" srcOrd="0" destOrd="0" parTransId="{5A94F33B-BBEB-40DF-B88F-82A09B7CC18E}" sibTransId="{4E1B63BB-346D-43D8-A959-2B9C7FE81236}"/>
    <dgm:cxn modelId="{2CC3590E-4AF1-4B91-A001-2D7EBE0978D8}" srcId="{2C21CE96-69D6-4E9F-A9C4-DB583C22516B}" destId="{8F88C9FA-889E-4582-AF18-29B33C70823F}" srcOrd="0" destOrd="0" parTransId="{9A82BDBE-C8DA-4A1F-89B2-8B438954D3B6}" sibTransId="{AEB908B8-1C72-4E49-B271-90DEF4389F2F}"/>
    <dgm:cxn modelId="{625A9C93-A9C0-4E9C-800B-366B594CB297}" srcId="{8ED7E73D-6367-49D7-8DFF-62C47618B083}" destId="{70A179E4-9CB2-4E57-A021-D6E846019141}" srcOrd="0" destOrd="0" parTransId="{E433BC4C-A5F2-43BD-BB48-B8510575A3C3}" sibTransId="{2FBF4D93-7107-48CF-8310-D2BDF5F39891}"/>
    <dgm:cxn modelId="{216EF075-8A85-4FB9-929E-7E388D7E8E07}" type="presOf" srcId="{81AF5E9A-C945-4E3F-AA5B-BD5788004171}" destId="{400CCF8A-E832-49FA-9EAF-1DDF68AC3834}" srcOrd="0" destOrd="0" presId="urn:microsoft.com/office/officeart/2005/8/layout/vList5"/>
    <dgm:cxn modelId="{3F9E153E-70F3-497D-8E0E-6086DF838FDC}" type="presOf" srcId="{2C21CE96-69D6-4E9F-A9C4-DB583C22516B}" destId="{53299A7D-BD4B-4AC6-8896-3A20FF37BB63}" srcOrd="0" destOrd="0" presId="urn:microsoft.com/office/officeart/2005/8/layout/vList5"/>
    <dgm:cxn modelId="{D59F3DA3-2CD2-4A75-AC64-B97D46DE7476}" type="presOf" srcId="{6BC40AA6-384D-43DD-9E6B-4309CB43C3EF}" destId="{F233B38A-7F02-4AF7-BF94-36254FC62571}" srcOrd="0" destOrd="0" presId="urn:microsoft.com/office/officeart/2005/8/layout/vList5"/>
    <dgm:cxn modelId="{371A1F19-2835-4632-96F6-2184C924884F}" srcId="{7D0E38A0-0446-461E-9923-717E046D067E}" destId="{81AF5E9A-C945-4E3F-AA5B-BD5788004171}" srcOrd="0" destOrd="0" parTransId="{45EADA49-6217-44AE-B146-C22339630867}" sibTransId="{636B373A-23EC-4943-A279-86A2CADA812E}"/>
    <dgm:cxn modelId="{7C2842A4-10D7-4FD5-A819-59D54CEE69E2}" type="presOf" srcId="{70A179E4-9CB2-4E57-A021-D6E846019141}" destId="{E28EAB81-CC4B-47A0-94BD-246F94C985EA}" srcOrd="0" destOrd="0" presId="urn:microsoft.com/office/officeart/2005/8/layout/vList5"/>
    <dgm:cxn modelId="{A86FE7C8-2AF9-4FA7-A235-40CD0A2E3AD8}" srcId="{29055776-A289-48B9-9CA5-6D28B4A0FA96}" destId="{B64DE5CF-DB93-4772-A90E-79A11C7EE2CB}" srcOrd="4" destOrd="0" parTransId="{08F906A0-B8A4-420E-8460-9C1E0FA06425}" sibTransId="{11ECD4DB-2537-44EA-9E51-7AE6DC0893A6}"/>
    <dgm:cxn modelId="{35E2BC5F-BD47-4BA7-BC16-759B3580F60D}" srcId="{DB0F4C9C-A5FC-46A2-821A-41C63574FB9D}" destId="{D3E29EFD-9FE1-49E9-83CD-5089AB5BD74B}" srcOrd="0" destOrd="0" parTransId="{4535E3C2-54A5-40A4-8D0C-4980CE3800E9}" sibTransId="{423DC8EB-085C-4D35-AC73-D1E2346F54D9}"/>
    <dgm:cxn modelId="{2AB7340D-E6E7-4AED-8E95-FC250532A7DF}" type="presParOf" srcId="{4AE8896B-A7C9-448D-8C6D-61EE31FDB686}" destId="{B9833F80-9A05-424D-880A-84A21E6030AE}" srcOrd="0" destOrd="0" presId="urn:microsoft.com/office/officeart/2005/8/layout/vList5"/>
    <dgm:cxn modelId="{1E3E5C2C-01D2-4217-AFDA-B92DF9DAB0B1}" type="presParOf" srcId="{B9833F80-9A05-424D-880A-84A21E6030AE}" destId="{8BB08362-29B2-4DF6-B48F-76D3F16F2A07}" srcOrd="0" destOrd="0" presId="urn:microsoft.com/office/officeart/2005/8/layout/vList5"/>
    <dgm:cxn modelId="{1537070A-3530-43BA-9D29-EC4EFA5CAE91}" type="presParOf" srcId="{B9833F80-9A05-424D-880A-84A21E6030AE}" destId="{400CCF8A-E832-49FA-9EAF-1DDF68AC3834}" srcOrd="1" destOrd="0" presId="urn:microsoft.com/office/officeart/2005/8/layout/vList5"/>
    <dgm:cxn modelId="{F7D6D62F-EADD-414A-9D1A-9EB5281B8BD1}" type="presParOf" srcId="{4AE8896B-A7C9-448D-8C6D-61EE31FDB686}" destId="{9895F153-0B7F-4B09-B426-12D7BBC0201E}" srcOrd="1" destOrd="0" presId="urn:microsoft.com/office/officeart/2005/8/layout/vList5"/>
    <dgm:cxn modelId="{1CF689D3-7F58-486B-8837-CCECB0725970}" type="presParOf" srcId="{4AE8896B-A7C9-448D-8C6D-61EE31FDB686}" destId="{31D100D4-4E1D-408C-80F8-8C3F6A51EC49}" srcOrd="2" destOrd="0" presId="urn:microsoft.com/office/officeart/2005/8/layout/vList5"/>
    <dgm:cxn modelId="{AE91098D-FB58-493E-919D-52286E332142}" type="presParOf" srcId="{31D100D4-4E1D-408C-80F8-8C3F6A51EC49}" destId="{998E489A-47B5-4587-89FD-BB7A5AC71E68}" srcOrd="0" destOrd="0" presId="urn:microsoft.com/office/officeart/2005/8/layout/vList5"/>
    <dgm:cxn modelId="{117D36BE-3E5E-4655-9E33-3845CAEAAF20}" type="presParOf" srcId="{31D100D4-4E1D-408C-80F8-8C3F6A51EC49}" destId="{1ABF8D74-B281-4379-B7BA-464BD40FC74A}" srcOrd="1" destOrd="0" presId="urn:microsoft.com/office/officeart/2005/8/layout/vList5"/>
    <dgm:cxn modelId="{4DF122AC-DBF5-4F17-A3CA-E7AFA00BF3D0}" type="presParOf" srcId="{4AE8896B-A7C9-448D-8C6D-61EE31FDB686}" destId="{B5094AF7-0EB2-448F-BF7D-D59864A98A6C}" srcOrd="3" destOrd="0" presId="urn:microsoft.com/office/officeart/2005/8/layout/vList5"/>
    <dgm:cxn modelId="{D4A09DB8-4856-4073-8BB4-39E44F44E29B}" type="presParOf" srcId="{4AE8896B-A7C9-448D-8C6D-61EE31FDB686}" destId="{110965A0-05DE-49F9-8630-9A0D2242A0E7}" srcOrd="4" destOrd="0" presId="urn:microsoft.com/office/officeart/2005/8/layout/vList5"/>
    <dgm:cxn modelId="{388F7B5F-8DE8-4441-A8B2-961BD74E1CBF}" type="presParOf" srcId="{110965A0-05DE-49F9-8630-9A0D2242A0E7}" destId="{53299A7D-BD4B-4AC6-8896-3A20FF37BB63}" srcOrd="0" destOrd="0" presId="urn:microsoft.com/office/officeart/2005/8/layout/vList5"/>
    <dgm:cxn modelId="{64D82CB1-AF4E-45E6-A276-F58E0CE62431}" type="presParOf" srcId="{110965A0-05DE-49F9-8630-9A0D2242A0E7}" destId="{529751E1-EE7B-4E94-99BC-4E0005F92285}" srcOrd="1" destOrd="0" presId="urn:microsoft.com/office/officeart/2005/8/layout/vList5"/>
    <dgm:cxn modelId="{FF404C58-89EE-4741-803F-291A68E19EB6}" type="presParOf" srcId="{4AE8896B-A7C9-448D-8C6D-61EE31FDB686}" destId="{CF581768-561D-42F1-B6D5-6123E12767BC}" srcOrd="5" destOrd="0" presId="urn:microsoft.com/office/officeart/2005/8/layout/vList5"/>
    <dgm:cxn modelId="{CBA7C9B8-9CCD-4E51-9563-5CE6CBD6793A}" type="presParOf" srcId="{4AE8896B-A7C9-448D-8C6D-61EE31FDB686}" destId="{BA74E696-1DBB-4AC5-A064-537563ED9377}" srcOrd="6" destOrd="0" presId="urn:microsoft.com/office/officeart/2005/8/layout/vList5"/>
    <dgm:cxn modelId="{9A21A295-234F-46A5-9603-F4DBEFE7B60F}" type="presParOf" srcId="{BA74E696-1DBB-4AC5-A064-537563ED9377}" destId="{47288EEA-63C4-4B9B-B974-CA974E6BF76F}" srcOrd="0" destOrd="0" presId="urn:microsoft.com/office/officeart/2005/8/layout/vList5"/>
    <dgm:cxn modelId="{962CEE17-7E07-4BE5-8C95-7D8371B79E6E}" type="presParOf" srcId="{BA74E696-1DBB-4AC5-A064-537563ED9377}" destId="{F233B38A-7F02-4AF7-BF94-36254FC62571}" srcOrd="1" destOrd="0" presId="urn:microsoft.com/office/officeart/2005/8/layout/vList5"/>
    <dgm:cxn modelId="{82060593-A630-4B6A-9DEB-E3F83A9CA835}" type="presParOf" srcId="{4AE8896B-A7C9-448D-8C6D-61EE31FDB686}" destId="{1A0DE9F7-BEEA-43D1-B68F-E5880EBECF6F}" srcOrd="7" destOrd="0" presId="urn:microsoft.com/office/officeart/2005/8/layout/vList5"/>
    <dgm:cxn modelId="{5105ADE0-401A-484D-AE1A-F0FC49D4761C}" type="presParOf" srcId="{4AE8896B-A7C9-448D-8C6D-61EE31FDB686}" destId="{7A4B2A36-C59A-42CA-B998-0EC5F4706B34}" srcOrd="8" destOrd="0" presId="urn:microsoft.com/office/officeart/2005/8/layout/vList5"/>
    <dgm:cxn modelId="{7454CA3A-A11F-4A26-AF35-D53106770A94}" type="presParOf" srcId="{7A4B2A36-C59A-42CA-B998-0EC5F4706B34}" destId="{FBE7393E-4DA7-4AFB-AB23-76FFB3002432}" srcOrd="0" destOrd="0" presId="urn:microsoft.com/office/officeart/2005/8/layout/vList5"/>
    <dgm:cxn modelId="{9E1EB9DF-184E-4EF9-8785-AF0AFC51A54D}" type="presParOf" srcId="{7A4B2A36-C59A-42CA-B998-0EC5F4706B34}" destId="{B4B4E675-0A04-4733-9AB7-9EE859E4E777}" srcOrd="1" destOrd="0" presId="urn:microsoft.com/office/officeart/2005/8/layout/vList5"/>
    <dgm:cxn modelId="{088EBA5D-97B1-406F-9250-CE87705C79F8}" type="presParOf" srcId="{4AE8896B-A7C9-448D-8C6D-61EE31FDB686}" destId="{DC80804E-961E-4A81-AE73-C651156EF0AB}" srcOrd="9" destOrd="0" presId="urn:microsoft.com/office/officeart/2005/8/layout/vList5"/>
    <dgm:cxn modelId="{F3B7697B-1C3A-4F14-AD39-89E197FBAF04}" type="presParOf" srcId="{4AE8896B-A7C9-448D-8C6D-61EE31FDB686}" destId="{6B24494A-E8C0-4E2D-B5D4-402DC21845CF}" srcOrd="10" destOrd="0" presId="urn:microsoft.com/office/officeart/2005/8/layout/vList5"/>
    <dgm:cxn modelId="{3FDEE5CE-68B7-4CCE-A3FA-1D65A1FE8DB6}" type="presParOf" srcId="{6B24494A-E8C0-4E2D-B5D4-402DC21845CF}" destId="{561DE449-9D35-4A00-938F-D6F6FA08A58D}" srcOrd="0" destOrd="0" presId="urn:microsoft.com/office/officeart/2005/8/layout/vList5"/>
    <dgm:cxn modelId="{8CD97901-9CE3-461C-84E7-13B50875F58C}" type="presParOf" srcId="{6B24494A-E8C0-4E2D-B5D4-402DC21845CF}" destId="{E28EAB81-CC4B-47A0-94BD-246F94C985EA}" srcOrd="1" destOrd="0" presId="urn:microsoft.com/office/officeart/2005/8/layout/vList5"/>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DD9435C-2A49-4125-98B6-3508CBD61F4D}"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fr-FR"/>
        </a:p>
      </dgm:t>
    </dgm:pt>
    <dgm:pt modelId="{98AE5007-3C1F-411E-B40A-AD6B9F4554EA}">
      <dgm:prSet phldrT="[Texte]" custT="1"/>
      <dgm:spPr>
        <a:solidFill>
          <a:schemeClr val="accent2">
            <a:lumMod val="40000"/>
            <a:lumOff val="60000"/>
          </a:schemeClr>
        </a:solidFill>
      </dgm:spPr>
      <dgm:t>
        <a:bodyPr/>
        <a:lstStyle/>
        <a:p>
          <a:r>
            <a:rPr lang="fr-FR" sz="2000" b="1" dirty="0" smtClean="0">
              <a:solidFill>
                <a:schemeClr val="tx1"/>
              </a:solidFill>
            </a:rPr>
            <a:t>Les Crédits</a:t>
          </a:r>
          <a:endParaRPr lang="fr-FR" sz="2000" b="1" dirty="0">
            <a:solidFill>
              <a:schemeClr val="tx1"/>
            </a:solidFill>
          </a:endParaRPr>
        </a:p>
      </dgm:t>
    </dgm:pt>
    <dgm:pt modelId="{01CB3B94-2EBC-489E-BE01-861D15A0CA29}" type="parTrans" cxnId="{7EB62FCD-A631-4648-AD45-BE663964496D}">
      <dgm:prSet/>
      <dgm:spPr/>
      <dgm:t>
        <a:bodyPr/>
        <a:lstStyle/>
        <a:p>
          <a:endParaRPr lang="fr-FR" sz="1200">
            <a:solidFill>
              <a:schemeClr val="tx1"/>
            </a:solidFill>
          </a:endParaRPr>
        </a:p>
      </dgm:t>
    </dgm:pt>
    <dgm:pt modelId="{4C0D0541-7027-416C-9C2E-C85DE7D801F7}" type="sibTrans" cxnId="{7EB62FCD-A631-4648-AD45-BE663964496D}">
      <dgm:prSet/>
      <dgm:spPr/>
      <dgm:t>
        <a:bodyPr/>
        <a:lstStyle/>
        <a:p>
          <a:endParaRPr lang="fr-FR" sz="1200">
            <a:solidFill>
              <a:schemeClr val="tx1"/>
            </a:solidFill>
          </a:endParaRPr>
        </a:p>
      </dgm:t>
    </dgm:pt>
    <dgm:pt modelId="{E6ADA85B-7E78-4D56-A2B1-756BCB367FA6}">
      <dgm:prSet phldrT="[Texte]" custT="1"/>
      <dgm:spPr/>
      <dgm:t>
        <a:bodyPr/>
        <a:lstStyle/>
        <a:p>
          <a:pPr>
            <a:spcAft>
              <a:spcPts val="0"/>
            </a:spcAft>
          </a:pPr>
          <a:r>
            <a:rPr lang="fr-FR" sz="1400" dirty="0" smtClean="0">
              <a:solidFill>
                <a:schemeClr val="tx1"/>
              </a:solidFill>
            </a:rPr>
            <a:t>Expriment le volume de travail nécessaire à l’étudiant pour maitriser des connaissances données dans une unité d’enseignement. Un crédit est estimé à 20 - 25 heures de travail (présentiel + travail personnel). </a:t>
          </a:r>
        </a:p>
        <a:p>
          <a:pPr>
            <a:spcAft>
              <a:spcPts val="0"/>
            </a:spcAft>
          </a:pPr>
          <a:r>
            <a:rPr lang="fr-FR" sz="1400" dirty="0" smtClean="0">
              <a:solidFill>
                <a:schemeClr val="tx1"/>
              </a:solidFill>
            </a:rPr>
            <a:t>Un semestre se compose de 30 crédits.</a:t>
          </a:r>
          <a:endParaRPr lang="fr-FR" sz="1400" dirty="0">
            <a:solidFill>
              <a:schemeClr val="tx1"/>
            </a:solidFill>
          </a:endParaRPr>
        </a:p>
      </dgm:t>
    </dgm:pt>
    <dgm:pt modelId="{595308F7-9742-47AB-9BDE-32A4BEF94ABD}" type="parTrans" cxnId="{963C0713-8C96-4998-99F1-0FD417481164}">
      <dgm:prSet/>
      <dgm:spPr/>
      <dgm:t>
        <a:bodyPr/>
        <a:lstStyle/>
        <a:p>
          <a:endParaRPr lang="fr-FR" sz="1200">
            <a:solidFill>
              <a:schemeClr val="tx1"/>
            </a:solidFill>
          </a:endParaRPr>
        </a:p>
      </dgm:t>
    </dgm:pt>
    <dgm:pt modelId="{7F62CAFD-98B0-4357-ABD6-DF85816A6212}" type="sibTrans" cxnId="{963C0713-8C96-4998-99F1-0FD417481164}">
      <dgm:prSet/>
      <dgm:spPr/>
      <dgm:t>
        <a:bodyPr/>
        <a:lstStyle/>
        <a:p>
          <a:endParaRPr lang="fr-FR" sz="1200">
            <a:solidFill>
              <a:schemeClr val="tx1"/>
            </a:solidFill>
          </a:endParaRPr>
        </a:p>
      </dgm:t>
    </dgm:pt>
    <dgm:pt modelId="{FA08492D-652E-49EF-8122-E8C42AD3F9E5}">
      <dgm:prSet phldrT="[Texte]" custT="1"/>
      <dgm:spPr>
        <a:solidFill>
          <a:schemeClr val="accent5">
            <a:lumMod val="40000"/>
            <a:lumOff val="60000"/>
          </a:schemeClr>
        </a:solidFill>
      </dgm:spPr>
      <dgm:t>
        <a:bodyPr/>
        <a:lstStyle/>
        <a:p>
          <a:r>
            <a:rPr lang="fr-FR" sz="2000" b="1" dirty="0" smtClean="0">
              <a:solidFill>
                <a:schemeClr val="tx1"/>
              </a:solidFill>
            </a:rPr>
            <a:t>Les crédits sont capitalisables</a:t>
          </a:r>
          <a:endParaRPr lang="fr-FR" sz="2000" b="1" dirty="0">
            <a:solidFill>
              <a:schemeClr val="tx1"/>
            </a:solidFill>
          </a:endParaRPr>
        </a:p>
      </dgm:t>
    </dgm:pt>
    <dgm:pt modelId="{40F7495B-D0B5-4A4A-9D37-9FBCC121C4A0}" type="parTrans" cxnId="{526AADF4-1642-4017-9B84-78E7EC02F383}">
      <dgm:prSet/>
      <dgm:spPr/>
      <dgm:t>
        <a:bodyPr/>
        <a:lstStyle/>
        <a:p>
          <a:endParaRPr lang="fr-FR" sz="1200">
            <a:solidFill>
              <a:schemeClr val="tx1"/>
            </a:solidFill>
          </a:endParaRPr>
        </a:p>
      </dgm:t>
    </dgm:pt>
    <dgm:pt modelId="{51137C12-3BCB-44AC-9693-4A5705C39202}" type="sibTrans" cxnId="{526AADF4-1642-4017-9B84-78E7EC02F383}">
      <dgm:prSet/>
      <dgm:spPr/>
      <dgm:t>
        <a:bodyPr/>
        <a:lstStyle/>
        <a:p>
          <a:endParaRPr lang="fr-FR" sz="1200">
            <a:solidFill>
              <a:schemeClr val="tx1"/>
            </a:solidFill>
          </a:endParaRPr>
        </a:p>
      </dgm:t>
    </dgm:pt>
    <dgm:pt modelId="{B6772FAD-C90D-4C2D-9663-5BA5514D1950}">
      <dgm:prSet phldrT="[Texte]" custT="1"/>
      <dgm:spPr/>
      <dgm:t>
        <a:bodyPr/>
        <a:lstStyle/>
        <a:p>
          <a:r>
            <a:rPr lang="fr-FR" sz="1400" dirty="0" smtClean="0">
              <a:solidFill>
                <a:schemeClr val="tx1"/>
              </a:solidFill>
            </a:rPr>
            <a:t>Cela signifie que toute validation d’une Unité d’Enseignement ou d’une matière entraîne l’acquisition définitive des crédits correspondants. </a:t>
          </a:r>
          <a:endParaRPr lang="fr-FR" sz="1400" dirty="0">
            <a:solidFill>
              <a:schemeClr val="tx1"/>
            </a:solidFill>
          </a:endParaRPr>
        </a:p>
      </dgm:t>
    </dgm:pt>
    <dgm:pt modelId="{953B4858-DA7E-40B5-81EF-F30D02D59E33}" type="parTrans" cxnId="{2D84251B-3666-4357-8A8F-385B27822F94}">
      <dgm:prSet/>
      <dgm:spPr/>
      <dgm:t>
        <a:bodyPr/>
        <a:lstStyle/>
        <a:p>
          <a:endParaRPr lang="fr-FR" sz="1200">
            <a:solidFill>
              <a:schemeClr val="tx1"/>
            </a:solidFill>
          </a:endParaRPr>
        </a:p>
      </dgm:t>
    </dgm:pt>
    <dgm:pt modelId="{42ED057C-0433-49A5-81BA-273F7568D272}" type="sibTrans" cxnId="{2D84251B-3666-4357-8A8F-385B27822F94}">
      <dgm:prSet/>
      <dgm:spPr/>
      <dgm:t>
        <a:bodyPr/>
        <a:lstStyle/>
        <a:p>
          <a:endParaRPr lang="fr-FR" sz="1200">
            <a:solidFill>
              <a:schemeClr val="tx1"/>
            </a:solidFill>
          </a:endParaRPr>
        </a:p>
      </dgm:t>
    </dgm:pt>
    <dgm:pt modelId="{A8EC7ACD-738F-41A9-ACDC-DA0B488B7E17}">
      <dgm:prSet phldrT="[Texte]" custT="1"/>
      <dgm:spPr>
        <a:solidFill>
          <a:schemeClr val="accent6">
            <a:lumMod val="40000"/>
            <a:lumOff val="60000"/>
          </a:schemeClr>
        </a:solidFill>
      </dgm:spPr>
      <dgm:t>
        <a:bodyPr/>
        <a:lstStyle/>
        <a:p>
          <a:r>
            <a:rPr lang="fr-FR" sz="2000" b="1" dirty="0" smtClean="0">
              <a:solidFill>
                <a:schemeClr val="tx1"/>
              </a:solidFill>
            </a:rPr>
            <a:t>Les crédits sont transférables</a:t>
          </a:r>
          <a:endParaRPr lang="fr-FR" sz="2000" b="1" dirty="0">
            <a:solidFill>
              <a:schemeClr val="tx1"/>
            </a:solidFill>
          </a:endParaRPr>
        </a:p>
      </dgm:t>
    </dgm:pt>
    <dgm:pt modelId="{2E30AB3D-1270-4B4C-BE30-B2311C503035}" type="parTrans" cxnId="{BDA517B5-D56E-4F77-B3AD-BB41DCD0D6A1}">
      <dgm:prSet/>
      <dgm:spPr/>
      <dgm:t>
        <a:bodyPr/>
        <a:lstStyle/>
        <a:p>
          <a:endParaRPr lang="fr-FR" sz="1200">
            <a:solidFill>
              <a:schemeClr val="tx1"/>
            </a:solidFill>
          </a:endParaRPr>
        </a:p>
      </dgm:t>
    </dgm:pt>
    <dgm:pt modelId="{B37F60FF-9FFF-4072-AA49-7EE11F8DBAF8}" type="sibTrans" cxnId="{BDA517B5-D56E-4F77-B3AD-BB41DCD0D6A1}">
      <dgm:prSet/>
      <dgm:spPr/>
      <dgm:t>
        <a:bodyPr/>
        <a:lstStyle/>
        <a:p>
          <a:endParaRPr lang="fr-FR" sz="1200">
            <a:solidFill>
              <a:schemeClr val="tx1"/>
            </a:solidFill>
          </a:endParaRPr>
        </a:p>
      </dgm:t>
    </dgm:pt>
    <dgm:pt modelId="{6EA9A014-EBCE-4E9C-9A5C-E9A8AA9B57D5}">
      <dgm:prSet phldrT="[Texte]" custT="1"/>
      <dgm:spPr/>
      <dgm:t>
        <a:bodyPr/>
        <a:lstStyle/>
        <a:p>
          <a:r>
            <a:rPr lang="fr-FR" sz="1400" dirty="0" smtClean="0">
              <a:solidFill>
                <a:schemeClr val="tx1"/>
              </a:solidFill>
            </a:rPr>
            <a:t>Signifie que l’étudiant qui en dispose  peut les faire valoir dans un autre parcours de formation </a:t>
          </a:r>
        </a:p>
        <a:p>
          <a:r>
            <a:rPr lang="fr-FR" sz="1400" dirty="0" smtClean="0">
              <a:solidFill>
                <a:schemeClr val="tx1"/>
              </a:solidFill>
            </a:rPr>
            <a:t>(sous  réserve d’acceptation par l’équipe de formation d’accueil).</a:t>
          </a:r>
          <a:endParaRPr lang="fr-FR" sz="1400" dirty="0">
            <a:solidFill>
              <a:schemeClr val="tx1"/>
            </a:solidFill>
          </a:endParaRPr>
        </a:p>
      </dgm:t>
    </dgm:pt>
    <dgm:pt modelId="{57114A0D-01E7-4A4A-9273-A8F85E3B2202}" type="parTrans" cxnId="{5E0AE515-13D2-4949-8778-A520ED99AD65}">
      <dgm:prSet/>
      <dgm:spPr/>
      <dgm:t>
        <a:bodyPr/>
        <a:lstStyle/>
        <a:p>
          <a:endParaRPr lang="fr-FR" sz="1200">
            <a:solidFill>
              <a:schemeClr val="tx1"/>
            </a:solidFill>
          </a:endParaRPr>
        </a:p>
      </dgm:t>
    </dgm:pt>
    <dgm:pt modelId="{A5F34B52-8B0B-465F-BA5C-B38183CB4328}" type="sibTrans" cxnId="{5E0AE515-13D2-4949-8778-A520ED99AD65}">
      <dgm:prSet/>
      <dgm:spPr/>
      <dgm:t>
        <a:bodyPr/>
        <a:lstStyle/>
        <a:p>
          <a:endParaRPr lang="fr-FR" sz="1200">
            <a:solidFill>
              <a:schemeClr val="tx1"/>
            </a:solidFill>
          </a:endParaRPr>
        </a:p>
      </dgm:t>
    </dgm:pt>
    <dgm:pt modelId="{A2BBE231-35FB-48B5-B8AE-B43C1CC90E2B}">
      <dgm:prSet phldrT="[Texte]" custT="1"/>
      <dgm:spPr>
        <a:solidFill>
          <a:schemeClr val="tx2">
            <a:lumMod val="40000"/>
            <a:lumOff val="60000"/>
          </a:schemeClr>
        </a:solidFill>
      </dgm:spPr>
      <dgm:t>
        <a:bodyPr/>
        <a:lstStyle/>
        <a:p>
          <a:r>
            <a:rPr lang="fr-FR" sz="1800" b="1" dirty="0" smtClean="0">
              <a:solidFill>
                <a:schemeClr val="tx1"/>
              </a:solidFill>
            </a:rPr>
            <a:t>Chaque semestre comprend 30 crédits. Chaque diplôme correspond à la capitalisation de : </a:t>
          </a:r>
          <a:endParaRPr lang="fr-FR" sz="1800" b="1" dirty="0">
            <a:solidFill>
              <a:schemeClr val="tx1"/>
            </a:solidFill>
          </a:endParaRPr>
        </a:p>
      </dgm:t>
    </dgm:pt>
    <dgm:pt modelId="{2E84C533-F650-42BF-B2A9-258726E87062}" type="parTrans" cxnId="{83FABC19-A925-419C-AE58-15E2DAE34871}">
      <dgm:prSet/>
      <dgm:spPr/>
      <dgm:t>
        <a:bodyPr/>
        <a:lstStyle/>
        <a:p>
          <a:endParaRPr lang="fr-FR" sz="1200">
            <a:solidFill>
              <a:schemeClr val="tx1"/>
            </a:solidFill>
          </a:endParaRPr>
        </a:p>
      </dgm:t>
    </dgm:pt>
    <dgm:pt modelId="{3C1C4730-181C-4193-83A6-BAE61EA6E7DA}" type="sibTrans" cxnId="{83FABC19-A925-419C-AE58-15E2DAE34871}">
      <dgm:prSet/>
      <dgm:spPr/>
      <dgm:t>
        <a:bodyPr/>
        <a:lstStyle/>
        <a:p>
          <a:endParaRPr lang="fr-FR" sz="1200">
            <a:solidFill>
              <a:schemeClr val="tx1"/>
            </a:solidFill>
          </a:endParaRPr>
        </a:p>
      </dgm:t>
    </dgm:pt>
    <dgm:pt modelId="{0341AC0D-06CE-44FC-8912-A2FB37F5F855}">
      <dgm:prSet custT="1"/>
      <dgm:spPr/>
      <dgm:t>
        <a:bodyPr/>
        <a:lstStyle/>
        <a:p>
          <a:r>
            <a:rPr lang="fr-FR" sz="1400" b="1" dirty="0" smtClean="0">
              <a:solidFill>
                <a:schemeClr val="tx1"/>
              </a:solidFill>
            </a:rPr>
            <a:t>180 crédits pour la Licence</a:t>
          </a:r>
        </a:p>
      </dgm:t>
    </dgm:pt>
    <dgm:pt modelId="{E58DD6FF-04E1-4D87-B16F-E6C3D6BCBB6D}" type="parTrans" cxnId="{C3FE7AE0-B2D7-4F64-9FDB-33724BA4B68D}">
      <dgm:prSet/>
      <dgm:spPr/>
      <dgm:t>
        <a:bodyPr/>
        <a:lstStyle/>
        <a:p>
          <a:endParaRPr lang="fr-FR" sz="1200">
            <a:solidFill>
              <a:schemeClr val="tx1"/>
            </a:solidFill>
          </a:endParaRPr>
        </a:p>
      </dgm:t>
    </dgm:pt>
    <dgm:pt modelId="{568E329B-0B7C-43FD-8CFB-75B82EC2D084}" type="sibTrans" cxnId="{C3FE7AE0-B2D7-4F64-9FDB-33724BA4B68D}">
      <dgm:prSet/>
      <dgm:spPr/>
      <dgm:t>
        <a:bodyPr/>
        <a:lstStyle/>
        <a:p>
          <a:endParaRPr lang="fr-FR" sz="1200">
            <a:solidFill>
              <a:schemeClr val="tx1"/>
            </a:solidFill>
          </a:endParaRPr>
        </a:p>
      </dgm:t>
    </dgm:pt>
    <dgm:pt modelId="{BF1AEBB9-C539-418C-812B-77D93FFB5420}">
      <dgm:prSet custT="1"/>
      <dgm:spPr/>
      <dgm:t>
        <a:bodyPr/>
        <a:lstStyle/>
        <a:p>
          <a:r>
            <a:rPr lang="fr-FR" sz="1400" b="1" dirty="0" smtClean="0">
              <a:solidFill>
                <a:schemeClr val="tx1"/>
              </a:solidFill>
            </a:rPr>
            <a:t>120 crédits supplémentaires pour le Master des universités  et 180 crédits pour le Master des écoles supérieures</a:t>
          </a:r>
        </a:p>
      </dgm:t>
    </dgm:pt>
    <dgm:pt modelId="{71694809-13FA-48F5-8616-509B12AAD067}" type="parTrans" cxnId="{808DF4BF-717F-4CAA-BE1E-2552C29CDB6D}">
      <dgm:prSet/>
      <dgm:spPr/>
      <dgm:t>
        <a:bodyPr/>
        <a:lstStyle/>
        <a:p>
          <a:endParaRPr lang="fr-FR" sz="1200">
            <a:solidFill>
              <a:schemeClr val="tx1"/>
            </a:solidFill>
          </a:endParaRPr>
        </a:p>
      </dgm:t>
    </dgm:pt>
    <dgm:pt modelId="{365F4289-3109-40F7-8CB8-70C441EAEE26}" type="sibTrans" cxnId="{808DF4BF-717F-4CAA-BE1E-2552C29CDB6D}">
      <dgm:prSet/>
      <dgm:spPr/>
      <dgm:t>
        <a:bodyPr/>
        <a:lstStyle/>
        <a:p>
          <a:endParaRPr lang="fr-FR" sz="1200">
            <a:solidFill>
              <a:schemeClr val="tx1"/>
            </a:solidFill>
          </a:endParaRPr>
        </a:p>
      </dgm:t>
    </dgm:pt>
    <dgm:pt modelId="{53E1B9B1-CA6C-46A3-AF14-BA4A62FEC31B}">
      <dgm:prSet phldrT="[Texte]" custT="1"/>
      <dgm:spPr/>
      <dgm:t>
        <a:bodyPr/>
        <a:lstStyle/>
        <a:p>
          <a:r>
            <a:rPr lang="fr-FR" sz="1400" dirty="0" smtClean="0">
              <a:solidFill>
                <a:schemeClr val="tx1"/>
              </a:solidFill>
            </a:rPr>
            <a:t>Mesurent et pondèrent l’importance d’une matière dans une Unité d’Enseignement donnée par rapport aux autres matières composant l’unité d’enseignement.</a:t>
          </a:r>
          <a:endParaRPr lang="fr-FR" sz="1400" dirty="0">
            <a:solidFill>
              <a:schemeClr val="tx1"/>
            </a:solidFill>
          </a:endParaRPr>
        </a:p>
      </dgm:t>
    </dgm:pt>
    <dgm:pt modelId="{4B8E07CA-2157-42CB-A559-4B7DB352EFBE}" type="parTrans" cxnId="{57A67435-B1C2-42BD-B757-A3CF967344A6}">
      <dgm:prSet/>
      <dgm:spPr/>
      <dgm:t>
        <a:bodyPr/>
        <a:lstStyle/>
        <a:p>
          <a:endParaRPr lang="fr-FR" sz="1200">
            <a:solidFill>
              <a:schemeClr val="tx1"/>
            </a:solidFill>
          </a:endParaRPr>
        </a:p>
      </dgm:t>
    </dgm:pt>
    <dgm:pt modelId="{44097F3B-0297-4B69-A05C-9EDCBB6345C4}" type="sibTrans" cxnId="{57A67435-B1C2-42BD-B757-A3CF967344A6}">
      <dgm:prSet/>
      <dgm:spPr/>
      <dgm:t>
        <a:bodyPr/>
        <a:lstStyle/>
        <a:p>
          <a:endParaRPr lang="fr-FR" sz="1200">
            <a:solidFill>
              <a:schemeClr val="tx1"/>
            </a:solidFill>
          </a:endParaRPr>
        </a:p>
      </dgm:t>
    </dgm:pt>
    <dgm:pt modelId="{30748582-CDBD-4503-8A92-F839F78A71A5}">
      <dgm:prSet phldrT="[Texte]" custT="1"/>
      <dgm:spPr>
        <a:solidFill>
          <a:schemeClr val="tx2">
            <a:lumMod val="20000"/>
            <a:lumOff val="80000"/>
          </a:schemeClr>
        </a:solidFill>
      </dgm:spPr>
      <dgm:t>
        <a:bodyPr/>
        <a:lstStyle/>
        <a:p>
          <a:r>
            <a:rPr lang="fr-FR" sz="2000" b="1" dirty="0" smtClean="0">
              <a:solidFill>
                <a:schemeClr val="tx1"/>
              </a:solidFill>
            </a:rPr>
            <a:t>Les Coefficients</a:t>
          </a:r>
          <a:endParaRPr lang="fr-FR" sz="2000" b="1" dirty="0">
            <a:solidFill>
              <a:schemeClr val="tx1"/>
            </a:solidFill>
          </a:endParaRPr>
        </a:p>
      </dgm:t>
    </dgm:pt>
    <dgm:pt modelId="{855B24EB-45E3-4A24-A990-29B69D7A12BF}" type="parTrans" cxnId="{96911A34-E51F-4AB9-A7A3-2FC4F4F5D9F6}">
      <dgm:prSet/>
      <dgm:spPr/>
      <dgm:t>
        <a:bodyPr/>
        <a:lstStyle/>
        <a:p>
          <a:endParaRPr lang="fr-FR" sz="1200">
            <a:solidFill>
              <a:schemeClr val="tx1"/>
            </a:solidFill>
          </a:endParaRPr>
        </a:p>
      </dgm:t>
    </dgm:pt>
    <dgm:pt modelId="{9F4F63BD-816F-43CD-BADB-760862189FDD}" type="sibTrans" cxnId="{96911A34-E51F-4AB9-A7A3-2FC4F4F5D9F6}">
      <dgm:prSet/>
      <dgm:spPr/>
      <dgm:t>
        <a:bodyPr/>
        <a:lstStyle/>
        <a:p>
          <a:endParaRPr lang="fr-FR" sz="1200">
            <a:solidFill>
              <a:schemeClr val="tx1"/>
            </a:solidFill>
          </a:endParaRPr>
        </a:p>
      </dgm:t>
    </dgm:pt>
    <dgm:pt modelId="{80903505-4013-4F3B-B275-897E5E0DB521}" type="pres">
      <dgm:prSet presAssocID="{DDD9435C-2A49-4125-98B6-3508CBD61F4D}" presName="Name0" presStyleCnt="0">
        <dgm:presLayoutVars>
          <dgm:dir/>
          <dgm:animLvl val="lvl"/>
          <dgm:resizeHandles val="exact"/>
        </dgm:presLayoutVars>
      </dgm:prSet>
      <dgm:spPr/>
      <dgm:t>
        <a:bodyPr/>
        <a:lstStyle/>
        <a:p>
          <a:endParaRPr lang="fr-FR"/>
        </a:p>
      </dgm:t>
    </dgm:pt>
    <dgm:pt modelId="{5A50A5BD-694D-4B0D-8675-C8CBA303189A}" type="pres">
      <dgm:prSet presAssocID="{A2BBE231-35FB-48B5-B8AE-B43C1CC90E2B}" presName="boxAndChildren" presStyleCnt="0"/>
      <dgm:spPr/>
    </dgm:pt>
    <dgm:pt modelId="{76F7B3D0-023C-4ECB-8402-6EDFCF03482A}" type="pres">
      <dgm:prSet presAssocID="{A2BBE231-35FB-48B5-B8AE-B43C1CC90E2B}" presName="parentTextBox" presStyleLbl="node1" presStyleIdx="0" presStyleCnt="5"/>
      <dgm:spPr/>
      <dgm:t>
        <a:bodyPr/>
        <a:lstStyle/>
        <a:p>
          <a:endParaRPr lang="fr-FR"/>
        </a:p>
      </dgm:t>
    </dgm:pt>
    <dgm:pt modelId="{38EDA669-5D84-48CD-9645-424253BCBBB4}" type="pres">
      <dgm:prSet presAssocID="{A2BBE231-35FB-48B5-B8AE-B43C1CC90E2B}" presName="entireBox" presStyleLbl="node1" presStyleIdx="0" presStyleCnt="5"/>
      <dgm:spPr/>
      <dgm:t>
        <a:bodyPr/>
        <a:lstStyle/>
        <a:p>
          <a:endParaRPr lang="fr-FR"/>
        </a:p>
      </dgm:t>
    </dgm:pt>
    <dgm:pt modelId="{C50170D2-6D69-4A50-8F85-A3AAE8FD89DC}" type="pres">
      <dgm:prSet presAssocID="{A2BBE231-35FB-48B5-B8AE-B43C1CC90E2B}" presName="descendantBox" presStyleCnt="0"/>
      <dgm:spPr/>
    </dgm:pt>
    <dgm:pt modelId="{C5657993-6E90-44D3-8D31-539348A11A45}" type="pres">
      <dgm:prSet presAssocID="{0341AC0D-06CE-44FC-8912-A2FB37F5F855}" presName="childTextBox" presStyleLbl="fgAccFollowNode1" presStyleIdx="0" presStyleCnt="6">
        <dgm:presLayoutVars>
          <dgm:bulletEnabled val="1"/>
        </dgm:presLayoutVars>
      </dgm:prSet>
      <dgm:spPr/>
      <dgm:t>
        <a:bodyPr/>
        <a:lstStyle/>
        <a:p>
          <a:endParaRPr lang="fr-FR"/>
        </a:p>
      </dgm:t>
    </dgm:pt>
    <dgm:pt modelId="{522BC351-68AE-479C-8A05-1E30CA82F873}" type="pres">
      <dgm:prSet presAssocID="{BF1AEBB9-C539-418C-812B-77D93FFB5420}" presName="childTextBox" presStyleLbl="fgAccFollowNode1" presStyleIdx="1" presStyleCnt="6">
        <dgm:presLayoutVars>
          <dgm:bulletEnabled val="1"/>
        </dgm:presLayoutVars>
      </dgm:prSet>
      <dgm:spPr/>
      <dgm:t>
        <a:bodyPr/>
        <a:lstStyle/>
        <a:p>
          <a:endParaRPr lang="fr-FR"/>
        </a:p>
      </dgm:t>
    </dgm:pt>
    <dgm:pt modelId="{F59117B2-8611-48C1-8684-DCF374BAFC3D}" type="pres">
      <dgm:prSet presAssocID="{B37F60FF-9FFF-4072-AA49-7EE11F8DBAF8}" presName="sp" presStyleCnt="0"/>
      <dgm:spPr/>
    </dgm:pt>
    <dgm:pt modelId="{2F73D24B-6D84-44C5-9E0C-A254684FA44D}" type="pres">
      <dgm:prSet presAssocID="{A8EC7ACD-738F-41A9-ACDC-DA0B488B7E17}" presName="arrowAndChildren" presStyleCnt="0"/>
      <dgm:spPr/>
    </dgm:pt>
    <dgm:pt modelId="{B748BCEF-DC14-4946-B9D9-7B9C2753DF6B}" type="pres">
      <dgm:prSet presAssocID="{A8EC7ACD-738F-41A9-ACDC-DA0B488B7E17}" presName="parentTextArrow" presStyleLbl="node1" presStyleIdx="0" presStyleCnt="5"/>
      <dgm:spPr/>
      <dgm:t>
        <a:bodyPr/>
        <a:lstStyle/>
        <a:p>
          <a:endParaRPr lang="fr-FR"/>
        </a:p>
      </dgm:t>
    </dgm:pt>
    <dgm:pt modelId="{403074B3-DAE0-4508-835D-F2645006CD4F}" type="pres">
      <dgm:prSet presAssocID="{A8EC7ACD-738F-41A9-ACDC-DA0B488B7E17}" presName="arrow" presStyleLbl="node1" presStyleIdx="1" presStyleCnt="5"/>
      <dgm:spPr/>
      <dgm:t>
        <a:bodyPr/>
        <a:lstStyle/>
        <a:p>
          <a:endParaRPr lang="fr-FR"/>
        </a:p>
      </dgm:t>
    </dgm:pt>
    <dgm:pt modelId="{9C017E4D-E5B6-4D75-9433-581F41919F1E}" type="pres">
      <dgm:prSet presAssocID="{A8EC7ACD-738F-41A9-ACDC-DA0B488B7E17}" presName="descendantArrow" presStyleCnt="0"/>
      <dgm:spPr/>
    </dgm:pt>
    <dgm:pt modelId="{48DAF573-635C-4C78-B86D-F009D941A741}" type="pres">
      <dgm:prSet presAssocID="{6EA9A014-EBCE-4E9C-9A5C-E9A8AA9B57D5}" presName="childTextArrow" presStyleLbl="fgAccFollowNode1" presStyleIdx="2" presStyleCnt="6" custScaleY="133429">
        <dgm:presLayoutVars>
          <dgm:bulletEnabled val="1"/>
        </dgm:presLayoutVars>
      </dgm:prSet>
      <dgm:spPr/>
      <dgm:t>
        <a:bodyPr/>
        <a:lstStyle/>
        <a:p>
          <a:endParaRPr lang="fr-FR"/>
        </a:p>
      </dgm:t>
    </dgm:pt>
    <dgm:pt modelId="{7B5C8005-0D9E-48FA-8E30-689DEC78C58C}" type="pres">
      <dgm:prSet presAssocID="{51137C12-3BCB-44AC-9693-4A5705C39202}" presName="sp" presStyleCnt="0"/>
      <dgm:spPr/>
    </dgm:pt>
    <dgm:pt modelId="{269D99E2-5F2D-4CDA-871D-E7D92F9944D1}" type="pres">
      <dgm:prSet presAssocID="{FA08492D-652E-49EF-8122-E8C42AD3F9E5}" presName="arrowAndChildren" presStyleCnt="0"/>
      <dgm:spPr/>
    </dgm:pt>
    <dgm:pt modelId="{068A20CB-915E-46C1-A2DD-C35B57EFADB3}" type="pres">
      <dgm:prSet presAssocID="{FA08492D-652E-49EF-8122-E8C42AD3F9E5}" presName="parentTextArrow" presStyleLbl="node1" presStyleIdx="1" presStyleCnt="5"/>
      <dgm:spPr/>
      <dgm:t>
        <a:bodyPr/>
        <a:lstStyle/>
        <a:p>
          <a:endParaRPr lang="fr-FR"/>
        </a:p>
      </dgm:t>
    </dgm:pt>
    <dgm:pt modelId="{007D8752-6B09-431A-913E-FDE3198DC0DE}" type="pres">
      <dgm:prSet presAssocID="{FA08492D-652E-49EF-8122-E8C42AD3F9E5}" presName="arrow" presStyleLbl="node1" presStyleIdx="2" presStyleCnt="5" custLinFactNeighborX="1562" custLinFactNeighborY="-659"/>
      <dgm:spPr/>
      <dgm:t>
        <a:bodyPr/>
        <a:lstStyle/>
        <a:p>
          <a:endParaRPr lang="fr-FR"/>
        </a:p>
      </dgm:t>
    </dgm:pt>
    <dgm:pt modelId="{BA8F1F29-CE7F-4C40-9BEB-779DF50AC2EB}" type="pres">
      <dgm:prSet presAssocID="{FA08492D-652E-49EF-8122-E8C42AD3F9E5}" presName="descendantArrow" presStyleCnt="0"/>
      <dgm:spPr/>
    </dgm:pt>
    <dgm:pt modelId="{A5042F20-F7AA-4EB1-AC04-0C9F833E075D}" type="pres">
      <dgm:prSet presAssocID="{B6772FAD-C90D-4C2D-9663-5BA5514D1950}" presName="childTextArrow" presStyleLbl="fgAccFollowNode1" presStyleIdx="3" presStyleCnt="6" custScaleY="123214">
        <dgm:presLayoutVars>
          <dgm:bulletEnabled val="1"/>
        </dgm:presLayoutVars>
      </dgm:prSet>
      <dgm:spPr/>
      <dgm:t>
        <a:bodyPr/>
        <a:lstStyle/>
        <a:p>
          <a:endParaRPr lang="fr-FR"/>
        </a:p>
      </dgm:t>
    </dgm:pt>
    <dgm:pt modelId="{340ED822-392D-4BD0-813E-1B61546813E9}" type="pres">
      <dgm:prSet presAssocID="{4C0D0541-7027-416C-9C2E-C85DE7D801F7}" presName="sp" presStyleCnt="0"/>
      <dgm:spPr/>
    </dgm:pt>
    <dgm:pt modelId="{5C43BC3A-3023-4128-912A-8AD6D378DC11}" type="pres">
      <dgm:prSet presAssocID="{98AE5007-3C1F-411E-B40A-AD6B9F4554EA}" presName="arrowAndChildren" presStyleCnt="0"/>
      <dgm:spPr/>
    </dgm:pt>
    <dgm:pt modelId="{BBD16653-7181-4018-9BAF-14B068A816E6}" type="pres">
      <dgm:prSet presAssocID="{98AE5007-3C1F-411E-B40A-AD6B9F4554EA}" presName="parentTextArrow" presStyleLbl="node1" presStyleIdx="2" presStyleCnt="5"/>
      <dgm:spPr/>
      <dgm:t>
        <a:bodyPr/>
        <a:lstStyle/>
        <a:p>
          <a:endParaRPr lang="fr-FR"/>
        </a:p>
      </dgm:t>
    </dgm:pt>
    <dgm:pt modelId="{E70CFAF5-33E8-42EA-937F-2E56C820CFEE}" type="pres">
      <dgm:prSet presAssocID="{98AE5007-3C1F-411E-B40A-AD6B9F4554EA}" presName="arrow" presStyleLbl="node1" presStyleIdx="3" presStyleCnt="5" custLinFactNeighborY="-2186"/>
      <dgm:spPr/>
      <dgm:t>
        <a:bodyPr/>
        <a:lstStyle/>
        <a:p>
          <a:endParaRPr lang="fr-FR"/>
        </a:p>
      </dgm:t>
    </dgm:pt>
    <dgm:pt modelId="{6A44DF1F-0B15-4E5F-AA07-A0F9CBAA7DEB}" type="pres">
      <dgm:prSet presAssocID="{98AE5007-3C1F-411E-B40A-AD6B9F4554EA}" presName="descendantArrow" presStyleCnt="0"/>
      <dgm:spPr/>
    </dgm:pt>
    <dgm:pt modelId="{90617BFE-6160-40EB-B23D-B5F8F88B8F28}" type="pres">
      <dgm:prSet presAssocID="{E6ADA85B-7E78-4D56-A2B1-756BCB367FA6}" presName="childTextArrow" presStyleLbl="fgAccFollowNode1" presStyleIdx="4" presStyleCnt="6" custScaleY="181258" custLinFactNeighborY="7907">
        <dgm:presLayoutVars>
          <dgm:bulletEnabled val="1"/>
        </dgm:presLayoutVars>
      </dgm:prSet>
      <dgm:spPr/>
      <dgm:t>
        <a:bodyPr/>
        <a:lstStyle/>
        <a:p>
          <a:endParaRPr lang="fr-FR"/>
        </a:p>
      </dgm:t>
    </dgm:pt>
    <dgm:pt modelId="{FE3E1B07-EDE6-4942-97BC-3FB8BD3BAD0B}" type="pres">
      <dgm:prSet presAssocID="{9F4F63BD-816F-43CD-BADB-760862189FDD}" presName="sp" presStyleCnt="0"/>
      <dgm:spPr/>
    </dgm:pt>
    <dgm:pt modelId="{BE98FA25-0378-4A98-8694-BD12DF342492}" type="pres">
      <dgm:prSet presAssocID="{30748582-CDBD-4503-8A92-F839F78A71A5}" presName="arrowAndChildren" presStyleCnt="0"/>
      <dgm:spPr/>
    </dgm:pt>
    <dgm:pt modelId="{EF9298BF-80CF-4925-BF97-DF902C571037}" type="pres">
      <dgm:prSet presAssocID="{30748582-CDBD-4503-8A92-F839F78A71A5}" presName="parentTextArrow" presStyleLbl="node1" presStyleIdx="3" presStyleCnt="5"/>
      <dgm:spPr/>
      <dgm:t>
        <a:bodyPr/>
        <a:lstStyle/>
        <a:p>
          <a:endParaRPr lang="fr-FR"/>
        </a:p>
      </dgm:t>
    </dgm:pt>
    <dgm:pt modelId="{205399BD-EBA6-4828-90CF-EED1089FFCEE}" type="pres">
      <dgm:prSet presAssocID="{30748582-CDBD-4503-8A92-F839F78A71A5}" presName="arrow" presStyleLbl="node1" presStyleIdx="4" presStyleCnt="5"/>
      <dgm:spPr/>
      <dgm:t>
        <a:bodyPr/>
        <a:lstStyle/>
        <a:p>
          <a:endParaRPr lang="fr-FR"/>
        </a:p>
      </dgm:t>
    </dgm:pt>
    <dgm:pt modelId="{D1AE558C-32C2-47AD-827D-51D6F5C3DAE0}" type="pres">
      <dgm:prSet presAssocID="{30748582-CDBD-4503-8A92-F839F78A71A5}" presName="descendantArrow" presStyleCnt="0"/>
      <dgm:spPr/>
    </dgm:pt>
    <dgm:pt modelId="{44721910-88F4-48C3-8701-F6C66EDD494C}" type="pres">
      <dgm:prSet presAssocID="{53E1B9B1-CA6C-46A3-AF14-BA4A62FEC31B}" presName="childTextArrow" presStyleLbl="fgAccFollowNode1" presStyleIdx="5" presStyleCnt="6" custScaleY="149436">
        <dgm:presLayoutVars>
          <dgm:bulletEnabled val="1"/>
        </dgm:presLayoutVars>
      </dgm:prSet>
      <dgm:spPr/>
      <dgm:t>
        <a:bodyPr/>
        <a:lstStyle/>
        <a:p>
          <a:endParaRPr lang="fr-FR"/>
        </a:p>
      </dgm:t>
    </dgm:pt>
  </dgm:ptLst>
  <dgm:cxnLst>
    <dgm:cxn modelId="{7EB62FCD-A631-4648-AD45-BE663964496D}" srcId="{DDD9435C-2A49-4125-98B6-3508CBD61F4D}" destId="{98AE5007-3C1F-411E-B40A-AD6B9F4554EA}" srcOrd="1" destOrd="0" parTransId="{01CB3B94-2EBC-489E-BE01-861D15A0CA29}" sibTransId="{4C0D0541-7027-416C-9C2E-C85DE7D801F7}"/>
    <dgm:cxn modelId="{CADD4682-C1FA-40F2-9C53-D117E1192484}" type="presOf" srcId="{53E1B9B1-CA6C-46A3-AF14-BA4A62FEC31B}" destId="{44721910-88F4-48C3-8701-F6C66EDD494C}" srcOrd="0" destOrd="0" presId="urn:microsoft.com/office/officeart/2005/8/layout/process4"/>
    <dgm:cxn modelId="{526AADF4-1642-4017-9B84-78E7EC02F383}" srcId="{DDD9435C-2A49-4125-98B6-3508CBD61F4D}" destId="{FA08492D-652E-49EF-8122-E8C42AD3F9E5}" srcOrd="2" destOrd="0" parTransId="{40F7495B-D0B5-4A4A-9D37-9FBCC121C4A0}" sibTransId="{51137C12-3BCB-44AC-9693-4A5705C39202}"/>
    <dgm:cxn modelId="{D1ED1585-F251-4B97-A3A2-D39A01F148C4}" type="presOf" srcId="{A8EC7ACD-738F-41A9-ACDC-DA0B488B7E17}" destId="{B748BCEF-DC14-4946-B9D9-7B9C2753DF6B}" srcOrd="0" destOrd="0" presId="urn:microsoft.com/office/officeart/2005/8/layout/process4"/>
    <dgm:cxn modelId="{F6B35695-6AA2-4084-A3AB-61627A7EDED1}" type="presOf" srcId="{DDD9435C-2A49-4125-98B6-3508CBD61F4D}" destId="{80903505-4013-4F3B-B275-897E5E0DB521}" srcOrd="0" destOrd="0" presId="urn:microsoft.com/office/officeart/2005/8/layout/process4"/>
    <dgm:cxn modelId="{A3832180-3147-4C98-A068-467DBA1C33A9}" type="presOf" srcId="{FA08492D-652E-49EF-8122-E8C42AD3F9E5}" destId="{068A20CB-915E-46C1-A2DD-C35B57EFADB3}" srcOrd="0" destOrd="0" presId="urn:microsoft.com/office/officeart/2005/8/layout/process4"/>
    <dgm:cxn modelId="{F8081141-5287-4CBA-A56E-84E1D3C1DC76}" type="presOf" srcId="{30748582-CDBD-4503-8A92-F839F78A71A5}" destId="{205399BD-EBA6-4828-90CF-EED1089FFCEE}" srcOrd="1" destOrd="0" presId="urn:microsoft.com/office/officeart/2005/8/layout/process4"/>
    <dgm:cxn modelId="{57A67435-B1C2-42BD-B757-A3CF967344A6}" srcId="{30748582-CDBD-4503-8A92-F839F78A71A5}" destId="{53E1B9B1-CA6C-46A3-AF14-BA4A62FEC31B}" srcOrd="0" destOrd="0" parTransId="{4B8E07CA-2157-42CB-A559-4B7DB352EFBE}" sibTransId="{44097F3B-0297-4B69-A05C-9EDCBB6345C4}"/>
    <dgm:cxn modelId="{0227E421-E065-41C4-B3AD-1D18646D36DB}" type="presOf" srcId="{B6772FAD-C90D-4C2D-9663-5BA5514D1950}" destId="{A5042F20-F7AA-4EB1-AC04-0C9F833E075D}" srcOrd="0" destOrd="0" presId="urn:microsoft.com/office/officeart/2005/8/layout/process4"/>
    <dgm:cxn modelId="{963C0713-8C96-4998-99F1-0FD417481164}" srcId="{98AE5007-3C1F-411E-B40A-AD6B9F4554EA}" destId="{E6ADA85B-7E78-4D56-A2B1-756BCB367FA6}" srcOrd="0" destOrd="0" parTransId="{595308F7-9742-47AB-9BDE-32A4BEF94ABD}" sibTransId="{7F62CAFD-98B0-4357-ABD6-DF85816A6212}"/>
    <dgm:cxn modelId="{D5015B95-4A70-48CE-B799-58D123AE8F7D}" type="presOf" srcId="{30748582-CDBD-4503-8A92-F839F78A71A5}" destId="{EF9298BF-80CF-4925-BF97-DF902C571037}" srcOrd="0" destOrd="0" presId="urn:microsoft.com/office/officeart/2005/8/layout/process4"/>
    <dgm:cxn modelId="{5E0AE515-13D2-4949-8778-A520ED99AD65}" srcId="{A8EC7ACD-738F-41A9-ACDC-DA0B488B7E17}" destId="{6EA9A014-EBCE-4E9C-9A5C-E9A8AA9B57D5}" srcOrd="0" destOrd="0" parTransId="{57114A0D-01E7-4A4A-9273-A8F85E3B2202}" sibTransId="{A5F34B52-8B0B-465F-BA5C-B38183CB4328}"/>
    <dgm:cxn modelId="{DD679B9B-EB3F-4BC0-95BF-6F2476B21902}" type="presOf" srcId="{BF1AEBB9-C539-418C-812B-77D93FFB5420}" destId="{522BC351-68AE-479C-8A05-1E30CA82F873}" srcOrd="0" destOrd="0" presId="urn:microsoft.com/office/officeart/2005/8/layout/process4"/>
    <dgm:cxn modelId="{40292F2A-0F4B-493B-BE2C-24008E9E4410}" type="presOf" srcId="{A2BBE231-35FB-48B5-B8AE-B43C1CC90E2B}" destId="{38EDA669-5D84-48CD-9645-424253BCBBB4}" srcOrd="1" destOrd="0" presId="urn:microsoft.com/office/officeart/2005/8/layout/process4"/>
    <dgm:cxn modelId="{B5C38F65-AA7A-455D-B8DE-3D31C9E43D61}" type="presOf" srcId="{A2BBE231-35FB-48B5-B8AE-B43C1CC90E2B}" destId="{76F7B3D0-023C-4ECB-8402-6EDFCF03482A}" srcOrd="0" destOrd="0" presId="urn:microsoft.com/office/officeart/2005/8/layout/process4"/>
    <dgm:cxn modelId="{2D84251B-3666-4357-8A8F-385B27822F94}" srcId="{FA08492D-652E-49EF-8122-E8C42AD3F9E5}" destId="{B6772FAD-C90D-4C2D-9663-5BA5514D1950}" srcOrd="0" destOrd="0" parTransId="{953B4858-DA7E-40B5-81EF-F30D02D59E33}" sibTransId="{42ED057C-0433-49A5-81BA-273F7568D272}"/>
    <dgm:cxn modelId="{67BCA8B1-77E5-4741-B624-45895FCD2A57}" type="presOf" srcId="{6EA9A014-EBCE-4E9C-9A5C-E9A8AA9B57D5}" destId="{48DAF573-635C-4C78-B86D-F009D941A741}" srcOrd="0" destOrd="0" presId="urn:microsoft.com/office/officeart/2005/8/layout/process4"/>
    <dgm:cxn modelId="{BDA517B5-D56E-4F77-B3AD-BB41DCD0D6A1}" srcId="{DDD9435C-2A49-4125-98B6-3508CBD61F4D}" destId="{A8EC7ACD-738F-41A9-ACDC-DA0B488B7E17}" srcOrd="3" destOrd="0" parTransId="{2E30AB3D-1270-4B4C-BE30-B2311C503035}" sibTransId="{B37F60FF-9FFF-4072-AA49-7EE11F8DBAF8}"/>
    <dgm:cxn modelId="{5B9ACC1E-D7E4-460A-96BD-B09EFDD302B8}" type="presOf" srcId="{A8EC7ACD-738F-41A9-ACDC-DA0B488B7E17}" destId="{403074B3-DAE0-4508-835D-F2645006CD4F}" srcOrd="1" destOrd="0" presId="urn:microsoft.com/office/officeart/2005/8/layout/process4"/>
    <dgm:cxn modelId="{96911A34-E51F-4AB9-A7A3-2FC4F4F5D9F6}" srcId="{DDD9435C-2A49-4125-98B6-3508CBD61F4D}" destId="{30748582-CDBD-4503-8A92-F839F78A71A5}" srcOrd="0" destOrd="0" parTransId="{855B24EB-45E3-4A24-A990-29B69D7A12BF}" sibTransId="{9F4F63BD-816F-43CD-BADB-760862189FDD}"/>
    <dgm:cxn modelId="{4FBE3391-9B99-4000-929F-D333812390EB}" type="presOf" srcId="{FA08492D-652E-49EF-8122-E8C42AD3F9E5}" destId="{007D8752-6B09-431A-913E-FDE3198DC0DE}" srcOrd="1" destOrd="0" presId="urn:microsoft.com/office/officeart/2005/8/layout/process4"/>
    <dgm:cxn modelId="{83FABC19-A925-419C-AE58-15E2DAE34871}" srcId="{DDD9435C-2A49-4125-98B6-3508CBD61F4D}" destId="{A2BBE231-35FB-48B5-B8AE-B43C1CC90E2B}" srcOrd="4" destOrd="0" parTransId="{2E84C533-F650-42BF-B2A9-258726E87062}" sibTransId="{3C1C4730-181C-4193-83A6-BAE61EA6E7DA}"/>
    <dgm:cxn modelId="{808DF4BF-717F-4CAA-BE1E-2552C29CDB6D}" srcId="{A2BBE231-35FB-48B5-B8AE-B43C1CC90E2B}" destId="{BF1AEBB9-C539-418C-812B-77D93FFB5420}" srcOrd="1" destOrd="0" parTransId="{71694809-13FA-48F5-8616-509B12AAD067}" sibTransId="{365F4289-3109-40F7-8CB8-70C441EAEE26}"/>
    <dgm:cxn modelId="{0F8E2263-83EB-4F69-9CA2-CCA9304A3480}" type="presOf" srcId="{E6ADA85B-7E78-4D56-A2B1-756BCB367FA6}" destId="{90617BFE-6160-40EB-B23D-B5F8F88B8F28}" srcOrd="0" destOrd="0" presId="urn:microsoft.com/office/officeart/2005/8/layout/process4"/>
    <dgm:cxn modelId="{97B4A2B0-A8AA-45EF-A3B2-77CE0564B97B}" type="presOf" srcId="{0341AC0D-06CE-44FC-8912-A2FB37F5F855}" destId="{C5657993-6E90-44D3-8D31-539348A11A45}" srcOrd="0" destOrd="0" presId="urn:microsoft.com/office/officeart/2005/8/layout/process4"/>
    <dgm:cxn modelId="{D3066319-BD15-4346-BEA5-308BAC0F84D4}" type="presOf" srcId="{98AE5007-3C1F-411E-B40A-AD6B9F4554EA}" destId="{E70CFAF5-33E8-42EA-937F-2E56C820CFEE}" srcOrd="1" destOrd="0" presId="urn:microsoft.com/office/officeart/2005/8/layout/process4"/>
    <dgm:cxn modelId="{0413F312-AD57-4117-AB64-8DD599AA22A7}" type="presOf" srcId="{98AE5007-3C1F-411E-B40A-AD6B9F4554EA}" destId="{BBD16653-7181-4018-9BAF-14B068A816E6}" srcOrd="0" destOrd="0" presId="urn:microsoft.com/office/officeart/2005/8/layout/process4"/>
    <dgm:cxn modelId="{C3FE7AE0-B2D7-4F64-9FDB-33724BA4B68D}" srcId="{A2BBE231-35FB-48B5-B8AE-B43C1CC90E2B}" destId="{0341AC0D-06CE-44FC-8912-A2FB37F5F855}" srcOrd="0" destOrd="0" parTransId="{E58DD6FF-04E1-4D87-B16F-E6C3D6BCBB6D}" sibTransId="{568E329B-0B7C-43FD-8CFB-75B82EC2D084}"/>
    <dgm:cxn modelId="{EDFC727D-A73C-42E1-83E0-48B1EABC4CD8}" type="presParOf" srcId="{80903505-4013-4F3B-B275-897E5E0DB521}" destId="{5A50A5BD-694D-4B0D-8675-C8CBA303189A}" srcOrd="0" destOrd="0" presId="urn:microsoft.com/office/officeart/2005/8/layout/process4"/>
    <dgm:cxn modelId="{C39DFCDC-4E48-4843-A572-4A084ED082F5}" type="presParOf" srcId="{5A50A5BD-694D-4B0D-8675-C8CBA303189A}" destId="{76F7B3D0-023C-4ECB-8402-6EDFCF03482A}" srcOrd="0" destOrd="0" presId="urn:microsoft.com/office/officeart/2005/8/layout/process4"/>
    <dgm:cxn modelId="{4ADB3D46-8F8D-4ACB-9967-DD46D19DE068}" type="presParOf" srcId="{5A50A5BD-694D-4B0D-8675-C8CBA303189A}" destId="{38EDA669-5D84-48CD-9645-424253BCBBB4}" srcOrd="1" destOrd="0" presId="urn:microsoft.com/office/officeart/2005/8/layout/process4"/>
    <dgm:cxn modelId="{46A933F2-F28A-44A4-B1DE-1A5F7B3E3EC9}" type="presParOf" srcId="{5A50A5BD-694D-4B0D-8675-C8CBA303189A}" destId="{C50170D2-6D69-4A50-8F85-A3AAE8FD89DC}" srcOrd="2" destOrd="0" presId="urn:microsoft.com/office/officeart/2005/8/layout/process4"/>
    <dgm:cxn modelId="{3EF70551-2B28-4043-A0F9-30EF4597C4DF}" type="presParOf" srcId="{C50170D2-6D69-4A50-8F85-A3AAE8FD89DC}" destId="{C5657993-6E90-44D3-8D31-539348A11A45}" srcOrd="0" destOrd="0" presId="urn:microsoft.com/office/officeart/2005/8/layout/process4"/>
    <dgm:cxn modelId="{B66B56C9-0D4B-40DA-88DB-3BAA61EE2EB5}" type="presParOf" srcId="{C50170D2-6D69-4A50-8F85-A3AAE8FD89DC}" destId="{522BC351-68AE-479C-8A05-1E30CA82F873}" srcOrd="1" destOrd="0" presId="urn:microsoft.com/office/officeart/2005/8/layout/process4"/>
    <dgm:cxn modelId="{FDF89614-1A73-4C3E-8015-3AAD8F938E27}" type="presParOf" srcId="{80903505-4013-4F3B-B275-897E5E0DB521}" destId="{F59117B2-8611-48C1-8684-DCF374BAFC3D}" srcOrd="1" destOrd="0" presId="urn:microsoft.com/office/officeart/2005/8/layout/process4"/>
    <dgm:cxn modelId="{4ED2DFC2-D5A3-4126-A625-E7229FF64FD1}" type="presParOf" srcId="{80903505-4013-4F3B-B275-897E5E0DB521}" destId="{2F73D24B-6D84-44C5-9E0C-A254684FA44D}" srcOrd="2" destOrd="0" presId="urn:microsoft.com/office/officeart/2005/8/layout/process4"/>
    <dgm:cxn modelId="{ECB3D8CD-620F-4FE4-A945-61BB01BC28E3}" type="presParOf" srcId="{2F73D24B-6D84-44C5-9E0C-A254684FA44D}" destId="{B748BCEF-DC14-4946-B9D9-7B9C2753DF6B}" srcOrd="0" destOrd="0" presId="urn:microsoft.com/office/officeart/2005/8/layout/process4"/>
    <dgm:cxn modelId="{A355D794-341C-4888-AD0C-FD68C7B17E1B}" type="presParOf" srcId="{2F73D24B-6D84-44C5-9E0C-A254684FA44D}" destId="{403074B3-DAE0-4508-835D-F2645006CD4F}" srcOrd="1" destOrd="0" presId="urn:microsoft.com/office/officeart/2005/8/layout/process4"/>
    <dgm:cxn modelId="{887AA094-919F-4411-B401-2E1E84A89678}" type="presParOf" srcId="{2F73D24B-6D84-44C5-9E0C-A254684FA44D}" destId="{9C017E4D-E5B6-4D75-9433-581F41919F1E}" srcOrd="2" destOrd="0" presId="urn:microsoft.com/office/officeart/2005/8/layout/process4"/>
    <dgm:cxn modelId="{D0103061-EC8F-4439-9D7C-15ABA5275FB6}" type="presParOf" srcId="{9C017E4D-E5B6-4D75-9433-581F41919F1E}" destId="{48DAF573-635C-4C78-B86D-F009D941A741}" srcOrd="0" destOrd="0" presId="urn:microsoft.com/office/officeart/2005/8/layout/process4"/>
    <dgm:cxn modelId="{42388382-C5C6-407D-8BAA-6F77431C837C}" type="presParOf" srcId="{80903505-4013-4F3B-B275-897E5E0DB521}" destId="{7B5C8005-0D9E-48FA-8E30-689DEC78C58C}" srcOrd="3" destOrd="0" presId="urn:microsoft.com/office/officeart/2005/8/layout/process4"/>
    <dgm:cxn modelId="{93301FB2-2F1A-47AB-89A5-6A285D9F77CB}" type="presParOf" srcId="{80903505-4013-4F3B-B275-897E5E0DB521}" destId="{269D99E2-5F2D-4CDA-871D-E7D92F9944D1}" srcOrd="4" destOrd="0" presId="urn:microsoft.com/office/officeart/2005/8/layout/process4"/>
    <dgm:cxn modelId="{93ACBC95-78F7-4777-B7C0-A0DD48CA32B9}" type="presParOf" srcId="{269D99E2-5F2D-4CDA-871D-E7D92F9944D1}" destId="{068A20CB-915E-46C1-A2DD-C35B57EFADB3}" srcOrd="0" destOrd="0" presId="urn:microsoft.com/office/officeart/2005/8/layout/process4"/>
    <dgm:cxn modelId="{00922703-751E-4786-A683-AE1EE5B1E572}" type="presParOf" srcId="{269D99E2-5F2D-4CDA-871D-E7D92F9944D1}" destId="{007D8752-6B09-431A-913E-FDE3198DC0DE}" srcOrd="1" destOrd="0" presId="urn:microsoft.com/office/officeart/2005/8/layout/process4"/>
    <dgm:cxn modelId="{C87DA76B-1C33-4F16-AECB-F0F24DB10102}" type="presParOf" srcId="{269D99E2-5F2D-4CDA-871D-E7D92F9944D1}" destId="{BA8F1F29-CE7F-4C40-9BEB-779DF50AC2EB}" srcOrd="2" destOrd="0" presId="urn:microsoft.com/office/officeart/2005/8/layout/process4"/>
    <dgm:cxn modelId="{582FBB59-1A55-4B35-A47F-F351202915A9}" type="presParOf" srcId="{BA8F1F29-CE7F-4C40-9BEB-779DF50AC2EB}" destId="{A5042F20-F7AA-4EB1-AC04-0C9F833E075D}" srcOrd="0" destOrd="0" presId="urn:microsoft.com/office/officeart/2005/8/layout/process4"/>
    <dgm:cxn modelId="{119A7B8C-57CC-4832-BDBB-9B8B5E0C680E}" type="presParOf" srcId="{80903505-4013-4F3B-B275-897E5E0DB521}" destId="{340ED822-392D-4BD0-813E-1B61546813E9}" srcOrd="5" destOrd="0" presId="urn:microsoft.com/office/officeart/2005/8/layout/process4"/>
    <dgm:cxn modelId="{06E276A8-0F0D-4DD8-A9B6-9424669EFA48}" type="presParOf" srcId="{80903505-4013-4F3B-B275-897E5E0DB521}" destId="{5C43BC3A-3023-4128-912A-8AD6D378DC11}" srcOrd="6" destOrd="0" presId="urn:microsoft.com/office/officeart/2005/8/layout/process4"/>
    <dgm:cxn modelId="{956F3960-2D40-4654-99A9-B8DA44DAEDF9}" type="presParOf" srcId="{5C43BC3A-3023-4128-912A-8AD6D378DC11}" destId="{BBD16653-7181-4018-9BAF-14B068A816E6}" srcOrd="0" destOrd="0" presId="urn:microsoft.com/office/officeart/2005/8/layout/process4"/>
    <dgm:cxn modelId="{3E4FE232-1563-4443-8857-3A8512B31DF1}" type="presParOf" srcId="{5C43BC3A-3023-4128-912A-8AD6D378DC11}" destId="{E70CFAF5-33E8-42EA-937F-2E56C820CFEE}" srcOrd="1" destOrd="0" presId="urn:microsoft.com/office/officeart/2005/8/layout/process4"/>
    <dgm:cxn modelId="{6BD96368-EE72-49E2-BD82-3F5215AE9B0C}" type="presParOf" srcId="{5C43BC3A-3023-4128-912A-8AD6D378DC11}" destId="{6A44DF1F-0B15-4E5F-AA07-A0F9CBAA7DEB}" srcOrd="2" destOrd="0" presId="urn:microsoft.com/office/officeart/2005/8/layout/process4"/>
    <dgm:cxn modelId="{9FD656F5-1C13-4C54-AE78-FC10B14019AE}" type="presParOf" srcId="{6A44DF1F-0B15-4E5F-AA07-A0F9CBAA7DEB}" destId="{90617BFE-6160-40EB-B23D-B5F8F88B8F28}" srcOrd="0" destOrd="0" presId="urn:microsoft.com/office/officeart/2005/8/layout/process4"/>
    <dgm:cxn modelId="{BB899D37-50A9-4B72-B6D4-11D5282AC7B0}" type="presParOf" srcId="{80903505-4013-4F3B-B275-897E5E0DB521}" destId="{FE3E1B07-EDE6-4942-97BC-3FB8BD3BAD0B}" srcOrd="7" destOrd="0" presId="urn:microsoft.com/office/officeart/2005/8/layout/process4"/>
    <dgm:cxn modelId="{83467A6B-AF6D-4948-AFDA-0E6A7C0D85EA}" type="presParOf" srcId="{80903505-4013-4F3B-B275-897E5E0DB521}" destId="{BE98FA25-0378-4A98-8694-BD12DF342492}" srcOrd="8" destOrd="0" presId="urn:microsoft.com/office/officeart/2005/8/layout/process4"/>
    <dgm:cxn modelId="{6E1D1370-40A6-4B7E-9A59-0EA42AE7D6E4}" type="presParOf" srcId="{BE98FA25-0378-4A98-8694-BD12DF342492}" destId="{EF9298BF-80CF-4925-BF97-DF902C571037}" srcOrd="0" destOrd="0" presId="urn:microsoft.com/office/officeart/2005/8/layout/process4"/>
    <dgm:cxn modelId="{85588F68-086F-4E57-A5CC-DF2149268BEA}" type="presParOf" srcId="{BE98FA25-0378-4A98-8694-BD12DF342492}" destId="{205399BD-EBA6-4828-90CF-EED1089FFCEE}" srcOrd="1" destOrd="0" presId="urn:microsoft.com/office/officeart/2005/8/layout/process4"/>
    <dgm:cxn modelId="{83153AA3-2E4B-4BB5-A96E-7B5CDDAC80DA}" type="presParOf" srcId="{BE98FA25-0378-4A98-8694-BD12DF342492}" destId="{D1AE558C-32C2-47AD-827D-51D6F5C3DAE0}" srcOrd="2" destOrd="0" presId="urn:microsoft.com/office/officeart/2005/8/layout/process4"/>
    <dgm:cxn modelId="{1CCFA753-85FF-46AE-BE88-FFF140BA396D}" type="presParOf" srcId="{D1AE558C-32C2-47AD-827D-51D6F5C3DAE0}" destId="{44721910-88F4-48C3-8701-F6C66EDD494C}" srcOrd="0" destOrd="0" presId="urn:microsoft.com/office/officeart/2005/8/layout/process4"/>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E26273B-784D-456E-B39E-4D179EB5B82B}" type="doc">
      <dgm:prSet loTypeId="urn:microsoft.com/office/officeart/2005/8/layout/chevron2" loCatId="list" qsTypeId="urn:microsoft.com/office/officeart/2005/8/quickstyle/simple1" qsCatId="simple" csTypeId="urn:microsoft.com/office/officeart/2005/8/colors/colorful1#22" csCatId="colorful" phldr="1"/>
      <dgm:spPr/>
      <dgm:t>
        <a:bodyPr/>
        <a:lstStyle/>
        <a:p>
          <a:endParaRPr lang="fr-FR"/>
        </a:p>
      </dgm:t>
    </dgm:pt>
    <dgm:pt modelId="{6B4C31D9-8B18-43AD-9B5A-8383A2A085A1}">
      <dgm:prSet phldrT="[Texte]"/>
      <dgm:spPr/>
      <dgm:t>
        <a:bodyPr/>
        <a:lstStyle/>
        <a:p>
          <a:endParaRPr lang="fr-FR" dirty="0"/>
        </a:p>
      </dgm:t>
    </dgm:pt>
    <dgm:pt modelId="{9D3807C5-E146-41EC-B8EA-C887CF5DE6BA}" type="parTrans" cxnId="{39204FF0-9E96-41A6-8DEA-41A484666E2C}">
      <dgm:prSet/>
      <dgm:spPr/>
      <dgm:t>
        <a:bodyPr/>
        <a:lstStyle/>
        <a:p>
          <a:endParaRPr lang="fr-FR"/>
        </a:p>
      </dgm:t>
    </dgm:pt>
    <dgm:pt modelId="{6F395123-6B15-47B2-8EAE-8BD7E3ABDD29}" type="sibTrans" cxnId="{39204FF0-9E96-41A6-8DEA-41A484666E2C}">
      <dgm:prSet/>
      <dgm:spPr/>
      <dgm:t>
        <a:bodyPr/>
        <a:lstStyle/>
        <a:p>
          <a:endParaRPr lang="fr-FR"/>
        </a:p>
      </dgm:t>
    </dgm:pt>
    <dgm:pt modelId="{CA00B20D-6C0A-41C3-BFB2-D0A1B51A7675}">
      <dgm:prSet phldrT="[Texte]" custT="1"/>
      <dgm:spPr/>
      <dgm:t>
        <a:bodyPr/>
        <a:lstStyle/>
        <a:p>
          <a:r>
            <a:rPr lang="fr-FR" sz="1600" b="0" dirty="0" smtClean="0"/>
            <a:t>Les formations dispensées dans les établissements de formation supérieure relevant d’autres départements ministériels ainsi que les établissements de formation supérieures privés</a:t>
          </a:r>
          <a:endParaRPr lang="fr-FR" sz="1600" dirty="0"/>
        </a:p>
      </dgm:t>
    </dgm:pt>
    <dgm:pt modelId="{CC53A6CA-C151-4DE3-93FB-77734BF6A2AE}" type="parTrans" cxnId="{43D7F9ED-1CB1-44A9-B7B0-B9DBCE92E87E}">
      <dgm:prSet/>
      <dgm:spPr/>
      <dgm:t>
        <a:bodyPr/>
        <a:lstStyle/>
        <a:p>
          <a:endParaRPr lang="fr-FR"/>
        </a:p>
      </dgm:t>
    </dgm:pt>
    <dgm:pt modelId="{208E574E-BD93-4BFA-A003-50322AFDFAF2}" type="sibTrans" cxnId="{43D7F9ED-1CB1-44A9-B7B0-B9DBCE92E87E}">
      <dgm:prSet/>
      <dgm:spPr/>
      <dgm:t>
        <a:bodyPr/>
        <a:lstStyle/>
        <a:p>
          <a:endParaRPr lang="fr-FR"/>
        </a:p>
      </dgm:t>
    </dgm:pt>
    <dgm:pt modelId="{60DF2B4B-56DD-4804-9920-448014806F2D}">
      <dgm:prSet phldrT="[Texte]"/>
      <dgm:spPr/>
      <dgm:t>
        <a:bodyPr/>
        <a:lstStyle/>
        <a:p>
          <a:endParaRPr lang="fr-FR" dirty="0"/>
        </a:p>
      </dgm:t>
    </dgm:pt>
    <dgm:pt modelId="{CCAEC915-31F5-413E-BBFE-EAE5CAB3F619}" type="parTrans" cxnId="{64EF1817-3FAE-469E-8967-13F3739A70DF}">
      <dgm:prSet/>
      <dgm:spPr/>
      <dgm:t>
        <a:bodyPr/>
        <a:lstStyle/>
        <a:p>
          <a:endParaRPr lang="fr-FR"/>
        </a:p>
      </dgm:t>
    </dgm:pt>
    <dgm:pt modelId="{6539DB4D-1976-4FDA-B673-31BCD1409AFD}" type="sibTrans" cxnId="{64EF1817-3FAE-469E-8967-13F3739A70DF}">
      <dgm:prSet/>
      <dgm:spPr/>
      <dgm:t>
        <a:bodyPr/>
        <a:lstStyle/>
        <a:p>
          <a:endParaRPr lang="fr-FR"/>
        </a:p>
      </dgm:t>
    </dgm:pt>
    <dgm:pt modelId="{6055FA31-885E-43B4-B348-8247FE5F3A10}">
      <dgm:prSet custT="1"/>
      <dgm:spPr/>
      <dgm:t>
        <a:bodyPr/>
        <a:lstStyle/>
        <a:p>
          <a:r>
            <a:rPr lang="fr-FR" sz="1600" b="0" dirty="0" smtClean="0"/>
            <a:t>Les offres de formation dispensées dans les établissements universitaires</a:t>
          </a:r>
          <a:endParaRPr lang="fr-FR" sz="1600" dirty="0"/>
        </a:p>
      </dgm:t>
    </dgm:pt>
    <dgm:pt modelId="{3B105B47-C06F-4981-BDE4-98969AF928F5}" type="parTrans" cxnId="{52BDF8DD-390B-4643-B849-D990C001C822}">
      <dgm:prSet/>
      <dgm:spPr/>
      <dgm:t>
        <a:bodyPr/>
        <a:lstStyle/>
        <a:p>
          <a:endParaRPr lang="fr-FR"/>
        </a:p>
      </dgm:t>
    </dgm:pt>
    <dgm:pt modelId="{EF4D6A75-1B43-4A44-837A-1CEC70B4CE10}" type="sibTrans" cxnId="{52BDF8DD-390B-4643-B849-D990C001C822}">
      <dgm:prSet/>
      <dgm:spPr/>
      <dgm:t>
        <a:bodyPr/>
        <a:lstStyle/>
        <a:p>
          <a:endParaRPr lang="fr-FR"/>
        </a:p>
      </dgm:t>
    </dgm:pt>
    <dgm:pt modelId="{DC51D7B3-C58E-4BAA-9402-3A189884B30A}">
      <dgm:prSet phldrT="[Texte]"/>
      <dgm:spPr/>
      <dgm:t>
        <a:bodyPr/>
        <a:lstStyle/>
        <a:p>
          <a:endParaRPr lang="fr-FR" dirty="0"/>
        </a:p>
      </dgm:t>
    </dgm:pt>
    <dgm:pt modelId="{8721FA8B-C8CF-435C-982D-38FED53665BE}" type="parTrans" cxnId="{E8D62C45-6099-44B7-A22A-830895467725}">
      <dgm:prSet/>
      <dgm:spPr/>
      <dgm:t>
        <a:bodyPr/>
        <a:lstStyle/>
        <a:p>
          <a:endParaRPr lang="fr-FR"/>
        </a:p>
      </dgm:t>
    </dgm:pt>
    <dgm:pt modelId="{79EFFDA1-40DA-4A99-807F-077848CCEC30}" type="sibTrans" cxnId="{E8D62C45-6099-44B7-A22A-830895467725}">
      <dgm:prSet/>
      <dgm:spPr/>
      <dgm:t>
        <a:bodyPr/>
        <a:lstStyle/>
        <a:p>
          <a:endParaRPr lang="fr-FR"/>
        </a:p>
      </dgm:t>
    </dgm:pt>
    <dgm:pt modelId="{852FD916-84A2-4615-96A2-227AEC060EA2}">
      <dgm:prSet custT="1"/>
      <dgm:spPr/>
      <dgm:t>
        <a:bodyPr/>
        <a:lstStyle/>
        <a:p>
          <a:r>
            <a:rPr lang="fr-FR" sz="1600" b="0" dirty="0" smtClean="0"/>
            <a:t>Les procédures d’inscription dans les établissements universitaires des titulaires d’un baccalauréat spécifique (Lycée </a:t>
          </a:r>
          <a:r>
            <a:rPr lang="fr-FR" sz="1600" b="0" dirty="0" err="1" smtClean="0"/>
            <a:t>Bouâmama</a:t>
          </a:r>
          <a:r>
            <a:rPr lang="fr-FR" sz="1600" b="0" dirty="0" smtClean="0"/>
            <a:t>)</a:t>
          </a:r>
          <a:endParaRPr lang="fr-FR" sz="1600" dirty="0"/>
        </a:p>
      </dgm:t>
    </dgm:pt>
    <dgm:pt modelId="{1AA59431-EBD7-40B7-ABE6-0979FFE428E7}" type="parTrans" cxnId="{78595163-E5EA-4B4E-9749-5F71B0BB85F5}">
      <dgm:prSet/>
      <dgm:spPr/>
      <dgm:t>
        <a:bodyPr/>
        <a:lstStyle/>
        <a:p>
          <a:endParaRPr lang="fr-FR"/>
        </a:p>
      </dgm:t>
    </dgm:pt>
    <dgm:pt modelId="{CADBBA67-5E82-48ED-B514-F1B849A7E479}" type="sibTrans" cxnId="{78595163-E5EA-4B4E-9749-5F71B0BB85F5}">
      <dgm:prSet/>
      <dgm:spPr/>
      <dgm:t>
        <a:bodyPr/>
        <a:lstStyle/>
        <a:p>
          <a:endParaRPr lang="fr-FR"/>
        </a:p>
      </dgm:t>
    </dgm:pt>
    <dgm:pt modelId="{836733DC-FF06-4B6E-B04D-597A0D40D75E}">
      <dgm:prSet custT="1"/>
      <dgm:spPr/>
      <dgm:t>
        <a:bodyPr/>
        <a:lstStyle/>
        <a:p>
          <a:r>
            <a:rPr lang="fr-FR" sz="1600" b="0" dirty="0" smtClean="0"/>
            <a:t>Les procédures de demande d’équivalence et d’inscription dans les établissements universitaires pour les titulaires d’un baccalauréat étranger</a:t>
          </a:r>
          <a:endParaRPr lang="fr-FR" sz="1600" dirty="0"/>
        </a:p>
      </dgm:t>
    </dgm:pt>
    <dgm:pt modelId="{006F1DBD-3C2A-44E0-AA77-2E141738736D}" type="parTrans" cxnId="{5EFE15E9-BAF0-4FC0-8FD3-77FD1777AFCD}">
      <dgm:prSet/>
      <dgm:spPr/>
      <dgm:t>
        <a:bodyPr/>
        <a:lstStyle/>
        <a:p>
          <a:endParaRPr lang="fr-FR"/>
        </a:p>
      </dgm:t>
    </dgm:pt>
    <dgm:pt modelId="{310319BD-58F0-4AC5-9DB4-AAACB289EC30}" type="sibTrans" cxnId="{5EFE15E9-BAF0-4FC0-8FD3-77FD1777AFCD}">
      <dgm:prSet/>
      <dgm:spPr/>
      <dgm:t>
        <a:bodyPr/>
        <a:lstStyle/>
        <a:p>
          <a:endParaRPr lang="fr-FR"/>
        </a:p>
      </dgm:t>
    </dgm:pt>
    <dgm:pt modelId="{FBC15EC0-CD71-4F81-9F1D-8B2ABD86A8BE}">
      <dgm:prSet phldrT="[Texte]"/>
      <dgm:spPr/>
      <dgm:t>
        <a:bodyPr/>
        <a:lstStyle/>
        <a:p>
          <a:endParaRPr lang="fr-FR" dirty="0">
            <a:solidFill>
              <a:schemeClr val="bg1"/>
            </a:solidFill>
          </a:endParaRPr>
        </a:p>
      </dgm:t>
    </dgm:pt>
    <dgm:pt modelId="{A3FD6178-2F99-4EE0-9415-CBB4135B5A4B}" type="sibTrans" cxnId="{E4E0C8DA-9263-4541-BC61-027D14390A48}">
      <dgm:prSet/>
      <dgm:spPr/>
      <dgm:t>
        <a:bodyPr/>
        <a:lstStyle/>
        <a:p>
          <a:endParaRPr lang="fr-FR"/>
        </a:p>
      </dgm:t>
    </dgm:pt>
    <dgm:pt modelId="{B2C5F13C-761D-47D9-8896-06AE5C9CD225}" type="parTrans" cxnId="{E4E0C8DA-9263-4541-BC61-027D14390A48}">
      <dgm:prSet/>
      <dgm:spPr/>
      <dgm:t>
        <a:bodyPr/>
        <a:lstStyle/>
        <a:p>
          <a:endParaRPr lang="fr-FR"/>
        </a:p>
      </dgm:t>
    </dgm:pt>
    <dgm:pt modelId="{C9E7876D-832B-42D1-A262-D430344E80BF}">
      <dgm:prSet phldrT="[Texte]" custT="1"/>
      <dgm:spPr/>
      <dgm:t>
        <a:bodyPr/>
        <a:lstStyle/>
        <a:p>
          <a:r>
            <a:rPr lang="fr-FR" sz="1600" b="0" dirty="0" smtClean="0"/>
            <a:t>Les conditions d’accès aux établissements de l’enseignement supérieur</a:t>
          </a:r>
          <a:endParaRPr lang="fr-FR" sz="1600" dirty="0"/>
        </a:p>
      </dgm:t>
    </dgm:pt>
    <dgm:pt modelId="{69E351CD-E8D6-4644-876A-9BA6E7973BC2}" type="sibTrans" cxnId="{BD0EE973-B7CC-49B5-88F8-1AAEED3C6154}">
      <dgm:prSet/>
      <dgm:spPr/>
      <dgm:t>
        <a:bodyPr/>
        <a:lstStyle/>
        <a:p>
          <a:endParaRPr lang="fr-FR"/>
        </a:p>
      </dgm:t>
    </dgm:pt>
    <dgm:pt modelId="{5E0CB2EC-F620-47A3-AAB1-AB56C622DC88}" type="parTrans" cxnId="{BD0EE973-B7CC-49B5-88F8-1AAEED3C6154}">
      <dgm:prSet/>
      <dgm:spPr/>
      <dgm:t>
        <a:bodyPr/>
        <a:lstStyle/>
        <a:p>
          <a:endParaRPr lang="fr-FR"/>
        </a:p>
      </dgm:t>
    </dgm:pt>
    <dgm:pt modelId="{0EDE7EB7-479D-4EE2-A9A5-DAD60D2EF8F5}">
      <dgm:prSet phldrT="[Texte]"/>
      <dgm:spPr/>
      <dgm:t>
        <a:bodyPr/>
        <a:lstStyle/>
        <a:p>
          <a:r>
            <a:rPr lang="fr-FR" dirty="0" smtClean="0">
              <a:solidFill>
                <a:schemeClr val="bg1"/>
              </a:solidFill>
            </a:rPr>
            <a:t>  </a:t>
          </a:r>
          <a:endParaRPr lang="fr-FR" dirty="0">
            <a:solidFill>
              <a:schemeClr val="bg1"/>
            </a:solidFill>
          </a:endParaRPr>
        </a:p>
      </dgm:t>
    </dgm:pt>
    <dgm:pt modelId="{6CF09CC9-4781-4911-ABB1-66E5C094CB99}" type="sibTrans" cxnId="{662D4F11-073A-4A3E-A5DB-A615EF6C8FCE}">
      <dgm:prSet/>
      <dgm:spPr/>
      <dgm:t>
        <a:bodyPr/>
        <a:lstStyle/>
        <a:p>
          <a:endParaRPr lang="fr-FR"/>
        </a:p>
      </dgm:t>
    </dgm:pt>
    <dgm:pt modelId="{CEEAE2D9-2E19-489A-8A20-25D8C00B80E2}" type="parTrans" cxnId="{662D4F11-073A-4A3E-A5DB-A615EF6C8FCE}">
      <dgm:prSet/>
      <dgm:spPr/>
      <dgm:t>
        <a:bodyPr/>
        <a:lstStyle/>
        <a:p>
          <a:endParaRPr lang="fr-FR"/>
        </a:p>
      </dgm:t>
    </dgm:pt>
    <dgm:pt modelId="{82A5811C-714C-4F5C-BE79-CE5ACE6730A6}">
      <dgm:prSet custT="1"/>
      <dgm:spPr/>
      <dgm:t>
        <a:bodyPr/>
        <a:lstStyle/>
        <a:p>
          <a:endParaRPr lang="fr-FR" sz="1200" dirty="0"/>
        </a:p>
      </dgm:t>
    </dgm:pt>
    <dgm:pt modelId="{F7CDAE0D-BC9B-42D1-BE5A-2C766AE9858C}" type="parTrans" cxnId="{2EC9FF97-0582-4418-9C52-5038EE07C75C}">
      <dgm:prSet/>
      <dgm:spPr/>
      <dgm:t>
        <a:bodyPr/>
        <a:lstStyle/>
        <a:p>
          <a:endParaRPr lang="fr-FR"/>
        </a:p>
      </dgm:t>
    </dgm:pt>
    <dgm:pt modelId="{AB77E433-D347-4710-8524-74C66289524E}" type="sibTrans" cxnId="{2EC9FF97-0582-4418-9C52-5038EE07C75C}">
      <dgm:prSet/>
      <dgm:spPr/>
      <dgm:t>
        <a:bodyPr/>
        <a:lstStyle/>
        <a:p>
          <a:endParaRPr lang="fr-FR"/>
        </a:p>
      </dgm:t>
    </dgm:pt>
    <dgm:pt modelId="{26CE3153-2ADB-485A-A5CB-A0253B7ADDF5}">
      <dgm:prSet custT="1"/>
      <dgm:spPr/>
      <dgm:t>
        <a:bodyPr/>
        <a:lstStyle/>
        <a:p>
          <a:r>
            <a:rPr lang="fr-FR" sz="1600" dirty="0" smtClean="0"/>
            <a:t>Les procédures de préinscription en ligne</a:t>
          </a:r>
          <a:endParaRPr lang="fr-FR" sz="1600" dirty="0"/>
        </a:p>
      </dgm:t>
    </dgm:pt>
    <dgm:pt modelId="{DA4C2A75-94B2-4042-9790-FFD347D1BC2D}" type="parTrans" cxnId="{68424F93-3416-4C2F-A2AA-60824F9BD4F1}">
      <dgm:prSet/>
      <dgm:spPr/>
      <dgm:t>
        <a:bodyPr/>
        <a:lstStyle/>
        <a:p>
          <a:endParaRPr lang="fr-FR"/>
        </a:p>
      </dgm:t>
    </dgm:pt>
    <dgm:pt modelId="{4DAF229F-2903-45AD-A68C-5116074C4F4B}" type="sibTrans" cxnId="{68424F93-3416-4C2F-A2AA-60824F9BD4F1}">
      <dgm:prSet/>
      <dgm:spPr/>
      <dgm:t>
        <a:bodyPr/>
        <a:lstStyle/>
        <a:p>
          <a:endParaRPr lang="fr-FR"/>
        </a:p>
      </dgm:t>
    </dgm:pt>
    <dgm:pt modelId="{1B2A4222-53F5-4CAE-9107-2D83589F7AFA}" type="pres">
      <dgm:prSet presAssocID="{2E26273B-784D-456E-B39E-4D179EB5B82B}" presName="linearFlow" presStyleCnt="0">
        <dgm:presLayoutVars>
          <dgm:dir/>
          <dgm:animLvl val="lvl"/>
          <dgm:resizeHandles val="exact"/>
        </dgm:presLayoutVars>
      </dgm:prSet>
      <dgm:spPr/>
      <dgm:t>
        <a:bodyPr/>
        <a:lstStyle/>
        <a:p>
          <a:endParaRPr lang="fr-FR"/>
        </a:p>
      </dgm:t>
    </dgm:pt>
    <dgm:pt modelId="{5179C303-1CF2-4AE2-B879-B1831E6718F8}" type="pres">
      <dgm:prSet presAssocID="{FBC15EC0-CD71-4F81-9F1D-8B2ABD86A8BE}" presName="composite" presStyleCnt="0"/>
      <dgm:spPr/>
    </dgm:pt>
    <dgm:pt modelId="{993864C1-EAD8-4B6A-94B4-8C641FE8589D}" type="pres">
      <dgm:prSet presAssocID="{FBC15EC0-CD71-4F81-9F1D-8B2ABD86A8BE}" presName="parentText" presStyleLbl="alignNode1" presStyleIdx="0" presStyleCnt="6">
        <dgm:presLayoutVars>
          <dgm:chMax val="1"/>
          <dgm:bulletEnabled val="1"/>
        </dgm:presLayoutVars>
      </dgm:prSet>
      <dgm:spPr/>
      <dgm:t>
        <a:bodyPr/>
        <a:lstStyle/>
        <a:p>
          <a:endParaRPr lang="fr-FR"/>
        </a:p>
      </dgm:t>
    </dgm:pt>
    <dgm:pt modelId="{81730128-39D3-444E-9C11-C10E10E455C4}" type="pres">
      <dgm:prSet presAssocID="{FBC15EC0-CD71-4F81-9F1D-8B2ABD86A8BE}" presName="descendantText" presStyleLbl="alignAcc1" presStyleIdx="0" presStyleCnt="6">
        <dgm:presLayoutVars>
          <dgm:bulletEnabled val="1"/>
        </dgm:presLayoutVars>
      </dgm:prSet>
      <dgm:spPr/>
      <dgm:t>
        <a:bodyPr/>
        <a:lstStyle/>
        <a:p>
          <a:endParaRPr lang="fr-FR"/>
        </a:p>
      </dgm:t>
    </dgm:pt>
    <dgm:pt modelId="{D736DA5D-4DA7-49FA-B4E2-733E3FB06F7F}" type="pres">
      <dgm:prSet presAssocID="{A3FD6178-2F99-4EE0-9415-CBB4135B5A4B}" presName="sp" presStyleCnt="0"/>
      <dgm:spPr/>
    </dgm:pt>
    <dgm:pt modelId="{0AD5ACD9-BFE3-4705-A1E5-81A6E2A488BB}" type="pres">
      <dgm:prSet presAssocID="{60DF2B4B-56DD-4804-9920-448014806F2D}" presName="composite" presStyleCnt="0"/>
      <dgm:spPr/>
    </dgm:pt>
    <dgm:pt modelId="{C15781E0-8601-492F-928C-E2965CDED191}" type="pres">
      <dgm:prSet presAssocID="{60DF2B4B-56DD-4804-9920-448014806F2D}" presName="parentText" presStyleLbl="alignNode1" presStyleIdx="1" presStyleCnt="6">
        <dgm:presLayoutVars>
          <dgm:chMax val="1"/>
          <dgm:bulletEnabled val="1"/>
        </dgm:presLayoutVars>
      </dgm:prSet>
      <dgm:spPr/>
      <dgm:t>
        <a:bodyPr/>
        <a:lstStyle/>
        <a:p>
          <a:endParaRPr lang="fr-FR"/>
        </a:p>
      </dgm:t>
    </dgm:pt>
    <dgm:pt modelId="{8D11EA05-F3DB-4012-B641-BCD517C9D595}" type="pres">
      <dgm:prSet presAssocID="{60DF2B4B-56DD-4804-9920-448014806F2D}" presName="descendantText" presStyleLbl="alignAcc1" presStyleIdx="1" presStyleCnt="6">
        <dgm:presLayoutVars>
          <dgm:bulletEnabled val="1"/>
        </dgm:presLayoutVars>
      </dgm:prSet>
      <dgm:spPr/>
      <dgm:t>
        <a:bodyPr/>
        <a:lstStyle/>
        <a:p>
          <a:endParaRPr lang="fr-FR"/>
        </a:p>
      </dgm:t>
    </dgm:pt>
    <dgm:pt modelId="{5F0FAE56-45ED-49BA-8AE6-0D0F935BD996}" type="pres">
      <dgm:prSet presAssocID="{6539DB4D-1976-4FDA-B673-31BCD1409AFD}" presName="sp" presStyleCnt="0"/>
      <dgm:spPr/>
    </dgm:pt>
    <dgm:pt modelId="{FE46909F-68B6-4AAE-9810-A199F73DFD5C}" type="pres">
      <dgm:prSet presAssocID="{82A5811C-714C-4F5C-BE79-CE5ACE6730A6}" presName="composite" presStyleCnt="0"/>
      <dgm:spPr/>
    </dgm:pt>
    <dgm:pt modelId="{ECEE96A3-A32B-4A2B-9218-470D176B8C08}" type="pres">
      <dgm:prSet presAssocID="{82A5811C-714C-4F5C-BE79-CE5ACE6730A6}" presName="parentText" presStyleLbl="alignNode1" presStyleIdx="2" presStyleCnt="6">
        <dgm:presLayoutVars>
          <dgm:chMax val="1"/>
          <dgm:bulletEnabled val="1"/>
        </dgm:presLayoutVars>
      </dgm:prSet>
      <dgm:spPr/>
      <dgm:t>
        <a:bodyPr/>
        <a:lstStyle/>
        <a:p>
          <a:endParaRPr lang="fr-FR"/>
        </a:p>
      </dgm:t>
    </dgm:pt>
    <dgm:pt modelId="{0777185A-03F6-4B9F-AD4A-D6618B8384B0}" type="pres">
      <dgm:prSet presAssocID="{82A5811C-714C-4F5C-BE79-CE5ACE6730A6}" presName="descendantText" presStyleLbl="alignAcc1" presStyleIdx="2" presStyleCnt="6">
        <dgm:presLayoutVars>
          <dgm:bulletEnabled val="1"/>
        </dgm:presLayoutVars>
      </dgm:prSet>
      <dgm:spPr/>
      <dgm:t>
        <a:bodyPr/>
        <a:lstStyle/>
        <a:p>
          <a:endParaRPr lang="fr-FR"/>
        </a:p>
      </dgm:t>
    </dgm:pt>
    <dgm:pt modelId="{E9B89920-5C79-488A-84E9-E67F9A060477}" type="pres">
      <dgm:prSet presAssocID="{AB77E433-D347-4710-8524-74C66289524E}" presName="sp" presStyleCnt="0"/>
      <dgm:spPr/>
    </dgm:pt>
    <dgm:pt modelId="{976B5F95-2BF9-4E24-81C3-9F2DA92B50CA}" type="pres">
      <dgm:prSet presAssocID="{DC51D7B3-C58E-4BAA-9402-3A189884B30A}" presName="composite" presStyleCnt="0"/>
      <dgm:spPr/>
    </dgm:pt>
    <dgm:pt modelId="{854413C4-EF68-4C62-8606-FC1E472B2A51}" type="pres">
      <dgm:prSet presAssocID="{DC51D7B3-C58E-4BAA-9402-3A189884B30A}" presName="parentText" presStyleLbl="alignNode1" presStyleIdx="3" presStyleCnt="6">
        <dgm:presLayoutVars>
          <dgm:chMax val="1"/>
          <dgm:bulletEnabled val="1"/>
        </dgm:presLayoutVars>
      </dgm:prSet>
      <dgm:spPr/>
      <dgm:t>
        <a:bodyPr/>
        <a:lstStyle/>
        <a:p>
          <a:endParaRPr lang="fr-FR"/>
        </a:p>
      </dgm:t>
    </dgm:pt>
    <dgm:pt modelId="{2AFEAE9E-D326-41AA-B670-23A010EC5B00}" type="pres">
      <dgm:prSet presAssocID="{DC51D7B3-C58E-4BAA-9402-3A189884B30A}" presName="descendantText" presStyleLbl="alignAcc1" presStyleIdx="3" presStyleCnt="6">
        <dgm:presLayoutVars>
          <dgm:bulletEnabled val="1"/>
        </dgm:presLayoutVars>
      </dgm:prSet>
      <dgm:spPr/>
      <dgm:t>
        <a:bodyPr/>
        <a:lstStyle/>
        <a:p>
          <a:endParaRPr lang="fr-FR"/>
        </a:p>
      </dgm:t>
    </dgm:pt>
    <dgm:pt modelId="{25096B71-0F26-4EE8-A78E-6E3095CB3F27}" type="pres">
      <dgm:prSet presAssocID="{79EFFDA1-40DA-4A99-807F-077848CCEC30}" presName="sp" presStyleCnt="0"/>
      <dgm:spPr/>
    </dgm:pt>
    <dgm:pt modelId="{00A98BCD-0EF7-4807-94D6-EE64A6E5BB1E}" type="pres">
      <dgm:prSet presAssocID="{6B4C31D9-8B18-43AD-9B5A-8383A2A085A1}" presName="composite" presStyleCnt="0"/>
      <dgm:spPr/>
    </dgm:pt>
    <dgm:pt modelId="{EAECEB05-A1F1-43CD-8876-352D6EC0138A}" type="pres">
      <dgm:prSet presAssocID="{6B4C31D9-8B18-43AD-9B5A-8383A2A085A1}" presName="parentText" presStyleLbl="alignNode1" presStyleIdx="4" presStyleCnt="6">
        <dgm:presLayoutVars>
          <dgm:chMax val="1"/>
          <dgm:bulletEnabled val="1"/>
        </dgm:presLayoutVars>
      </dgm:prSet>
      <dgm:spPr/>
      <dgm:t>
        <a:bodyPr/>
        <a:lstStyle/>
        <a:p>
          <a:endParaRPr lang="fr-FR"/>
        </a:p>
      </dgm:t>
    </dgm:pt>
    <dgm:pt modelId="{BC99C984-7726-4EC6-80F4-E9FE2355EA10}" type="pres">
      <dgm:prSet presAssocID="{6B4C31D9-8B18-43AD-9B5A-8383A2A085A1}" presName="descendantText" presStyleLbl="alignAcc1" presStyleIdx="4" presStyleCnt="6">
        <dgm:presLayoutVars>
          <dgm:bulletEnabled val="1"/>
        </dgm:presLayoutVars>
      </dgm:prSet>
      <dgm:spPr/>
      <dgm:t>
        <a:bodyPr/>
        <a:lstStyle/>
        <a:p>
          <a:endParaRPr lang="fr-FR"/>
        </a:p>
      </dgm:t>
    </dgm:pt>
    <dgm:pt modelId="{C18EBF8C-3C28-4111-8488-F183CCAFA91A}" type="pres">
      <dgm:prSet presAssocID="{6F395123-6B15-47B2-8EAE-8BD7E3ABDD29}" presName="sp" presStyleCnt="0"/>
      <dgm:spPr/>
    </dgm:pt>
    <dgm:pt modelId="{2F2B1F2D-ED4C-46D1-A85B-D7A7559AF458}" type="pres">
      <dgm:prSet presAssocID="{0EDE7EB7-479D-4EE2-A9A5-DAD60D2EF8F5}" presName="composite" presStyleCnt="0"/>
      <dgm:spPr/>
    </dgm:pt>
    <dgm:pt modelId="{9D9BEF41-1D84-4E9E-9B84-8E636D7B6FCE}" type="pres">
      <dgm:prSet presAssocID="{0EDE7EB7-479D-4EE2-A9A5-DAD60D2EF8F5}" presName="parentText" presStyleLbl="alignNode1" presStyleIdx="5" presStyleCnt="6">
        <dgm:presLayoutVars>
          <dgm:chMax val="1"/>
          <dgm:bulletEnabled val="1"/>
        </dgm:presLayoutVars>
      </dgm:prSet>
      <dgm:spPr/>
      <dgm:t>
        <a:bodyPr/>
        <a:lstStyle/>
        <a:p>
          <a:endParaRPr lang="fr-FR"/>
        </a:p>
      </dgm:t>
    </dgm:pt>
    <dgm:pt modelId="{1E161FA5-6A61-478C-ABD0-72A64177593B}" type="pres">
      <dgm:prSet presAssocID="{0EDE7EB7-479D-4EE2-A9A5-DAD60D2EF8F5}" presName="descendantText" presStyleLbl="alignAcc1" presStyleIdx="5" presStyleCnt="6" custScaleY="145659" custLinFactNeighborY="-6687">
        <dgm:presLayoutVars>
          <dgm:bulletEnabled val="1"/>
        </dgm:presLayoutVars>
      </dgm:prSet>
      <dgm:spPr/>
      <dgm:t>
        <a:bodyPr/>
        <a:lstStyle/>
        <a:p>
          <a:endParaRPr lang="fr-FR"/>
        </a:p>
      </dgm:t>
    </dgm:pt>
  </dgm:ptLst>
  <dgm:cxnLst>
    <dgm:cxn modelId="{2EC9FF97-0582-4418-9C52-5038EE07C75C}" srcId="{2E26273B-784D-456E-B39E-4D179EB5B82B}" destId="{82A5811C-714C-4F5C-BE79-CE5ACE6730A6}" srcOrd="2" destOrd="0" parTransId="{F7CDAE0D-BC9B-42D1-BE5A-2C766AE9858C}" sibTransId="{AB77E433-D347-4710-8524-74C66289524E}"/>
    <dgm:cxn modelId="{70350ED2-E58D-4145-AFE8-4067FBD09399}" type="presOf" srcId="{60DF2B4B-56DD-4804-9920-448014806F2D}" destId="{C15781E0-8601-492F-928C-E2965CDED191}" srcOrd="0" destOrd="0" presId="urn:microsoft.com/office/officeart/2005/8/layout/chevron2"/>
    <dgm:cxn modelId="{64EF1817-3FAE-469E-8967-13F3739A70DF}" srcId="{2E26273B-784D-456E-B39E-4D179EB5B82B}" destId="{60DF2B4B-56DD-4804-9920-448014806F2D}" srcOrd="1" destOrd="0" parTransId="{CCAEC915-31F5-413E-BBFE-EAE5CAB3F619}" sibTransId="{6539DB4D-1976-4FDA-B673-31BCD1409AFD}"/>
    <dgm:cxn modelId="{5508FB1B-5594-498B-9B24-C6226AC11278}" type="presOf" srcId="{852FD916-84A2-4615-96A2-227AEC060EA2}" destId="{2AFEAE9E-D326-41AA-B670-23A010EC5B00}" srcOrd="0" destOrd="0" presId="urn:microsoft.com/office/officeart/2005/8/layout/chevron2"/>
    <dgm:cxn modelId="{F300290A-064C-41B3-BA27-2B2CD8DC83F7}" type="presOf" srcId="{C9E7876D-832B-42D1-A262-D430344E80BF}" destId="{81730128-39D3-444E-9C11-C10E10E455C4}" srcOrd="0" destOrd="0" presId="urn:microsoft.com/office/officeart/2005/8/layout/chevron2"/>
    <dgm:cxn modelId="{C6CA37A3-5F3B-481B-9C7A-CE0BE1F5B6D8}" type="presOf" srcId="{DC51D7B3-C58E-4BAA-9402-3A189884B30A}" destId="{854413C4-EF68-4C62-8606-FC1E472B2A51}" srcOrd="0" destOrd="0" presId="urn:microsoft.com/office/officeart/2005/8/layout/chevron2"/>
    <dgm:cxn modelId="{E4E0C8DA-9263-4541-BC61-027D14390A48}" srcId="{2E26273B-784D-456E-B39E-4D179EB5B82B}" destId="{FBC15EC0-CD71-4F81-9F1D-8B2ABD86A8BE}" srcOrd="0" destOrd="0" parTransId="{B2C5F13C-761D-47D9-8896-06AE5C9CD225}" sibTransId="{A3FD6178-2F99-4EE0-9415-CBB4135B5A4B}"/>
    <dgm:cxn modelId="{68424F93-3416-4C2F-A2AA-60824F9BD4F1}" srcId="{82A5811C-714C-4F5C-BE79-CE5ACE6730A6}" destId="{26CE3153-2ADB-485A-A5CB-A0253B7ADDF5}" srcOrd="0" destOrd="0" parTransId="{DA4C2A75-94B2-4042-9790-FFD347D1BC2D}" sibTransId="{4DAF229F-2903-45AD-A68C-5116074C4F4B}"/>
    <dgm:cxn modelId="{3AC8D4C3-13A1-4431-B078-7E639DCA4C70}" type="presOf" srcId="{82A5811C-714C-4F5C-BE79-CE5ACE6730A6}" destId="{ECEE96A3-A32B-4A2B-9218-470D176B8C08}" srcOrd="0" destOrd="0" presId="urn:microsoft.com/office/officeart/2005/8/layout/chevron2"/>
    <dgm:cxn modelId="{E8D62C45-6099-44B7-A22A-830895467725}" srcId="{2E26273B-784D-456E-B39E-4D179EB5B82B}" destId="{DC51D7B3-C58E-4BAA-9402-3A189884B30A}" srcOrd="3" destOrd="0" parTransId="{8721FA8B-C8CF-435C-982D-38FED53665BE}" sibTransId="{79EFFDA1-40DA-4A99-807F-077848CCEC30}"/>
    <dgm:cxn modelId="{39204FF0-9E96-41A6-8DEA-41A484666E2C}" srcId="{2E26273B-784D-456E-B39E-4D179EB5B82B}" destId="{6B4C31D9-8B18-43AD-9B5A-8383A2A085A1}" srcOrd="4" destOrd="0" parTransId="{9D3807C5-E146-41EC-B8EA-C887CF5DE6BA}" sibTransId="{6F395123-6B15-47B2-8EAE-8BD7E3ABDD29}"/>
    <dgm:cxn modelId="{662D4F11-073A-4A3E-A5DB-A615EF6C8FCE}" srcId="{2E26273B-784D-456E-B39E-4D179EB5B82B}" destId="{0EDE7EB7-479D-4EE2-A9A5-DAD60D2EF8F5}" srcOrd="5" destOrd="0" parTransId="{CEEAE2D9-2E19-489A-8A20-25D8C00B80E2}" sibTransId="{6CF09CC9-4781-4911-ABB1-66E5C094CB99}"/>
    <dgm:cxn modelId="{3E8494E0-1123-4354-9813-0E6BA22327F5}" type="presOf" srcId="{FBC15EC0-CD71-4F81-9F1D-8B2ABD86A8BE}" destId="{993864C1-EAD8-4B6A-94B4-8C641FE8589D}" srcOrd="0" destOrd="0" presId="urn:microsoft.com/office/officeart/2005/8/layout/chevron2"/>
    <dgm:cxn modelId="{78595163-E5EA-4B4E-9749-5F71B0BB85F5}" srcId="{DC51D7B3-C58E-4BAA-9402-3A189884B30A}" destId="{852FD916-84A2-4615-96A2-227AEC060EA2}" srcOrd="0" destOrd="0" parTransId="{1AA59431-EBD7-40B7-ABE6-0979FFE428E7}" sibTransId="{CADBBA67-5E82-48ED-B514-F1B849A7E479}"/>
    <dgm:cxn modelId="{48788BC5-A3C4-445A-9F5E-D14B97738539}" type="presOf" srcId="{0EDE7EB7-479D-4EE2-A9A5-DAD60D2EF8F5}" destId="{9D9BEF41-1D84-4E9E-9B84-8E636D7B6FCE}" srcOrd="0" destOrd="0" presId="urn:microsoft.com/office/officeart/2005/8/layout/chevron2"/>
    <dgm:cxn modelId="{A4398922-EB75-4C55-BEBF-7E7F2AA8788B}" type="presOf" srcId="{6B4C31D9-8B18-43AD-9B5A-8383A2A085A1}" destId="{EAECEB05-A1F1-43CD-8876-352D6EC0138A}" srcOrd="0" destOrd="0" presId="urn:microsoft.com/office/officeart/2005/8/layout/chevron2"/>
    <dgm:cxn modelId="{8C62EF87-EBAF-44F0-A961-18B599F4FFA1}" type="presOf" srcId="{6055FA31-885E-43B4-B348-8247FE5F3A10}" destId="{8D11EA05-F3DB-4012-B641-BCD517C9D595}" srcOrd="0" destOrd="0" presId="urn:microsoft.com/office/officeart/2005/8/layout/chevron2"/>
    <dgm:cxn modelId="{43D7F9ED-1CB1-44A9-B7B0-B9DBCE92E87E}" srcId="{0EDE7EB7-479D-4EE2-A9A5-DAD60D2EF8F5}" destId="{CA00B20D-6C0A-41C3-BFB2-D0A1B51A7675}" srcOrd="0" destOrd="0" parTransId="{CC53A6CA-C151-4DE3-93FB-77734BF6A2AE}" sibTransId="{208E574E-BD93-4BFA-A003-50322AFDFAF2}"/>
    <dgm:cxn modelId="{A34FA7E6-E852-40DE-A1C7-18C7A8EFD8EB}" type="presOf" srcId="{CA00B20D-6C0A-41C3-BFB2-D0A1B51A7675}" destId="{1E161FA5-6A61-478C-ABD0-72A64177593B}" srcOrd="0" destOrd="0" presId="urn:microsoft.com/office/officeart/2005/8/layout/chevron2"/>
    <dgm:cxn modelId="{52BDF8DD-390B-4643-B849-D990C001C822}" srcId="{60DF2B4B-56DD-4804-9920-448014806F2D}" destId="{6055FA31-885E-43B4-B348-8247FE5F3A10}" srcOrd="0" destOrd="0" parTransId="{3B105B47-C06F-4981-BDE4-98969AF928F5}" sibTransId="{EF4D6A75-1B43-4A44-837A-1CEC70B4CE10}"/>
    <dgm:cxn modelId="{5EFE15E9-BAF0-4FC0-8FD3-77FD1777AFCD}" srcId="{6B4C31D9-8B18-43AD-9B5A-8383A2A085A1}" destId="{836733DC-FF06-4B6E-B04D-597A0D40D75E}" srcOrd="0" destOrd="0" parTransId="{006F1DBD-3C2A-44E0-AA77-2E141738736D}" sibTransId="{310319BD-58F0-4AC5-9DB4-AAACB289EC30}"/>
    <dgm:cxn modelId="{301AA039-F8B6-4E93-8062-7D3E8C932C41}" type="presOf" srcId="{2E26273B-784D-456E-B39E-4D179EB5B82B}" destId="{1B2A4222-53F5-4CAE-9107-2D83589F7AFA}" srcOrd="0" destOrd="0" presId="urn:microsoft.com/office/officeart/2005/8/layout/chevron2"/>
    <dgm:cxn modelId="{BD0EE973-B7CC-49B5-88F8-1AAEED3C6154}" srcId="{FBC15EC0-CD71-4F81-9F1D-8B2ABD86A8BE}" destId="{C9E7876D-832B-42D1-A262-D430344E80BF}" srcOrd="0" destOrd="0" parTransId="{5E0CB2EC-F620-47A3-AAB1-AB56C622DC88}" sibTransId="{69E351CD-E8D6-4644-876A-9BA6E7973BC2}"/>
    <dgm:cxn modelId="{C46D3E29-E872-4615-8C11-C379B56242FE}" type="presOf" srcId="{836733DC-FF06-4B6E-B04D-597A0D40D75E}" destId="{BC99C984-7726-4EC6-80F4-E9FE2355EA10}" srcOrd="0" destOrd="0" presId="urn:microsoft.com/office/officeart/2005/8/layout/chevron2"/>
    <dgm:cxn modelId="{93D98346-D7F0-4B6C-A355-2890580C5EAE}" type="presOf" srcId="{26CE3153-2ADB-485A-A5CB-A0253B7ADDF5}" destId="{0777185A-03F6-4B9F-AD4A-D6618B8384B0}" srcOrd="0" destOrd="0" presId="urn:microsoft.com/office/officeart/2005/8/layout/chevron2"/>
    <dgm:cxn modelId="{E16BE500-1D86-41DE-B430-E5496CE1D874}" type="presParOf" srcId="{1B2A4222-53F5-4CAE-9107-2D83589F7AFA}" destId="{5179C303-1CF2-4AE2-B879-B1831E6718F8}" srcOrd="0" destOrd="0" presId="urn:microsoft.com/office/officeart/2005/8/layout/chevron2"/>
    <dgm:cxn modelId="{91FBC16A-E8D5-4F7B-B990-C329C972459D}" type="presParOf" srcId="{5179C303-1CF2-4AE2-B879-B1831E6718F8}" destId="{993864C1-EAD8-4B6A-94B4-8C641FE8589D}" srcOrd="0" destOrd="0" presId="urn:microsoft.com/office/officeart/2005/8/layout/chevron2"/>
    <dgm:cxn modelId="{EBB733FB-1A50-40CB-A545-FBE26EF81A5B}" type="presParOf" srcId="{5179C303-1CF2-4AE2-B879-B1831E6718F8}" destId="{81730128-39D3-444E-9C11-C10E10E455C4}" srcOrd="1" destOrd="0" presId="urn:microsoft.com/office/officeart/2005/8/layout/chevron2"/>
    <dgm:cxn modelId="{F142E8B9-4D54-47FD-ACA9-6EB23222042C}" type="presParOf" srcId="{1B2A4222-53F5-4CAE-9107-2D83589F7AFA}" destId="{D736DA5D-4DA7-49FA-B4E2-733E3FB06F7F}" srcOrd="1" destOrd="0" presId="urn:microsoft.com/office/officeart/2005/8/layout/chevron2"/>
    <dgm:cxn modelId="{18F6AE72-1C03-4357-A5D0-0B71271AD0EE}" type="presParOf" srcId="{1B2A4222-53F5-4CAE-9107-2D83589F7AFA}" destId="{0AD5ACD9-BFE3-4705-A1E5-81A6E2A488BB}" srcOrd="2" destOrd="0" presId="urn:microsoft.com/office/officeart/2005/8/layout/chevron2"/>
    <dgm:cxn modelId="{17350BEB-0969-4C1A-BA95-5D5E3D2A0667}" type="presParOf" srcId="{0AD5ACD9-BFE3-4705-A1E5-81A6E2A488BB}" destId="{C15781E0-8601-492F-928C-E2965CDED191}" srcOrd="0" destOrd="0" presId="urn:microsoft.com/office/officeart/2005/8/layout/chevron2"/>
    <dgm:cxn modelId="{B6A3795F-F838-4E1B-8CBD-8598C40D695A}" type="presParOf" srcId="{0AD5ACD9-BFE3-4705-A1E5-81A6E2A488BB}" destId="{8D11EA05-F3DB-4012-B641-BCD517C9D595}" srcOrd="1" destOrd="0" presId="urn:microsoft.com/office/officeart/2005/8/layout/chevron2"/>
    <dgm:cxn modelId="{379317A6-E8BA-4C80-B382-24E122F2DA8F}" type="presParOf" srcId="{1B2A4222-53F5-4CAE-9107-2D83589F7AFA}" destId="{5F0FAE56-45ED-49BA-8AE6-0D0F935BD996}" srcOrd="3" destOrd="0" presId="urn:microsoft.com/office/officeart/2005/8/layout/chevron2"/>
    <dgm:cxn modelId="{A3F13703-D009-42FB-8127-E5A1F774B19F}" type="presParOf" srcId="{1B2A4222-53F5-4CAE-9107-2D83589F7AFA}" destId="{FE46909F-68B6-4AAE-9810-A199F73DFD5C}" srcOrd="4" destOrd="0" presId="urn:microsoft.com/office/officeart/2005/8/layout/chevron2"/>
    <dgm:cxn modelId="{2F69FE7D-5C39-463A-910F-DCAECA04A653}" type="presParOf" srcId="{FE46909F-68B6-4AAE-9810-A199F73DFD5C}" destId="{ECEE96A3-A32B-4A2B-9218-470D176B8C08}" srcOrd="0" destOrd="0" presId="urn:microsoft.com/office/officeart/2005/8/layout/chevron2"/>
    <dgm:cxn modelId="{79A25125-1C5B-443B-BFED-8DB00F585D7C}" type="presParOf" srcId="{FE46909F-68B6-4AAE-9810-A199F73DFD5C}" destId="{0777185A-03F6-4B9F-AD4A-D6618B8384B0}" srcOrd="1" destOrd="0" presId="urn:microsoft.com/office/officeart/2005/8/layout/chevron2"/>
    <dgm:cxn modelId="{55A8F142-3F84-41BD-AAFF-77269845D8F4}" type="presParOf" srcId="{1B2A4222-53F5-4CAE-9107-2D83589F7AFA}" destId="{E9B89920-5C79-488A-84E9-E67F9A060477}" srcOrd="5" destOrd="0" presId="urn:microsoft.com/office/officeart/2005/8/layout/chevron2"/>
    <dgm:cxn modelId="{AADBF9B4-E017-4D3E-81EE-8BFE9D1ACC79}" type="presParOf" srcId="{1B2A4222-53F5-4CAE-9107-2D83589F7AFA}" destId="{976B5F95-2BF9-4E24-81C3-9F2DA92B50CA}" srcOrd="6" destOrd="0" presId="urn:microsoft.com/office/officeart/2005/8/layout/chevron2"/>
    <dgm:cxn modelId="{80D79BD1-5778-406F-BC69-4531085B1D6B}" type="presParOf" srcId="{976B5F95-2BF9-4E24-81C3-9F2DA92B50CA}" destId="{854413C4-EF68-4C62-8606-FC1E472B2A51}" srcOrd="0" destOrd="0" presId="urn:microsoft.com/office/officeart/2005/8/layout/chevron2"/>
    <dgm:cxn modelId="{49384C29-5567-488B-A9BC-8ACEED3A5C60}" type="presParOf" srcId="{976B5F95-2BF9-4E24-81C3-9F2DA92B50CA}" destId="{2AFEAE9E-D326-41AA-B670-23A010EC5B00}" srcOrd="1" destOrd="0" presId="urn:microsoft.com/office/officeart/2005/8/layout/chevron2"/>
    <dgm:cxn modelId="{A70E4837-23EA-4224-A0C3-EB985C8BE5A0}" type="presParOf" srcId="{1B2A4222-53F5-4CAE-9107-2D83589F7AFA}" destId="{25096B71-0F26-4EE8-A78E-6E3095CB3F27}" srcOrd="7" destOrd="0" presId="urn:microsoft.com/office/officeart/2005/8/layout/chevron2"/>
    <dgm:cxn modelId="{D1F60F94-D9A5-4F95-ADFB-3E0259B78E39}" type="presParOf" srcId="{1B2A4222-53F5-4CAE-9107-2D83589F7AFA}" destId="{00A98BCD-0EF7-4807-94D6-EE64A6E5BB1E}" srcOrd="8" destOrd="0" presId="urn:microsoft.com/office/officeart/2005/8/layout/chevron2"/>
    <dgm:cxn modelId="{708C5826-2D80-4AFA-9577-6A925652F32C}" type="presParOf" srcId="{00A98BCD-0EF7-4807-94D6-EE64A6E5BB1E}" destId="{EAECEB05-A1F1-43CD-8876-352D6EC0138A}" srcOrd="0" destOrd="0" presId="urn:microsoft.com/office/officeart/2005/8/layout/chevron2"/>
    <dgm:cxn modelId="{04285D55-4564-4B18-82EB-DDE5D4802894}" type="presParOf" srcId="{00A98BCD-0EF7-4807-94D6-EE64A6E5BB1E}" destId="{BC99C984-7726-4EC6-80F4-E9FE2355EA10}" srcOrd="1" destOrd="0" presId="urn:microsoft.com/office/officeart/2005/8/layout/chevron2"/>
    <dgm:cxn modelId="{A9B1CC4F-4A4D-422C-B42F-52346972F6CE}" type="presParOf" srcId="{1B2A4222-53F5-4CAE-9107-2D83589F7AFA}" destId="{C18EBF8C-3C28-4111-8488-F183CCAFA91A}" srcOrd="9" destOrd="0" presId="urn:microsoft.com/office/officeart/2005/8/layout/chevron2"/>
    <dgm:cxn modelId="{4320FD97-6EE2-4845-9F34-88091A31A318}" type="presParOf" srcId="{1B2A4222-53F5-4CAE-9107-2D83589F7AFA}" destId="{2F2B1F2D-ED4C-46D1-A85B-D7A7559AF458}" srcOrd="10" destOrd="0" presId="urn:microsoft.com/office/officeart/2005/8/layout/chevron2"/>
    <dgm:cxn modelId="{0D4CCB90-99B9-49FE-9BED-4388435F05E2}" type="presParOf" srcId="{2F2B1F2D-ED4C-46D1-A85B-D7A7559AF458}" destId="{9D9BEF41-1D84-4E9E-9B84-8E636D7B6FCE}" srcOrd="0" destOrd="0" presId="urn:microsoft.com/office/officeart/2005/8/layout/chevron2"/>
    <dgm:cxn modelId="{EEDCADE0-B1FC-40D9-B21A-26B4FABDF1BB}" type="presParOf" srcId="{2F2B1F2D-ED4C-46D1-A85B-D7A7559AF458}" destId="{1E161FA5-6A61-478C-ABD0-72A64177593B}" srcOrd="1" destOrd="0" presId="urn:microsoft.com/office/officeart/2005/8/layout/chevron2"/>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B2D7E3B-78E1-4413-8700-1B09BF783E45}" type="doc">
      <dgm:prSet loTypeId="urn:microsoft.com/office/officeart/2005/8/layout/arrow2" loCatId="process" qsTypeId="urn:microsoft.com/office/officeart/2005/8/quickstyle/simple1" qsCatId="simple" csTypeId="urn:microsoft.com/office/officeart/2005/8/colors/accent1_2" csCatId="accent1" phldr="1"/>
      <dgm:spPr/>
    </dgm:pt>
    <dgm:pt modelId="{E16DD2F6-E09F-4EDF-91C1-C4B044C4E3E7}">
      <dgm:prSet phldrT="[Texte]" custT="1"/>
      <dgm:spPr/>
      <dgm:t>
        <a:bodyPr/>
        <a:lstStyle/>
        <a:p>
          <a:pPr>
            <a:spcAft>
              <a:spcPts val="0"/>
            </a:spcAft>
          </a:pPr>
          <a:r>
            <a:rPr lang="fr-FR" sz="1800" dirty="0" smtClean="0"/>
            <a:t>Série du baccalauréat,  moyenne obtenue  au Bac</a:t>
          </a:r>
        </a:p>
        <a:p>
          <a:pPr>
            <a:spcAft>
              <a:spcPts val="0"/>
            </a:spcAft>
          </a:pPr>
          <a:r>
            <a:rPr lang="fr-FR" sz="1800" dirty="0" smtClean="0"/>
            <a:t>et éventuellement d’autres conditions complémentaires</a:t>
          </a:r>
          <a:endParaRPr lang="fr-FR" sz="1800" dirty="0"/>
        </a:p>
      </dgm:t>
    </dgm:pt>
    <dgm:pt modelId="{614F0C41-316D-4420-9805-78961F47E861}" type="parTrans" cxnId="{DA5B1629-EFC9-4B10-945F-E56F5C6061E9}">
      <dgm:prSet/>
      <dgm:spPr/>
      <dgm:t>
        <a:bodyPr/>
        <a:lstStyle/>
        <a:p>
          <a:endParaRPr lang="fr-FR"/>
        </a:p>
      </dgm:t>
    </dgm:pt>
    <dgm:pt modelId="{C6FB0CD9-C4A7-482E-86D2-2A840C495121}" type="sibTrans" cxnId="{DA5B1629-EFC9-4B10-945F-E56F5C6061E9}">
      <dgm:prSet/>
      <dgm:spPr/>
      <dgm:t>
        <a:bodyPr/>
        <a:lstStyle/>
        <a:p>
          <a:endParaRPr lang="fr-FR"/>
        </a:p>
      </dgm:t>
    </dgm:pt>
    <dgm:pt modelId="{331F311B-5E5F-4D83-BE52-E329E3D000A2}">
      <dgm:prSet phldrT="[Texte]" custT="1"/>
      <dgm:spPr/>
      <dgm:t>
        <a:bodyPr anchor="ctr"/>
        <a:lstStyle/>
        <a:p>
          <a:r>
            <a:rPr lang="fr-FR" sz="1800" dirty="0" smtClean="0"/>
            <a:t>Places pédagogiques disponibles</a:t>
          </a:r>
          <a:endParaRPr lang="fr-FR" sz="1800" dirty="0"/>
        </a:p>
      </dgm:t>
    </dgm:pt>
    <dgm:pt modelId="{BFE3B33A-8ED6-49C6-994E-EA6BF2958C34}" type="parTrans" cxnId="{F3CF0A9F-4D81-49EF-B922-23CD1DB428C9}">
      <dgm:prSet/>
      <dgm:spPr/>
      <dgm:t>
        <a:bodyPr/>
        <a:lstStyle/>
        <a:p>
          <a:endParaRPr lang="fr-FR"/>
        </a:p>
      </dgm:t>
    </dgm:pt>
    <dgm:pt modelId="{41D888F7-7503-47D9-9E10-BC5C00E66D47}" type="sibTrans" cxnId="{F3CF0A9F-4D81-49EF-B922-23CD1DB428C9}">
      <dgm:prSet/>
      <dgm:spPr/>
      <dgm:t>
        <a:bodyPr/>
        <a:lstStyle/>
        <a:p>
          <a:endParaRPr lang="fr-FR"/>
        </a:p>
      </dgm:t>
    </dgm:pt>
    <dgm:pt modelId="{9E19CA04-6514-496D-B247-51AE567982EC}">
      <dgm:prSet phldrT="[Texte]" custT="1"/>
      <dgm:spPr/>
      <dgm:t>
        <a:bodyPr/>
        <a:lstStyle/>
        <a:p>
          <a:r>
            <a:rPr lang="fr-FR" sz="1800" dirty="0" smtClean="0"/>
            <a:t>Circonscriptions géographiques</a:t>
          </a:r>
          <a:endParaRPr lang="fr-FR" sz="1800" dirty="0"/>
        </a:p>
      </dgm:t>
    </dgm:pt>
    <dgm:pt modelId="{D17ADAAD-7DDA-4117-8DEC-CDB52DA87487}" type="parTrans" cxnId="{E0F39C19-09B8-4F81-80A1-7F151ACB5923}">
      <dgm:prSet/>
      <dgm:spPr/>
      <dgm:t>
        <a:bodyPr/>
        <a:lstStyle/>
        <a:p>
          <a:endParaRPr lang="fr-FR"/>
        </a:p>
      </dgm:t>
    </dgm:pt>
    <dgm:pt modelId="{F17523F9-256B-4703-AFD5-5BF8F4BA4D02}" type="sibTrans" cxnId="{E0F39C19-09B8-4F81-80A1-7F151ACB5923}">
      <dgm:prSet/>
      <dgm:spPr/>
      <dgm:t>
        <a:bodyPr/>
        <a:lstStyle/>
        <a:p>
          <a:endParaRPr lang="fr-FR"/>
        </a:p>
      </dgm:t>
    </dgm:pt>
    <dgm:pt modelId="{56DD0665-6FDD-41FA-A98B-CEEDFFBF3CA6}">
      <dgm:prSet phldrT="[Texte]" custT="1"/>
      <dgm:spPr/>
      <dgm:t>
        <a:bodyPr/>
        <a:lstStyle/>
        <a:p>
          <a:r>
            <a:rPr lang="fr-FR" sz="1800" dirty="0" smtClean="0"/>
            <a:t>Choix du bachelier</a:t>
          </a:r>
          <a:endParaRPr lang="fr-FR" sz="1800" dirty="0"/>
        </a:p>
      </dgm:t>
    </dgm:pt>
    <dgm:pt modelId="{D6029C5C-BA0F-457C-BB22-C928904E01B2}" type="parTrans" cxnId="{657B07E8-0E3C-4BD9-926C-E8F633AAD05C}">
      <dgm:prSet/>
      <dgm:spPr/>
      <dgm:t>
        <a:bodyPr/>
        <a:lstStyle/>
        <a:p>
          <a:endParaRPr lang="fr-FR"/>
        </a:p>
      </dgm:t>
    </dgm:pt>
    <dgm:pt modelId="{9B8BFAF1-D047-470D-A29E-55555C83F193}" type="sibTrans" cxnId="{657B07E8-0E3C-4BD9-926C-E8F633AAD05C}">
      <dgm:prSet/>
      <dgm:spPr/>
      <dgm:t>
        <a:bodyPr/>
        <a:lstStyle/>
        <a:p>
          <a:endParaRPr lang="fr-FR"/>
        </a:p>
      </dgm:t>
    </dgm:pt>
    <dgm:pt modelId="{F05A82E7-1484-4B48-AE59-EE5952A45A57}" type="pres">
      <dgm:prSet presAssocID="{DB2D7E3B-78E1-4413-8700-1B09BF783E45}" presName="arrowDiagram" presStyleCnt="0">
        <dgm:presLayoutVars>
          <dgm:chMax val="5"/>
          <dgm:dir/>
          <dgm:resizeHandles val="exact"/>
        </dgm:presLayoutVars>
      </dgm:prSet>
      <dgm:spPr/>
    </dgm:pt>
    <dgm:pt modelId="{E30B1CF3-B162-46F4-B984-01516DE5E5BC}" type="pres">
      <dgm:prSet presAssocID="{DB2D7E3B-78E1-4413-8700-1B09BF783E45}" presName="arrow" presStyleLbl="bgShp" presStyleIdx="0" presStyleCnt="1" custLinFactNeighborX="-3479"/>
      <dgm:spPr/>
    </dgm:pt>
    <dgm:pt modelId="{310E5958-07CC-4CD1-834E-C5ADD9F2960C}" type="pres">
      <dgm:prSet presAssocID="{DB2D7E3B-78E1-4413-8700-1B09BF783E45}" presName="arrowDiagram4" presStyleCnt="0"/>
      <dgm:spPr/>
    </dgm:pt>
    <dgm:pt modelId="{8956488F-422D-4F6E-AF87-86D730E3427E}" type="pres">
      <dgm:prSet presAssocID="{E16DD2F6-E09F-4EDF-91C1-C4B044C4E3E7}" presName="bullet4a" presStyleLbl="node1" presStyleIdx="0" presStyleCnt="4"/>
      <dgm:spPr/>
    </dgm:pt>
    <dgm:pt modelId="{524C7B7D-BE5D-4AF1-B1E8-782C2098C5D9}" type="pres">
      <dgm:prSet presAssocID="{E16DD2F6-E09F-4EDF-91C1-C4B044C4E3E7}" presName="textBox4a" presStyleLbl="revTx" presStyleIdx="0" presStyleCnt="4" custScaleX="363887" custScaleY="54087" custLinFactX="38647" custLinFactNeighborX="100000" custLinFactNeighborY="-27997">
        <dgm:presLayoutVars>
          <dgm:bulletEnabled val="1"/>
        </dgm:presLayoutVars>
      </dgm:prSet>
      <dgm:spPr/>
      <dgm:t>
        <a:bodyPr/>
        <a:lstStyle/>
        <a:p>
          <a:endParaRPr lang="fr-FR"/>
        </a:p>
      </dgm:t>
    </dgm:pt>
    <dgm:pt modelId="{8D96A007-3AD9-4385-B05C-F6A31D39951F}" type="pres">
      <dgm:prSet presAssocID="{56DD0665-6FDD-41FA-A98B-CEEDFFBF3CA6}" presName="bullet4b" presStyleLbl="node1" presStyleIdx="1" presStyleCnt="4"/>
      <dgm:spPr/>
    </dgm:pt>
    <dgm:pt modelId="{71E808CD-2952-4955-8DD6-75ED8B7AE677}" type="pres">
      <dgm:prSet presAssocID="{56DD0665-6FDD-41FA-A98B-CEEDFFBF3CA6}" presName="textBox4b" presStyleLbl="revTx" presStyleIdx="1" presStyleCnt="4" custScaleX="199525" custScaleY="26441" custLinFactNeighborX="53318" custLinFactNeighborY="-40958">
        <dgm:presLayoutVars>
          <dgm:bulletEnabled val="1"/>
        </dgm:presLayoutVars>
      </dgm:prSet>
      <dgm:spPr/>
      <dgm:t>
        <a:bodyPr/>
        <a:lstStyle/>
        <a:p>
          <a:endParaRPr lang="fr-FR"/>
        </a:p>
      </dgm:t>
    </dgm:pt>
    <dgm:pt modelId="{2E328199-DD86-461F-975A-216D80FB1B95}" type="pres">
      <dgm:prSet presAssocID="{331F311B-5E5F-4D83-BE52-E329E3D000A2}" presName="bullet4c" presStyleLbl="node1" presStyleIdx="2" presStyleCnt="4"/>
      <dgm:spPr/>
    </dgm:pt>
    <dgm:pt modelId="{3B6A65BA-EBFA-4BE0-AE6E-734E9F5E3C11}" type="pres">
      <dgm:prSet presAssocID="{331F311B-5E5F-4D83-BE52-E329E3D000A2}" presName="textBox4c" presStyleLbl="revTx" presStyleIdx="2" presStyleCnt="4" custScaleX="187375" custScaleY="17308" custLinFactNeighborX="50580" custLinFactNeighborY="-47801">
        <dgm:presLayoutVars>
          <dgm:bulletEnabled val="1"/>
        </dgm:presLayoutVars>
      </dgm:prSet>
      <dgm:spPr/>
      <dgm:t>
        <a:bodyPr/>
        <a:lstStyle/>
        <a:p>
          <a:endParaRPr lang="fr-FR"/>
        </a:p>
      </dgm:t>
    </dgm:pt>
    <dgm:pt modelId="{6143088C-7837-4152-83A2-6AECBB5B122E}" type="pres">
      <dgm:prSet presAssocID="{9E19CA04-6514-496D-B247-51AE567982EC}" presName="bullet4d" presStyleLbl="node1" presStyleIdx="3" presStyleCnt="4"/>
      <dgm:spPr/>
    </dgm:pt>
    <dgm:pt modelId="{CD74AA7D-0E55-4498-9F22-3269982B9680}" type="pres">
      <dgm:prSet presAssocID="{9E19CA04-6514-496D-B247-51AE567982EC}" presName="textBox4d" presStyleLbl="revTx" presStyleIdx="3" presStyleCnt="4" custScaleX="106064" custScaleY="16413" custLinFactNeighborX="7074" custLinFactNeighborY="-48128">
        <dgm:presLayoutVars>
          <dgm:bulletEnabled val="1"/>
        </dgm:presLayoutVars>
      </dgm:prSet>
      <dgm:spPr/>
      <dgm:t>
        <a:bodyPr/>
        <a:lstStyle/>
        <a:p>
          <a:endParaRPr lang="fr-FR"/>
        </a:p>
      </dgm:t>
    </dgm:pt>
  </dgm:ptLst>
  <dgm:cxnLst>
    <dgm:cxn modelId="{F6100422-C94E-488D-94BB-6D676391E4FD}" type="presOf" srcId="{9E19CA04-6514-496D-B247-51AE567982EC}" destId="{CD74AA7D-0E55-4498-9F22-3269982B9680}" srcOrd="0" destOrd="0" presId="urn:microsoft.com/office/officeart/2005/8/layout/arrow2"/>
    <dgm:cxn modelId="{DA5B1629-EFC9-4B10-945F-E56F5C6061E9}" srcId="{DB2D7E3B-78E1-4413-8700-1B09BF783E45}" destId="{E16DD2F6-E09F-4EDF-91C1-C4B044C4E3E7}" srcOrd="0" destOrd="0" parTransId="{614F0C41-316D-4420-9805-78961F47E861}" sibTransId="{C6FB0CD9-C4A7-482E-86D2-2A840C495121}"/>
    <dgm:cxn modelId="{64873153-08F5-4333-AE5E-86A9EB52C53E}" type="presOf" srcId="{56DD0665-6FDD-41FA-A98B-CEEDFFBF3CA6}" destId="{71E808CD-2952-4955-8DD6-75ED8B7AE677}" srcOrd="0" destOrd="0" presId="urn:microsoft.com/office/officeart/2005/8/layout/arrow2"/>
    <dgm:cxn modelId="{012A48D6-E549-4292-90A1-905576949CEF}" type="presOf" srcId="{E16DD2F6-E09F-4EDF-91C1-C4B044C4E3E7}" destId="{524C7B7D-BE5D-4AF1-B1E8-782C2098C5D9}" srcOrd="0" destOrd="0" presId="urn:microsoft.com/office/officeart/2005/8/layout/arrow2"/>
    <dgm:cxn modelId="{972B917C-1A60-4757-903F-D0A203FD7420}" type="presOf" srcId="{331F311B-5E5F-4D83-BE52-E329E3D000A2}" destId="{3B6A65BA-EBFA-4BE0-AE6E-734E9F5E3C11}" srcOrd="0" destOrd="0" presId="urn:microsoft.com/office/officeart/2005/8/layout/arrow2"/>
    <dgm:cxn modelId="{E0F39C19-09B8-4F81-80A1-7F151ACB5923}" srcId="{DB2D7E3B-78E1-4413-8700-1B09BF783E45}" destId="{9E19CA04-6514-496D-B247-51AE567982EC}" srcOrd="3" destOrd="0" parTransId="{D17ADAAD-7DDA-4117-8DEC-CDB52DA87487}" sibTransId="{F17523F9-256B-4703-AFD5-5BF8F4BA4D02}"/>
    <dgm:cxn modelId="{F3CF0A9F-4D81-49EF-B922-23CD1DB428C9}" srcId="{DB2D7E3B-78E1-4413-8700-1B09BF783E45}" destId="{331F311B-5E5F-4D83-BE52-E329E3D000A2}" srcOrd="2" destOrd="0" parTransId="{BFE3B33A-8ED6-49C6-994E-EA6BF2958C34}" sibTransId="{41D888F7-7503-47D9-9E10-BC5C00E66D47}"/>
    <dgm:cxn modelId="{657B07E8-0E3C-4BD9-926C-E8F633AAD05C}" srcId="{DB2D7E3B-78E1-4413-8700-1B09BF783E45}" destId="{56DD0665-6FDD-41FA-A98B-CEEDFFBF3CA6}" srcOrd="1" destOrd="0" parTransId="{D6029C5C-BA0F-457C-BB22-C928904E01B2}" sibTransId="{9B8BFAF1-D047-470D-A29E-55555C83F193}"/>
    <dgm:cxn modelId="{D937A221-1EEA-41AF-976E-696C5132C991}" type="presOf" srcId="{DB2D7E3B-78E1-4413-8700-1B09BF783E45}" destId="{F05A82E7-1484-4B48-AE59-EE5952A45A57}" srcOrd="0" destOrd="0" presId="urn:microsoft.com/office/officeart/2005/8/layout/arrow2"/>
    <dgm:cxn modelId="{A8DBAEFF-CD96-472A-ADF6-6A56DF3C8388}" type="presParOf" srcId="{F05A82E7-1484-4B48-AE59-EE5952A45A57}" destId="{E30B1CF3-B162-46F4-B984-01516DE5E5BC}" srcOrd="0" destOrd="0" presId="urn:microsoft.com/office/officeart/2005/8/layout/arrow2"/>
    <dgm:cxn modelId="{C8C71D95-47AA-4C5E-AF66-3ECE2820054C}" type="presParOf" srcId="{F05A82E7-1484-4B48-AE59-EE5952A45A57}" destId="{310E5958-07CC-4CD1-834E-C5ADD9F2960C}" srcOrd="1" destOrd="0" presId="urn:microsoft.com/office/officeart/2005/8/layout/arrow2"/>
    <dgm:cxn modelId="{882C351A-3F6F-4080-BDE8-7A781B80A26C}" type="presParOf" srcId="{310E5958-07CC-4CD1-834E-C5ADD9F2960C}" destId="{8956488F-422D-4F6E-AF87-86D730E3427E}" srcOrd="0" destOrd="0" presId="urn:microsoft.com/office/officeart/2005/8/layout/arrow2"/>
    <dgm:cxn modelId="{097E07D9-2313-4C5F-AF3F-2D7B4EE796B4}" type="presParOf" srcId="{310E5958-07CC-4CD1-834E-C5ADD9F2960C}" destId="{524C7B7D-BE5D-4AF1-B1E8-782C2098C5D9}" srcOrd="1" destOrd="0" presId="urn:microsoft.com/office/officeart/2005/8/layout/arrow2"/>
    <dgm:cxn modelId="{5ED755CA-F514-4A4A-93F3-FCA1884AD1B6}" type="presParOf" srcId="{310E5958-07CC-4CD1-834E-C5ADD9F2960C}" destId="{8D96A007-3AD9-4385-B05C-F6A31D39951F}" srcOrd="2" destOrd="0" presId="urn:microsoft.com/office/officeart/2005/8/layout/arrow2"/>
    <dgm:cxn modelId="{C254972E-E252-4AC1-9606-BF555CEFA7ED}" type="presParOf" srcId="{310E5958-07CC-4CD1-834E-C5ADD9F2960C}" destId="{71E808CD-2952-4955-8DD6-75ED8B7AE677}" srcOrd="3" destOrd="0" presId="urn:microsoft.com/office/officeart/2005/8/layout/arrow2"/>
    <dgm:cxn modelId="{BD706DCD-87AC-4E52-9FA0-4A4F54531C4B}" type="presParOf" srcId="{310E5958-07CC-4CD1-834E-C5ADD9F2960C}" destId="{2E328199-DD86-461F-975A-216D80FB1B95}" srcOrd="4" destOrd="0" presId="urn:microsoft.com/office/officeart/2005/8/layout/arrow2"/>
    <dgm:cxn modelId="{4A5C7F14-A84A-49F2-9F12-19DF7BCCCC44}" type="presParOf" srcId="{310E5958-07CC-4CD1-834E-C5ADD9F2960C}" destId="{3B6A65BA-EBFA-4BE0-AE6E-734E9F5E3C11}" srcOrd="5" destOrd="0" presId="urn:microsoft.com/office/officeart/2005/8/layout/arrow2"/>
    <dgm:cxn modelId="{CAF990C3-DB93-4D20-8FE7-BA36B7E35A7C}" type="presParOf" srcId="{310E5958-07CC-4CD1-834E-C5ADD9F2960C}" destId="{6143088C-7837-4152-83A2-6AECBB5B122E}" srcOrd="6" destOrd="0" presId="urn:microsoft.com/office/officeart/2005/8/layout/arrow2"/>
    <dgm:cxn modelId="{FA0C01AB-C404-4D3D-8C10-7A37978E92AC}" type="presParOf" srcId="{310E5958-07CC-4CD1-834E-C5ADD9F2960C}" destId="{CD74AA7D-0E55-4498-9F22-3269982B9680}" srcOrd="7" destOrd="0" presId="urn:microsoft.com/office/officeart/2005/8/layout/arrow2"/>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F74E09D-C4E0-44EE-A9D1-46D071F4CD22}"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fr-FR"/>
        </a:p>
      </dgm:t>
    </dgm:pt>
    <dgm:pt modelId="{A567C6A3-5A53-44E7-86D7-327668ED3A3F}">
      <dgm:prSet phldrT="[Texte]" custT="1"/>
      <dgm:spPr>
        <a:solidFill>
          <a:schemeClr val="accent4">
            <a:lumMod val="20000"/>
            <a:lumOff val="80000"/>
          </a:schemeClr>
        </a:solidFill>
      </dgm:spPr>
      <dgm:t>
        <a:bodyPr/>
        <a:lstStyle/>
        <a:p>
          <a:r>
            <a:rPr lang="fr-FR" sz="1600" b="1" dirty="0" smtClean="0">
              <a:solidFill>
                <a:schemeClr val="tx1"/>
              </a:solidFill>
              <a:latin typeface="+mn-lt"/>
            </a:rPr>
            <a:t>Je positionne la série de mon baccalauréat par rapport aux  séries de baccalauréat </a:t>
          </a:r>
        </a:p>
        <a:p>
          <a:r>
            <a:rPr lang="fr-FR" sz="1600" b="1" dirty="0" smtClean="0">
              <a:solidFill>
                <a:schemeClr val="tx1"/>
              </a:solidFill>
              <a:latin typeface="+mn-lt"/>
            </a:rPr>
            <a:t>délivré par le Ministère de l’Education Nationale</a:t>
          </a:r>
          <a:endParaRPr lang="fr-FR" sz="1600" b="1" dirty="0">
            <a:solidFill>
              <a:schemeClr val="tx1"/>
            </a:solidFill>
            <a:latin typeface="+mn-lt"/>
          </a:endParaRPr>
        </a:p>
      </dgm:t>
    </dgm:pt>
    <dgm:pt modelId="{157DF721-C130-4E65-81C8-C8478D9C8664}" type="parTrans" cxnId="{E40B835B-DEC4-4C7C-81EB-687D009F039D}">
      <dgm:prSet/>
      <dgm:spPr/>
      <dgm:t>
        <a:bodyPr/>
        <a:lstStyle/>
        <a:p>
          <a:endParaRPr lang="fr-FR" sz="2400"/>
        </a:p>
      </dgm:t>
    </dgm:pt>
    <dgm:pt modelId="{3B32BFE9-BCF8-451D-89B5-F1ED8A309A27}" type="sibTrans" cxnId="{E40B835B-DEC4-4C7C-81EB-687D009F039D}">
      <dgm:prSet/>
      <dgm:spPr/>
      <dgm:t>
        <a:bodyPr/>
        <a:lstStyle/>
        <a:p>
          <a:endParaRPr lang="fr-FR" sz="2400"/>
        </a:p>
      </dgm:t>
    </dgm:pt>
    <dgm:pt modelId="{884C918E-4F41-4B4E-89B1-2C9BA901733E}">
      <dgm:prSet phldrT="[Texte]" custT="1"/>
      <dgm:spPr>
        <a:solidFill>
          <a:schemeClr val="accent4">
            <a:lumMod val="40000"/>
            <a:lumOff val="60000"/>
          </a:schemeClr>
        </a:solidFill>
      </dgm:spPr>
      <dgm:t>
        <a:bodyPr/>
        <a:lstStyle/>
        <a:p>
          <a:pPr algn="l" rtl="0"/>
          <a:endParaRPr lang="fr-FR" sz="1600" b="1" dirty="0" smtClean="0">
            <a:solidFill>
              <a:schemeClr val="tx1"/>
            </a:solidFill>
            <a:latin typeface="+mn-lt"/>
          </a:endParaRPr>
        </a:p>
        <a:p>
          <a:pPr algn="l" rtl="0"/>
          <a:r>
            <a:rPr lang="fr-FR" sz="1600" b="1" dirty="0" smtClean="0">
              <a:solidFill>
                <a:schemeClr val="tx1"/>
              </a:solidFill>
              <a:latin typeface="+mn-lt"/>
            </a:rPr>
            <a:t>- Avec ma Série du BAC, ma moyenne générale et mes notes obtenues au BAC,</a:t>
          </a:r>
        </a:p>
        <a:p>
          <a:pPr algn="l" rtl="0"/>
          <a:r>
            <a:rPr lang="fr-FR" sz="1600" b="1" dirty="0" smtClean="0">
              <a:solidFill>
                <a:schemeClr val="tx1"/>
              </a:solidFill>
              <a:latin typeface="+mn-lt"/>
            </a:rPr>
            <a:t>- Les Conditions d’accès stipulées dans la circulaire de préinscription et  d’orientations de bacheliers,</a:t>
          </a:r>
        </a:p>
        <a:p>
          <a:pPr algn="l" rtl="0"/>
          <a:r>
            <a:rPr lang="fr-FR" sz="1600" b="1" dirty="0" smtClean="0">
              <a:solidFill>
                <a:schemeClr val="tx1"/>
              </a:solidFill>
              <a:latin typeface="+mn-lt"/>
            </a:rPr>
            <a:t>- Les </a:t>
          </a:r>
          <a:r>
            <a:rPr lang="fr-FR" sz="1600" b="1" dirty="0" smtClean="0">
              <a:solidFill>
                <a:srgbClr val="FF0000"/>
              </a:solidFill>
              <a:latin typeface="+mn-lt"/>
            </a:rPr>
            <a:t>Moyennes minimales </a:t>
          </a:r>
          <a:r>
            <a:rPr lang="fr-FR" sz="1600" b="1" dirty="0" smtClean="0">
              <a:solidFill>
                <a:schemeClr val="tx1"/>
              </a:solidFill>
              <a:latin typeface="+mn-lt"/>
            </a:rPr>
            <a:t>d’accès aux différentes formations consultables sur le site Web du MESRS à</a:t>
          </a:r>
        </a:p>
        <a:p>
          <a:pPr algn="l" rtl="0"/>
          <a:r>
            <a:rPr lang="fr-FR" sz="1600" b="1" dirty="0" smtClean="0">
              <a:solidFill>
                <a:schemeClr val="tx1"/>
              </a:solidFill>
              <a:latin typeface="+mn-lt"/>
            </a:rPr>
            <a:t>  partir du </a:t>
          </a:r>
          <a:r>
            <a:rPr lang="fr-FR" sz="1600" b="1" dirty="0" smtClean="0">
              <a:solidFill>
                <a:srgbClr val="FF0000"/>
              </a:solidFill>
              <a:latin typeface="+mn-lt"/>
            </a:rPr>
            <a:t>04 août 2019 </a:t>
          </a:r>
          <a:r>
            <a:rPr lang="fr-FR" sz="1600" b="1" dirty="0" smtClean="0">
              <a:solidFill>
                <a:schemeClr val="tx1"/>
              </a:solidFill>
              <a:latin typeface="+mn-lt"/>
            </a:rPr>
            <a:t>: </a:t>
          </a:r>
          <a:r>
            <a:rPr lang="fr-FR" sz="1600" b="1" dirty="0" smtClean="0">
              <a:solidFill>
                <a:schemeClr val="tx1"/>
              </a:solidFill>
              <a:latin typeface="+mn-lt"/>
              <a:hlinkClick xmlns:r="http://schemas.openxmlformats.org/officeDocument/2006/relationships" r:id="rId1"/>
            </a:rPr>
            <a:t>www.mesrs.dz</a:t>
          </a:r>
          <a:r>
            <a:rPr lang="fr-FR" sz="1600" b="1" dirty="0" smtClean="0">
              <a:solidFill>
                <a:schemeClr val="tx1"/>
              </a:solidFill>
              <a:latin typeface="+mn-lt"/>
            </a:rPr>
            <a:t/>
          </a:r>
          <a:br>
            <a:rPr lang="fr-FR" sz="1600" b="1" dirty="0" smtClean="0">
              <a:solidFill>
                <a:schemeClr val="tx1"/>
              </a:solidFill>
              <a:latin typeface="+mn-lt"/>
            </a:rPr>
          </a:br>
          <a:r>
            <a:rPr lang="fr-FR" sz="1600" b="1" dirty="0" smtClean="0">
              <a:solidFill>
                <a:schemeClr val="tx1"/>
              </a:solidFill>
              <a:latin typeface="+mn-lt"/>
            </a:rPr>
            <a:t>                                                                              </a:t>
          </a:r>
          <a:r>
            <a:rPr lang="ar-DZ" sz="1600" b="1" dirty="0" smtClean="0">
              <a:solidFill>
                <a:schemeClr val="tx1"/>
              </a:solidFill>
              <a:latin typeface="+mn-lt"/>
            </a:rPr>
            <a:t> </a:t>
          </a:r>
          <a:endParaRPr lang="fr-FR" sz="1600" b="1" dirty="0" smtClean="0">
            <a:solidFill>
              <a:schemeClr val="tx1"/>
            </a:solidFill>
            <a:latin typeface="+mn-lt"/>
          </a:endParaRPr>
        </a:p>
      </dgm:t>
    </dgm:pt>
    <dgm:pt modelId="{DAAE522D-190F-4390-9B6C-1DC35A8EF07C}" type="parTrans" cxnId="{D25F3751-4AA8-4CC5-A8BD-E6817B5FED95}">
      <dgm:prSet/>
      <dgm:spPr/>
      <dgm:t>
        <a:bodyPr/>
        <a:lstStyle/>
        <a:p>
          <a:endParaRPr lang="fr-FR" sz="2400"/>
        </a:p>
      </dgm:t>
    </dgm:pt>
    <dgm:pt modelId="{02EC87AF-2F0D-477A-AFB2-08476ADB683E}" type="sibTrans" cxnId="{D25F3751-4AA8-4CC5-A8BD-E6817B5FED95}">
      <dgm:prSet/>
      <dgm:spPr/>
      <dgm:t>
        <a:bodyPr/>
        <a:lstStyle/>
        <a:p>
          <a:endParaRPr lang="fr-FR" sz="2400"/>
        </a:p>
      </dgm:t>
    </dgm:pt>
    <dgm:pt modelId="{52714155-C492-48CD-A098-817B80FBB93F}">
      <dgm:prSet phldrT="[Texte]" custT="1"/>
      <dgm:spPr>
        <a:solidFill>
          <a:schemeClr val="accent1">
            <a:lumMod val="40000"/>
            <a:lumOff val="60000"/>
          </a:schemeClr>
        </a:solidFill>
      </dgm:spPr>
      <dgm:t>
        <a:bodyPr/>
        <a:lstStyle/>
        <a:p>
          <a:r>
            <a:rPr lang="fr-FR" sz="1600" b="1" dirty="0" smtClean="0">
              <a:solidFill>
                <a:schemeClr val="tx1"/>
              </a:solidFill>
              <a:latin typeface="+mn-lt"/>
            </a:rPr>
            <a:t>Je choisis une formation dans un établissement universitaire </a:t>
          </a:r>
        </a:p>
        <a:p>
          <a:r>
            <a:rPr lang="fr-FR" sz="1600" b="1" dirty="0" smtClean="0">
              <a:solidFill>
                <a:schemeClr val="tx1"/>
              </a:solidFill>
              <a:latin typeface="+mn-lt"/>
            </a:rPr>
            <a:t>auprès duquel j</a:t>
          </a:r>
          <a:r>
            <a:rPr lang="fr-FR" sz="1600" b="1" dirty="0" smtClean="0">
              <a:solidFill>
                <a:schemeClr val="tx1"/>
              </a:solidFill>
            </a:rPr>
            <a:t>e procède directement à mon inscription </a:t>
          </a:r>
        </a:p>
        <a:p>
          <a:r>
            <a:rPr lang="fr-FR" sz="1600" b="1" dirty="0" smtClean="0">
              <a:solidFill>
                <a:schemeClr val="tx1"/>
              </a:solidFill>
            </a:rPr>
            <a:t>(</a:t>
          </a:r>
          <a:r>
            <a:rPr lang="fr-FR" sz="1600" b="1" dirty="0" smtClean="0">
              <a:solidFill>
                <a:srgbClr val="FF0000"/>
              </a:solidFill>
            </a:rPr>
            <a:t>dates limites d’inscription fixées  du lundi 09 au jeudi 12 septembre 2019</a:t>
          </a:r>
          <a:r>
            <a:rPr lang="fr-FR" sz="1600" b="1" dirty="0" smtClean="0">
              <a:solidFill>
                <a:schemeClr val="tx1"/>
              </a:solidFill>
            </a:rPr>
            <a:t>)</a:t>
          </a:r>
          <a:endParaRPr lang="fr-FR" sz="1600" dirty="0">
            <a:solidFill>
              <a:srgbClr val="FF0000"/>
            </a:solidFill>
            <a:latin typeface="+mn-lt"/>
          </a:endParaRPr>
        </a:p>
      </dgm:t>
    </dgm:pt>
    <dgm:pt modelId="{CFEBCA62-6239-49D6-9882-F65C24DA2B09}" type="parTrans" cxnId="{EE8C3430-01CE-4AA4-AD14-98987A04F599}">
      <dgm:prSet/>
      <dgm:spPr/>
      <dgm:t>
        <a:bodyPr/>
        <a:lstStyle/>
        <a:p>
          <a:endParaRPr lang="fr-FR" sz="2400"/>
        </a:p>
      </dgm:t>
    </dgm:pt>
    <dgm:pt modelId="{33D034EB-4E73-4CC5-8242-779F253BD681}" type="sibTrans" cxnId="{EE8C3430-01CE-4AA4-AD14-98987A04F599}">
      <dgm:prSet/>
      <dgm:spPr/>
      <dgm:t>
        <a:bodyPr/>
        <a:lstStyle/>
        <a:p>
          <a:endParaRPr lang="fr-FR" sz="2400"/>
        </a:p>
      </dgm:t>
    </dgm:pt>
    <dgm:pt modelId="{3DA4C681-8ED5-413B-B837-1BAB69B4C8ED}">
      <dgm:prSet phldrT="[Texte]" custT="1"/>
      <dgm:spPr>
        <a:solidFill>
          <a:srgbClr val="F0ECF4"/>
        </a:solidFill>
      </dgm:spPr>
      <dgm:t>
        <a:bodyPr/>
        <a:lstStyle/>
        <a:p>
          <a:r>
            <a:rPr lang="fr-FR" sz="1600" b="1" i="1" dirty="0" smtClean="0">
              <a:solidFill>
                <a:schemeClr val="tx1"/>
              </a:solidFill>
            </a:rPr>
            <a:t>Je consulte la Circulaire d’orientation des nouveaux bacheliers 2019 au format numérique </a:t>
          </a:r>
        </a:p>
        <a:p>
          <a:r>
            <a:rPr lang="fr-FR" sz="1600" b="1" i="1" dirty="0" smtClean="0">
              <a:solidFill>
                <a:schemeClr val="tx1"/>
              </a:solidFill>
            </a:rPr>
            <a:t>Application « TESDJILCOM 2019» (</a:t>
          </a:r>
          <a:r>
            <a:rPr lang="fr-FR" sz="1600" b="1" i="1" u="sng" dirty="0" smtClean="0">
              <a:solidFill>
                <a:srgbClr val="FFFF00"/>
              </a:solidFill>
              <a:hlinkClick xmlns:r="http://schemas.openxmlformats.org/officeDocument/2006/relationships" r:id="rId2"/>
            </a:rPr>
            <a:t>http://bac2019.mesrs.dz</a:t>
          </a:r>
          <a:r>
            <a:rPr lang="fr-FR" sz="1600" b="1" i="1" u="sng" dirty="0" smtClean="0">
              <a:solidFill>
                <a:schemeClr val="tx1"/>
              </a:solidFill>
            </a:rPr>
            <a:t>,</a:t>
          </a:r>
          <a:r>
            <a:rPr lang="fr-FR" sz="1600" b="1" i="1" u="sng" dirty="0" smtClean="0">
              <a:solidFill>
                <a:srgbClr val="FFFF00"/>
              </a:solidFill>
            </a:rPr>
            <a:t> </a:t>
          </a:r>
          <a:r>
            <a:rPr lang="fr-FR" sz="1600" b="1" i="1" u="sng" dirty="0" smtClean="0">
              <a:solidFill>
                <a:schemeClr val="tx1"/>
              </a:solidFill>
              <a:hlinkClick xmlns:r="http://schemas.openxmlformats.org/officeDocument/2006/relationships" r:id="rId1"/>
            </a:rPr>
            <a:t>www.mesrs.dz</a:t>
          </a:r>
          <a:r>
            <a:rPr lang="fr-FR" sz="1600" b="1" i="1" dirty="0" smtClean="0">
              <a:solidFill>
                <a:schemeClr val="tx1"/>
              </a:solidFill>
            </a:rPr>
            <a:t>, </a:t>
          </a:r>
          <a:r>
            <a:rPr lang="fr-FR" sz="1600" b="1" i="1" u="sng" dirty="0" smtClean="0">
              <a:solidFill>
                <a:schemeClr val="tx1"/>
              </a:solidFill>
              <a:hlinkClick xmlns:r="http://schemas.openxmlformats.org/officeDocument/2006/relationships" r:id="rId3"/>
            </a:rPr>
            <a:t>www.orientation.esi.dz</a:t>
          </a:r>
          <a:r>
            <a:rPr lang="fr-FR" sz="1600" b="1" i="1" dirty="0" smtClean="0">
              <a:solidFill>
                <a:schemeClr val="tx1"/>
              </a:solidFill>
            </a:rPr>
            <a:t>)</a:t>
          </a:r>
          <a:endParaRPr lang="fr-FR" sz="1600" b="1" dirty="0">
            <a:solidFill>
              <a:schemeClr val="tx1"/>
            </a:solidFill>
            <a:latin typeface="+mn-lt"/>
          </a:endParaRPr>
        </a:p>
      </dgm:t>
    </dgm:pt>
    <dgm:pt modelId="{18E14FBE-101C-4FC7-B2AC-FAFE109B5C0C}" type="parTrans" cxnId="{0D0A789B-5B7A-4BFC-8332-97E02B1C1A47}">
      <dgm:prSet/>
      <dgm:spPr/>
      <dgm:t>
        <a:bodyPr/>
        <a:lstStyle/>
        <a:p>
          <a:endParaRPr lang="fr-FR"/>
        </a:p>
      </dgm:t>
    </dgm:pt>
    <dgm:pt modelId="{61694DBF-D51B-4FB4-B589-D28A494ABDE1}" type="sibTrans" cxnId="{0D0A789B-5B7A-4BFC-8332-97E02B1C1A47}">
      <dgm:prSet/>
      <dgm:spPr/>
      <dgm:t>
        <a:bodyPr/>
        <a:lstStyle/>
        <a:p>
          <a:endParaRPr lang="fr-FR"/>
        </a:p>
      </dgm:t>
    </dgm:pt>
    <dgm:pt modelId="{3146D012-2D6A-4F85-AEBB-F112EE13A324}" type="pres">
      <dgm:prSet presAssocID="{8F74E09D-C4E0-44EE-A9D1-46D071F4CD22}" presName="Name0" presStyleCnt="0">
        <dgm:presLayoutVars>
          <dgm:dir/>
          <dgm:animLvl val="lvl"/>
          <dgm:resizeHandles val="exact"/>
        </dgm:presLayoutVars>
      </dgm:prSet>
      <dgm:spPr/>
      <dgm:t>
        <a:bodyPr/>
        <a:lstStyle/>
        <a:p>
          <a:endParaRPr lang="fr-FR"/>
        </a:p>
      </dgm:t>
    </dgm:pt>
    <dgm:pt modelId="{23B3B967-1B5B-4C40-A6B7-24D42C0E919C}" type="pres">
      <dgm:prSet presAssocID="{52714155-C492-48CD-A098-817B80FBB93F}" presName="boxAndChildren" presStyleCnt="0"/>
      <dgm:spPr/>
    </dgm:pt>
    <dgm:pt modelId="{94AB90B2-9099-42BA-AFEA-9FD96EA5CDD8}" type="pres">
      <dgm:prSet presAssocID="{52714155-C492-48CD-A098-817B80FBB93F}" presName="parentTextBox" presStyleLbl="node1" presStyleIdx="0" presStyleCnt="4" custScaleY="17854" custLinFactNeighborY="4638"/>
      <dgm:spPr/>
      <dgm:t>
        <a:bodyPr/>
        <a:lstStyle/>
        <a:p>
          <a:endParaRPr lang="fr-FR"/>
        </a:p>
      </dgm:t>
    </dgm:pt>
    <dgm:pt modelId="{76EFF3E2-5085-4686-AA7C-6424A518BCBF}" type="pres">
      <dgm:prSet presAssocID="{02EC87AF-2F0D-477A-AFB2-08476ADB683E}" presName="sp" presStyleCnt="0"/>
      <dgm:spPr/>
    </dgm:pt>
    <dgm:pt modelId="{C681FA3B-3815-4F2C-972A-98B0886A9362}" type="pres">
      <dgm:prSet presAssocID="{884C918E-4F41-4B4E-89B1-2C9BA901733E}" presName="arrowAndChildren" presStyleCnt="0"/>
      <dgm:spPr/>
    </dgm:pt>
    <dgm:pt modelId="{56C1D25C-2EBA-4390-9EB6-7411562360AD}" type="pres">
      <dgm:prSet presAssocID="{884C918E-4F41-4B4E-89B1-2C9BA901733E}" presName="parentTextArrow" presStyleLbl="node1" presStyleIdx="1" presStyleCnt="4" custScaleY="25198" custLinFactNeighborY="1739"/>
      <dgm:spPr/>
      <dgm:t>
        <a:bodyPr/>
        <a:lstStyle/>
        <a:p>
          <a:endParaRPr lang="fr-FR"/>
        </a:p>
      </dgm:t>
    </dgm:pt>
    <dgm:pt modelId="{A9031DCA-BC75-4CA0-93BE-A23705523928}" type="pres">
      <dgm:prSet presAssocID="{3B32BFE9-BCF8-451D-89B5-F1ED8A309A27}" presName="sp" presStyleCnt="0"/>
      <dgm:spPr/>
    </dgm:pt>
    <dgm:pt modelId="{0C330C47-28D3-44C9-B139-C4D2831647FF}" type="pres">
      <dgm:prSet presAssocID="{A567C6A3-5A53-44E7-86D7-327668ED3A3F}" presName="arrowAndChildren" presStyleCnt="0"/>
      <dgm:spPr/>
    </dgm:pt>
    <dgm:pt modelId="{7F84748E-121B-4644-8ED9-5CCF4111BE73}" type="pres">
      <dgm:prSet presAssocID="{A567C6A3-5A53-44E7-86D7-327668ED3A3F}" presName="parentTextArrow" presStyleLbl="node1" presStyleIdx="2" presStyleCnt="4" custScaleY="9127" custLinFactNeighborY="-170"/>
      <dgm:spPr/>
      <dgm:t>
        <a:bodyPr/>
        <a:lstStyle/>
        <a:p>
          <a:endParaRPr lang="fr-FR"/>
        </a:p>
      </dgm:t>
    </dgm:pt>
    <dgm:pt modelId="{D679282A-530B-48E2-BFDA-118E569177F6}" type="pres">
      <dgm:prSet presAssocID="{61694DBF-D51B-4FB4-B589-D28A494ABDE1}" presName="sp" presStyleCnt="0"/>
      <dgm:spPr/>
    </dgm:pt>
    <dgm:pt modelId="{22784834-2A06-41B5-A435-C3E5FF4F39AE}" type="pres">
      <dgm:prSet presAssocID="{3DA4C681-8ED5-413B-B837-1BAB69B4C8ED}" presName="arrowAndChildren" presStyleCnt="0"/>
      <dgm:spPr/>
    </dgm:pt>
    <dgm:pt modelId="{09B93ED4-06F8-4EB8-80CC-2B36A9FADB84}" type="pres">
      <dgm:prSet presAssocID="{3DA4C681-8ED5-413B-B837-1BAB69B4C8ED}" presName="parentTextArrow" presStyleLbl="node1" presStyleIdx="3" presStyleCnt="4" custScaleY="14046" custLinFactNeighborY="-1846"/>
      <dgm:spPr/>
      <dgm:t>
        <a:bodyPr/>
        <a:lstStyle/>
        <a:p>
          <a:endParaRPr lang="fr-FR"/>
        </a:p>
      </dgm:t>
    </dgm:pt>
  </dgm:ptLst>
  <dgm:cxnLst>
    <dgm:cxn modelId="{E40B835B-DEC4-4C7C-81EB-687D009F039D}" srcId="{8F74E09D-C4E0-44EE-A9D1-46D071F4CD22}" destId="{A567C6A3-5A53-44E7-86D7-327668ED3A3F}" srcOrd="1" destOrd="0" parTransId="{157DF721-C130-4E65-81C8-C8478D9C8664}" sibTransId="{3B32BFE9-BCF8-451D-89B5-F1ED8A309A27}"/>
    <dgm:cxn modelId="{EE8C3430-01CE-4AA4-AD14-98987A04F599}" srcId="{8F74E09D-C4E0-44EE-A9D1-46D071F4CD22}" destId="{52714155-C492-48CD-A098-817B80FBB93F}" srcOrd="3" destOrd="0" parTransId="{CFEBCA62-6239-49D6-9882-F65C24DA2B09}" sibTransId="{33D034EB-4E73-4CC5-8242-779F253BD681}"/>
    <dgm:cxn modelId="{907B4B91-5B4C-44BF-AA3C-840E3F2B9733}" type="presOf" srcId="{884C918E-4F41-4B4E-89B1-2C9BA901733E}" destId="{56C1D25C-2EBA-4390-9EB6-7411562360AD}" srcOrd="0" destOrd="0" presId="urn:microsoft.com/office/officeart/2005/8/layout/process4"/>
    <dgm:cxn modelId="{39586B5C-7F18-4BA4-A261-73CC07D5C583}" type="presOf" srcId="{A567C6A3-5A53-44E7-86D7-327668ED3A3F}" destId="{7F84748E-121B-4644-8ED9-5CCF4111BE73}" srcOrd="0" destOrd="0" presId="urn:microsoft.com/office/officeart/2005/8/layout/process4"/>
    <dgm:cxn modelId="{D25F3751-4AA8-4CC5-A8BD-E6817B5FED95}" srcId="{8F74E09D-C4E0-44EE-A9D1-46D071F4CD22}" destId="{884C918E-4F41-4B4E-89B1-2C9BA901733E}" srcOrd="2" destOrd="0" parTransId="{DAAE522D-190F-4390-9B6C-1DC35A8EF07C}" sibTransId="{02EC87AF-2F0D-477A-AFB2-08476ADB683E}"/>
    <dgm:cxn modelId="{0D0A789B-5B7A-4BFC-8332-97E02B1C1A47}" srcId="{8F74E09D-C4E0-44EE-A9D1-46D071F4CD22}" destId="{3DA4C681-8ED5-413B-B837-1BAB69B4C8ED}" srcOrd="0" destOrd="0" parTransId="{18E14FBE-101C-4FC7-B2AC-FAFE109B5C0C}" sibTransId="{61694DBF-D51B-4FB4-B589-D28A494ABDE1}"/>
    <dgm:cxn modelId="{A616A84C-10CC-46BC-A3E2-960BADBF7B0F}" type="presOf" srcId="{52714155-C492-48CD-A098-817B80FBB93F}" destId="{94AB90B2-9099-42BA-AFEA-9FD96EA5CDD8}" srcOrd="0" destOrd="0" presId="urn:microsoft.com/office/officeart/2005/8/layout/process4"/>
    <dgm:cxn modelId="{136D3B8D-9302-42C1-AA16-ED177CC2CEAD}" type="presOf" srcId="{8F74E09D-C4E0-44EE-A9D1-46D071F4CD22}" destId="{3146D012-2D6A-4F85-AEBB-F112EE13A324}" srcOrd="0" destOrd="0" presId="urn:microsoft.com/office/officeart/2005/8/layout/process4"/>
    <dgm:cxn modelId="{1571E712-A2CF-4880-B845-77FD77B7BF39}" type="presOf" srcId="{3DA4C681-8ED5-413B-B837-1BAB69B4C8ED}" destId="{09B93ED4-06F8-4EB8-80CC-2B36A9FADB84}" srcOrd="0" destOrd="0" presId="urn:microsoft.com/office/officeart/2005/8/layout/process4"/>
    <dgm:cxn modelId="{9EDC2FCC-B898-4954-87C3-2350A03F9B56}" type="presParOf" srcId="{3146D012-2D6A-4F85-AEBB-F112EE13A324}" destId="{23B3B967-1B5B-4C40-A6B7-24D42C0E919C}" srcOrd="0" destOrd="0" presId="urn:microsoft.com/office/officeart/2005/8/layout/process4"/>
    <dgm:cxn modelId="{FB555E37-00EF-47D0-A7FD-2E282DDB7B27}" type="presParOf" srcId="{23B3B967-1B5B-4C40-A6B7-24D42C0E919C}" destId="{94AB90B2-9099-42BA-AFEA-9FD96EA5CDD8}" srcOrd="0" destOrd="0" presId="urn:microsoft.com/office/officeart/2005/8/layout/process4"/>
    <dgm:cxn modelId="{E35A6C12-E05D-422B-89F1-B951B7C044B4}" type="presParOf" srcId="{3146D012-2D6A-4F85-AEBB-F112EE13A324}" destId="{76EFF3E2-5085-4686-AA7C-6424A518BCBF}" srcOrd="1" destOrd="0" presId="urn:microsoft.com/office/officeart/2005/8/layout/process4"/>
    <dgm:cxn modelId="{BF00C634-6B05-46C4-84F9-93BA540B268B}" type="presParOf" srcId="{3146D012-2D6A-4F85-AEBB-F112EE13A324}" destId="{C681FA3B-3815-4F2C-972A-98B0886A9362}" srcOrd="2" destOrd="0" presId="urn:microsoft.com/office/officeart/2005/8/layout/process4"/>
    <dgm:cxn modelId="{CA162702-2234-4C6C-9E4D-94C534BDE882}" type="presParOf" srcId="{C681FA3B-3815-4F2C-972A-98B0886A9362}" destId="{56C1D25C-2EBA-4390-9EB6-7411562360AD}" srcOrd="0" destOrd="0" presId="urn:microsoft.com/office/officeart/2005/8/layout/process4"/>
    <dgm:cxn modelId="{81F44440-7997-463F-BBB0-050B6F1DC2EF}" type="presParOf" srcId="{3146D012-2D6A-4F85-AEBB-F112EE13A324}" destId="{A9031DCA-BC75-4CA0-93BE-A23705523928}" srcOrd="3" destOrd="0" presId="urn:microsoft.com/office/officeart/2005/8/layout/process4"/>
    <dgm:cxn modelId="{2B405A8B-AD43-4B40-B09C-A6DC95F80D2D}" type="presParOf" srcId="{3146D012-2D6A-4F85-AEBB-F112EE13A324}" destId="{0C330C47-28D3-44C9-B139-C4D2831647FF}" srcOrd="4" destOrd="0" presId="urn:microsoft.com/office/officeart/2005/8/layout/process4"/>
    <dgm:cxn modelId="{A2D168ED-C061-464C-80B6-5AA7E13826CA}" type="presParOf" srcId="{0C330C47-28D3-44C9-B139-C4D2831647FF}" destId="{7F84748E-121B-4644-8ED9-5CCF4111BE73}" srcOrd="0" destOrd="0" presId="urn:microsoft.com/office/officeart/2005/8/layout/process4"/>
    <dgm:cxn modelId="{7131AAAE-E20A-4452-BA73-8767128454AD}" type="presParOf" srcId="{3146D012-2D6A-4F85-AEBB-F112EE13A324}" destId="{D679282A-530B-48E2-BFDA-118E569177F6}" srcOrd="5" destOrd="0" presId="urn:microsoft.com/office/officeart/2005/8/layout/process4"/>
    <dgm:cxn modelId="{88F659E1-983C-4814-A333-9D97B9E6E499}" type="presParOf" srcId="{3146D012-2D6A-4F85-AEBB-F112EE13A324}" destId="{22784834-2A06-41B5-A435-C3E5FF4F39AE}" srcOrd="6" destOrd="0" presId="urn:microsoft.com/office/officeart/2005/8/layout/process4"/>
    <dgm:cxn modelId="{A628D2C1-BD0C-4864-977E-28CD91E15058}" type="presParOf" srcId="{22784834-2A06-41B5-A435-C3E5FF4F39AE}" destId="{09B93ED4-06F8-4EB8-80CC-2B36A9FADB84}" srcOrd="0" destOrd="0" presId="urn:microsoft.com/office/officeart/2005/8/layout/process4"/>
  </dgm:cxnLst>
  <dgm:bg>
    <a:solidFill>
      <a:schemeClr val="accent5">
        <a:lumMod val="20000"/>
        <a:lumOff val="80000"/>
      </a:schemeClr>
    </a:solid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F74E09D-C4E0-44EE-A9D1-46D071F4CD22}"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fr-FR"/>
        </a:p>
      </dgm:t>
    </dgm:pt>
    <dgm:pt modelId="{884C918E-4F41-4B4E-89B1-2C9BA901733E}">
      <dgm:prSet phldrT="[Texte]" custT="1"/>
      <dgm:spPr>
        <a:solidFill>
          <a:srgbClr val="B3A4C8"/>
        </a:solidFill>
      </dgm:spPr>
      <dgm:t>
        <a:bodyPr/>
        <a:lstStyle/>
        <a:p>
          <a:pPr rtl="0"/>
          <a:r>
            <a:rPr lang="fr-FR" sz="1600" b="1" dirty="0" smtClean="0">
              <a:solidFill>
                <a:schemeClr val="tx1"/>
              </a:solidFill>
            </a:rPr>
            <a:t>Avec ma série du BAC, ma moyenne générale et mes notes obtenues  au BAC  </a:t>
          </a:r>
        </a:p>
        <a:p>
          <a:pPr rtl="0"/>
          <a:r>
            <a:rPr lang="fr-FR" sz="1600" b="1" dirty="0" smtClean="0">
              <a:solidFill>
                <a:schemeClr val="tx1"/>
              </a:solidFill>
            </a:rPr>
            <a:t>(plus l’équivalence pour les baccalauréats étrangers)</a:t>
          </a:r>
          <a:endParaRPr lang="fr-FR" sz="1600" dirty="0"/>
        </a:p>
      </dgm:t>
    </dgm:pt>
    <dgm:pt modelId="{DAAE522D-190F-4390-9B6C-1DC35A8EF07C}" type="parTrans" cxnId="{D25F3751-4AA8-4CC5-A8BD-E6817B5FED95}">
      <dgm:prSet/>
      <dgm:spPr/>
      <dgm:t>
        <a:bodyPr/>
        <a:lstStyle/>
        <a:p>
          <a:endParaRPr lang="fr-FR" sz="2400"/>
        </a:p>
      </dgm:t>
    </dgm:pt>
    <dgm:pt modelId="{02EC87AF-2F0D-477A-AFB2-08476ADB683E}" type="sibTrans" cxnId="{D25F3751-4AA8-4CC5-A8BD-E6817B5FED95}">
      <dgm:prSet/>
      <dgm:spPr/>
      <dgm:t>
        <a:bodyPr/>
        <a:lstStyle/>
        <a:p>
          <a:endParaRPr lang="fr-FR" sz="2400"/>
        </a:p>
      </dgm:t>
    </dgm:pt>
    <dgm:pt modelId="{583A2757-83BC-4AE2-920E-A34107D27FEF}">
      <dgm:prSet phldrT="[Texte]" custT="1"/>
      <dgm:spPr>
        <a:solidFill>
          <a:srgbClr val="D4E2B8"/>
        </a:solidFill>
      </dgm:spPr>
      <dgm:t>
        <a:bodyPr/>
        <a:lstStyle/>
        <a:p>
          <a:pPr>
            <a:spcAft>
              <a:spcPts val="0"/>
            </a:spcAft>
          </a:pPr>
          <a:r>
            <a:rPr lang="fr-FR" sz="1600" b="1" dirty="0" smtClean="0">
              <a:solidFill>
                <a:schemeClr val="tx1"/>
              </a:solidFill>
            </a:rPr>
            <a:t>Je m’informe sur les conditions d’accès stipulées dans la circulaire de préinscription </a:t>
          </a:r>
        </a:p>
        <a:p>
          <a:pPr>
            <a:spcAft>
              <a:spcPts val="0"/>
            </a:spcAft>
          </a:pPr>
          <a:r>
            <a:rPr lang="fr-FR" sz="1600" b="1" dirty="0" smtClean="0">
              <a:solidFill>
                <a:schemeClr val="tx1"/>
              </a:solidFill>
            </a:rPr>
            <a:t>et  d’orientations des bacheliers </a:t>
          </a:r>
        </a:p>
        <a:p>
          <a:pPr>
            <a:spcAft>
              <a:spcPts val="0"/>
            </a:spcAft>
          </a:pPr>
          <a:r>
            <a:rPr lang="fr-FR" sz="1600" b="1" dirty="0" smtClean="0">
              <a:solidFill>
                <a:srgbClr val="FF0000"/>
              </a:solidFill>
            </a:rPr>
            <a:t>et  sur les moyennes minimales de l’année d’obtention de mon Bac</a:t>
          </a:r>
          <a:endParaRPr lang="fr-FR" sz="1600" dirty="0">
            <a:solidFill>
              <a:srgbClr val="FF0000"/>
            </a:solidFill>
          </a:endParaRPr>
        </a:p>
      </dgm:t>
    </dgm:pt>
    <dgm:pt modelId="{DEAFD801-9936-41F1-802F-DF3EB06B90C3}" type="parTrans" cxnId="{22B43163-C682-430E-AEC5-9FB36859704A}">
      <dgm:prSet/>
      <dgm:spPr/>
      <dgm:t>
        <a:bodyPr/>
        <a:lstStyle/>
        <a:p>
          <a:endParaRPr lang="fr-FR" sz="2400"/>
        </a:p>
      </dgm:t>
    </dgm:pt>
    <dgm:pt modelId="{2F8A7AAA-BBD1-4442-8C3C-EE6DD3342E11}" type="sibTrans" cxnId="{22B43163-C682-430E-AEC5-9FB36859704A}">
      <dgm:prSet/>
      <dgm:spPr/>
      <dgm:t>
        <a:bodyPr/>
        <a:lstStyle/>
        <a:p>
          <a:endParaRPr lang="fr-FR" sz="2400"/>
        </a:p>
      </dgm:t>
    </dgm:pt>
    <dgm:pt modelId="{67605614-F434-4F13-9CE1-1C3EF65013A5}">
      <dgm:prSet phldrT="[Texte]" custT="1"/>
      <dgm:spPr>
        <a:solidFill>
          <a:schemeClr val="accent5">
            <a:lumMod val="60000"/>
            <a:lumOff val="40000"/>
          </a:schemeClr>
        </a:solidFill>
      </dgm:spPr>
      <dgm:t>
        <a:bodyPr/>
        <a:lstStyle/>
        <a:p>
          <a:r>
            <a:rPr lang="fr-FR" sz="1600" b="1" dirty="0" smtClean="0">
              <a:solidFill>
                <a:schemeClr val="tx1"/>
              </a:solidFill>
            </a:rPr>
            <a:t>Je choisis une formation dans un établissement universitaire </a:t>
          </a:r>
          <a:endParaRPr lang="fr-FR" sz="1600" dirty="0"/>
        </a:p>
      </dgm:t>
    </dgm:pt>
    <dgm:pt modelId="{D90A4455-C3C8-4A54-897C-202135DDE370}" type="parTrans" cxnId="{A8606CF8-D347-4DF2-AA29-5331591EFAE3}">
      <dgm:prSet/>
      <dgm:spPr/>
      <dgm:t>
        <a:bodyPr/>
        <a:lstStyle/>
        <a:p>
          <a:endParaRPr lang="fr-FR" sz="2400"/>
        </a:p>
      </dgm:t>
    </dgm:pt>
    <dgm:pt modelId="{16A14F5F-AE07-47F7-88B6-B82B030FC861}" type="sibTrans" cxnId="{A8606CF8-D347-4DF2-AA29-5331591EFAE3}">
      <dgm:prSet/>
      <dgm:spPr/>
      <dgm:t>
        <a:bodyPr/>
        <a:lstStyle/>
        <a:p>
          <a:endParaRPr lang="fr-FR" sz="2400"/>
        </a:p>
      </dgm:t>
    </dgm:pt>
    <dgm:pt modelId="{CDB73A3C-6424-4FB8-9EFD-D94B60B07841}">
      <dgm:prSet phldrT="[Texte]" custT="1"/>
      <dgm:spPr>
        <a:solidFill>
          <a:srgbClr val="92D050"/>
        </a:solidFill>
      </dgm:spPr>
      <dgm:t>
        <a:bodyPr/>
        <a:lstStyle/>
        <a:p>
          <a:r>
            <a:rPr lang="fr-FR" sz="1600" b="1" dirty="0" smtClean="0">
              <a:solidFill>
                <a:schemeClr val="tx1"/>
              </a:solidFill>
            </a:rPr>
            <a:t>Je m’inscris définitivement à l’université </a:t>
          </a:r>
        </a:p>
        <a:p>
          <a:r>
            <a:rPr lang="fr-FR" sz="1600" b="1" dirty="0" smtClean="0">
              <a:solidFill>
                <a:schemeClr val="tx1"/>
              </a:solidFill>
            </a:rPr>
            <a:t>(</a:t>
          </a:r>
          <a:r>
            <a:rPr lang="fr-FR" sz="1600" b="1" dirty="0" smtClean="0">
              <a:solidFill>
                <a:srgbClr val="FF0000"/>
              </a:solidFill>
            </a:rPr>
            <a:t>dates limites d’inscription fixées  du 02 au 12 septembre 2019</a:t>
          </a:r>
          <a:r>
            <a:rPr lang="fr-FR" sz="1600" b="1" dirty="0" smtClean="0">
              <a:solidFill>
                <a:schemeClr val="tx1"/>
              </a:solidFill>
            </a:rPr>
            <a:t>)</a:t>
          </a:r>
          <a:endParaRPr lang="fr-FR" sz="1600" dirty="0"/>
        </a:p>
      </dgm:t>
    </dgm:pt>
    <dgm:pt modelId="{EE431D9D-1FD6-4DFF-830D-EAAE82B7E2EE}" type="parTrans" cxnId="{0DFA730B-CC60-4233-8669-BD6D8885A73F}">
      <dgm:prSet/>
      <dgm:spPr/>
      <dgm:t>
        <a:bodyPr/>
        <a:lstStyle/>
        <a:p>
          <a:endParaRPr lang="fr-FR" sz="2400"/>
        </a:p>
      </dgm:t>
    </dgm:pt>
    <dgm:pt modelId="{7711946A-4A9A-4D7C-9309-EC5479DB9F17}" type="sibTrans" cxnId="{0DFA730B-CC60-4233-8669-BD6D8885A73F}">
      <dgm:prSet/>
      <dgm:spPr/>
      <dgm:t>
        <a:bodyPr/>
        <a:lstStyle/>
        <a:p>
          <a:endParaRPr lang="fr-FR" sz="2400"/>
        </a:p>
      </dgm:t>
    </dgm:pt>
    <dgm:pt modelId="{3146D012-2D6A-4F85-AEBB-F112EE13A324}" type="pres">
      <dgm:prSet presAssocID="{8F74E09D-C4E0-44EE-A9D1-46D071F4CD22}" presName="Name0" presStyleCnt="0">
        <dgm:presLayoutVars>
          <dgm:dir/>
          <dgm:animLvl val="lvl"/>
          <dgm:resizeHandles val="exact"/>
        </dgm:presLayoutVars>
      </dgm:prSet>
      <dgm:spPr/>
      <dgm:t>
        <a:bodyPr/>
        <a:lstStyle/>
        <a:p>
          <a:endParaRPr lang="fr-FR"/>
        </a:p>
      </dgm:t>
    </dgm:pt>
    <dgm:pt modelId="{EB233166-13CB-485F-8EAD-31CBCD6BB93A}" type="pres">
      <dgm:prSet presAssocID="{CDB73A3C-6424-4FB8-9EFD-D94B60B07841}" presName="boxAndChildren" presStyleCnt="0"/>
      <dgm:spPr/>
    </dgm:pt>
    <dgm:pt modelId="{73BA1DB3-7BF9-4B27-8F8C-496A01F97038}" type="pres">
      <dgm:prSet presAssocID="{CDB73A3C-6424-4FB8-9EFD-D94B60B07841}" presName="parentTextBox" presStyleLbl="node1" presStyleIdx="0" presStyleCnt="4" custScaleY="30959" custLinFactNeighborY="3332"/>
      <dgm:spPr/>
      <dgm:t>
        <a:bodyPr/>
        <a:lstStyle/>
        <a:p>
          <a:endParaRPr lang="fr-FR"/>
        </a:p>
      </dgm:t>
    </dgm:pt>
    <dgm:pt modelId="{F2DF935F-B82F-4C18-B0C0-A5CBBF8C276C}" type="pres">
      <dgm:prSet presAssocID="{16A14F5F-AE07-47F7-88B6-B82B030FC861}" presName="sp" presStyleCnt="0"/>
      <dgm:spPr/>
    </dgm:pt>
    <dgm:pt modelId="{6D3713E3-54DB-4710-ADDD-81575394152E}" type="pres">
      <dgm:prSet presAssocID="{67605614-F434-4F13-9CE1-1C3EF65013A5}" presName="arrowAndChildren" presStyleCnt="0"/>
      <dgm:spPr/>
    </dgm:pt>
    <dgm:pt modelId="{735A571B-852B-4EF7-A4B3-DCA4C2AC7BA6}" type="pres">
      <dgm:prSet presAssocID="{67605614-F434-4F13-9CE1-1C3EF65013A5}" presName="parentTextArrow" presStyleLbl="node1" presStyleIdx="1" presStyleCnt="4" custScaleY="29718" custLinFactNeighborY="2415"/>
      <dgm:spPr/>
      <dgm:t>
        <a:bodyPr/>
        <a:lstStyle/>
        <a:p>
          <a:endParaRPr lang="fr-FR"/>
        </a:p>
      </dgm:t>
    </dgm:pt>
    <dgm:pt modelId="{2071CC2A-E584-4B61-B1AF-A507902D3672}" type="pres">
      <dgm:prSet presAssocID="{2F8A7AAA-BBD1-4442-8C3C-EE6DD3342E11}" presName="sp" presStyleCnt="0"/>
      <dgm:spPr/>
    </dgm:pt>
    <dgm:pt modelId="{242F571C-53D3-4F72-A9EA-03C4550F9364}" type="pres">
      <dgm:prSet presAssocID="{583A2757-83BC-4AE2-920E-A34107D27FEF}" presName="arrowAndChildren" presStyleCnt="0"/>
      <dgm:spPr/>
    </dgm:pt>
    <dgm:pt modelId="{D39E5E4A-C315-4C36-8A67-6D339368E0AA}" type="pres">
      <dgm:prSet presAssocID="{583A2757-83BC-4AE2-920E-A34107D27FEF}" presName="parentTextArrow" presStyleLbl="node1" presStyleIdx="2" presStyleCnt="4" custScaleY="31881" custLinFactNeighborY="1440"/>
      <dgm:spPr/>
      <dgm:t>
        <a:bodyPr/>
        <a:lstStyle/>
        <a:p>
          <a:endParaRPr lang="fr-FR"/>
        </a:p>
      </dgm:t>
    </dgm:pt>
    <dgm:pt modelId="{76EFF3E2-5085-4686-AA7C-6424A518BCBF}" type="pres">
      <dgm:prSet presAssocID="{02EC87AF-2F0D-477A-AFB2-08476ADB683E}" presName="sp" presStyleCnt="0"/>
      <dgm:spPr/>
    </dgm:pt>
    <dgm:pt modelId="{C681FA3B-3815-4F2C-972A-98B0886A9362}" type="pres">
      <dgm:prSet presAssocID="{884C918E-4F41-4B4E-89B1-2C9BA901733E}" presName="arrowAndChildren" presStyleCnt="0"/>
      <dgm:spPr/>
    </dgm:pt>
    <dgm:pt modelId="{56C1D25C-2EBA-4390-9EB6-7411562360AD}" type="pres">
      <dgm:prSet presAssocID="{884C918E-4F41-4B4E-89B1-2C9BA901733E}" presName="parentTextArrow" presStyleLbl="node1" presStyleIdx="3" presStyleCnt="4" custScaleY="43708" custLinFactNeighborY="-2166"/>
      <dgm:spPr/>
      <dgm:t>
        <a:bodyPr/>
        <a:lstStyle/>
        <a:p>
          <a:endParaRPr lang="fr-FR"/>
        </a:p>
      </dgm:t>
    </dgm:pt>
  </dgm:ptLst>
  <dgm:cxnLst>
    <dgm:cxn modelId="{435BF8AA-21AA-429C-B47E-3113C080BD51}" type="presOf" srcId="{67605614-F434-4F13-9CE1-1C3EF65013A5}" destId="{735A571B-852B-4EF7-A4B3-DCA4C2AC7BA6}" srcOrd="0" destOrd="0" presId="urn:microsoft.com/office/officeart/2005/8/layout/process4"/>
    <dgm:cxn modelId="{22B43163-C682-430E-AEC5-9FB36859704A}" srcId="{8F74E09D-C4E0-44EE-A9D1-46D071F4CD22}" destId="{583A2757-83BC-4AE2-920E-A34107D27FEF}" srcOrd="1" destOrd="0" parTransId="{DEAFD801-9936-41F1-802F-DF3EB06B90C3}" sibTransId="{2F8A7AAA-BBD1-4442-8C3C-EE6DD3342E11}"/>
    <dgm:cxn modelId="{F47B50BA-503D-4B05-9F30-D8922223941A}" type="presOf" srcId="{884C918E-4F41-4B4E-89B1-2C9BA901733E}" destId="{56C1D25C-2EBA-4390-9EB6-7411562360AD}" srcOrd="0" destOrd="0" presId="urn:microsoft.com/office/officeart/2005/8/layout/process4"/>
    <dgm:cxn modelId="{4A724C89-47C4-4EFC-B036-9499E2A2A480}" type="presOf" srcId="{CDB73A3C-6424-4FB8-9EFD-D94B60B07841}" destId="{73BA1DB3-7BF9-4B27-8F8C-496A01F97038}" srcOrd="0" destOrd="0" presId="urn:microsoft.com/office/officeart/2005/8/layout/process4"/>
    <dgm:cxn modelId="{D25F3751-4AA8-4CC5-A8BD-E6817B5FED95}" srcId="{8F74E09D-C4E0-44EE-A9D1-46D071F4CD22}" destId="{884C918E-4F41-4B4E-89B1-2C9BA901733E}" srcOrd="0" destOrd="0" parTransId="{DAAE522D-190F-4390-9B6C-1DC35A8EF07C}" sibTransId="{02EC87AF-2F0D-477A-AFB2-08476ADB683E}"/>
    <dgm:cxn modelId="{0DFA730B-CC60-4233-8669-BD6D8885A73F}" srcId="{8F74E09D-C4E0-44EE-A9D1-46D071F4CD22}" destId="{CDB73A3C-6424-4FB8-9EFD-D94B60B07841}" srcOrd="3" destOrd="0" parTransId="{EE431D9D-1FD6-4DFF-830D-EAAE82B7E2EE}" sibTransId="{7711946A-4A9A-4D7C-9309-EC5479DB9F17}"/>
    <dgm:cxn modelId="{A8606CF8-D347-4DF2-AA29-5331591EFAE3}" srcId="{8F74E09D-C4E0-44EE-A9D1-46D071F4CD22}" destId="{67605614-F434-4F13-9CE1-1C3EF65013A5}" srcOrd="2" destOrd="0" parTransId="{D90A4455-C3C8-4A54-897C-202135DDE370}" sibTransId="{16A14F5F-AE07-47F7-88B6-B82B030FC861}"/>
    <dgm:cxn modelId="{A0583020-014C-4412-B5DB-42844AD4F653}" type="presOf" srcId="{8F74E09D-C4E0-44EE-A9D1-46D071F4CD22}" destId="{3146D012-2D6A-4F85-AEBB-F112EE13A324}" srcOrd="0" destOrd="0" presId="urn:microsoft.com/office/officeart/2005/8/layout/process4"/>
    <dgm:cxn modelId="{009F6B11-9E4D-40E5-980F-502FF79CA805}" type="presOf" srcId="{583A2757-83BC-4AE2-920E-A34107D27FEF}" destId="{D39E5E4A-C315-4C36-8A67-6D339368E0AA}" srcOrd="0" destOrd="0" presId="urn:microsoft.com/office/officeart/2005/8/layout/process4"/>
    <dgm:cxn modelId="{F5810A2A-C09B-4A31-A209-BD5E352A2A54}" type="presParOf" srcId="{3146D012-2D6A-4F85-AEBB-F112EE13A324}" destId="{EB233166-13CB-485F-8EAD-31CBCD6BB93A}" srcOrd="0" destOrd="0" presId="urn:microsoft.com/office/officeart/2005/8/layout/process4"/>
    <dgm:cxn modelId="{EBA618A0-D17D-45F3-814E-7BBC5EBBB712}" type="presParOf" srcId="{EB233166-13CB-485F-8EAD-31CBCD6BB93A}" destId="{73BA1DB3-7BF9-4B27-8F8C-496A01F97038}" srcOrd="0" destOrd="0" presId="urn:microsoft.com/office/officeart/2005/8/layout/process4"/>
    <dgm:cxn modelId="{DC38FE8C-CCED-4931-8931-45984C706218}" type="presParOf" srcId="{3146D012-2D6A-4F85-AEBB-F112EE13A324}" destId="{F2DF935F-B82F-4C18-B0C0-A5CBBF8C276C}" srcOrd="1" destOrd="0" presId="urn:microsoft.com/office/officeart/2005/8/layout/process4"/>
    <dgm:cxn modelId="{75CEC826-2B4B-4115-8FCB-8783DC87B735}" type="presParOf" srcId="{3146D012-2D6A-4F85-AEBB-F112EE13A324}" destId="{6D3713E3-54DB-4710-ADDD-81575394152E}" srcOrd="2" destOrd="0" presId="urn:microsoft.com/office/officeart/2005/8/layout/process4"/>
    <dgm:cxn modelId="{991740B2-02C1-4DC9-8E99-20967FCD2275}" type="presParOf" srcId="{6D3713E3-54DB-4710-ADDD-81575394152E}" destId="{735A571B-852B-4EF7-A4B3-DCA4C2AC7BA6}" srcOrd="0" destOrd="0" presId="urn:microsoft.com/office/officeart/2005/8/layout/process4"/>
    <dgm:cxn modelId="{AB641618-1076-4169-A374-32CA157C6DC1}" type="presParOf" srcId="{3146D012-2D6A-4F85-AEBB-F112EE13A324}" destId="{2071CC2A-E584-4B61-B1AF-A507902D3672}" srcOrd="3" destOrd="0" presId="urn:microsoft.com/office/officeart/2005/8/layout/process4"/>
    <dgm:cxn modelId="{94217A3C-DE26-4C5F-B5BE-B8EEC377D61A}" type="presParOf" srcId="{3146D012-2D6A-4F85-AEBB-F112EE13A324}" destId="{242F571C-53D3-4F72-A9EA-03C4550F9364}" srcOrd="4" destOrd="0" presId="urn:microsoft.com/office/officeart/2005/8/layout/process4"/>
    <dgm:cxn modelId="{1A839EC7-8F88-4F17-A725-4D526C8DCCF4}" type="presParOf" srcId="{242F571C-53D3-4F72-A9EA-03C4550F9364}" destId="{D39E5E4A-C315-4C36-8A67-6D339368E0AA}" srcOrd="0" destOrd="0" presId="urn:microsoft.com/office/officeart/2005/8/layout/process4"/>
    <dgm:cxn modelId="{5EACD839-4935-4939-9145-F9D5C5FE3EEA}" type="presParOf" srcId="{3146D012-2D6A-4F85-AEBB-F112EE13A324}" destId="{76EFF3E2-5085-4686-AA7C-6424A518BCBF}" srcOrd="5" destOrd="0" presId="urn:microsoft.com/office/officeart/2005/8/layout/process4"/>
    <dgm:cxn modelId="{3693D399-C958-4CF1-B336-150352AE12F3}" type="presParOf" srcId="{3146D012-2D6A-4F85-AEBB-F112EE13A324}" destId="{C681FA3B-3815-4F2C-972A-98B0886A9362}" srcOrd="6" destOrd="0" presId="urn:microsoft.com/office/officeart/2005/8/layout/process4"/>
    <dgm:cxn modelId="{7F4F4C7E-0DC0-43A6-9AB0-0C6DB21DE856}" type="presParOf" srcId="{C681FA3B-3815-4F2C-972A-98B0886A9362}" destId="{56C1D25C-2EBA-4390-9EB6-7411562360AD}" srcOrd="0" destOrd="0" presId="urn:microsoft.com/office/officeart/2005/8/layout/process4"/>
  </dgm:cxnLst>
  <dgm:bg>
    <a:solidFill>
      <a:schemeClr val="accent5">
        <a:lumMod val="20000"/>
        <a:lumOff val="80000"/>
      </a:schemeClr>
    </a:solid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3E0EAB-4F3D-4E3B-8B60-64308268F3C8}">
      <dsp:nvSpPr>
        <dsp:cNvPr id="0" name=""/>
        <dsp:cNvSpPr/>
      </dsp:nvSpPr>
      <dsp:spPr>
        <a:xfrm rot="16200000">
          <a:off x="2560238" y="-379570"/>
          <a:ext cx="2714632" cy="3473772"/>
        </a:xfrm>
        <a:prstGeom prst="round1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84912" tIns="184912" rIns="184912" bIns="184912" numCol="1" spcCol="1270" anchor="ctr" anchorCtr="0">
          <a:noAutofit/>
        </a:bodyPr>
        <a:lstStyle/>
        <a:p>
          <a:pPr lvl="0" algn="ctr" defTabSz="1155700">
            <a:lnSpc>
              <a:spcPct val="90000"/>
            </a:lnSpc>
            <a:spcBef>
              <a:spcPct val="0"/>
            </a:spcBef>
            <a:spcAft>
              <a:spcPts val="0"/>
            </a:spcAft>
          </a:pPr>
          <a:r>
            <a:rPr lang="fr-FR" sz="2600" kern="1200" dirty="0" smtClean="0">
              <a:hlinkClick xmlns:r="http://schemas.openxmlformats.org/officeDocument/2006/relationships" r:id="" action="ppaction://hlinksldjump"/>
            </a:rPr>
            <a:t>Je suis titulaire d’un Baccalauréat  2019 délivré par l’Education Nationale</a:t>
          </a:r>
          <a:endParaRPr lang="fr-FR" sz="2600" kern="1200" dirty="0"/>
        </a:p>
      </dsp:txBody>
      <dsp:txXfrm rot="5400000">
        <a:off x="2180668" y="0"/>
        <a:ext cx="3473772" cy="2035974"/>
      </dsp:txXfrm>
    </dsp:sp>
    <dsp:sp modelId="{74C4BAA6-FBF8-4906-B453-5D7725E51AEF}">
      <dsp:nvSpPr>
        <dsp:cNvPr id="0" name=""/>
        <dsp:cNvSpPr/>
      </dsp:nvSpPr>
      <dsp:spPr>
        <a:xfrm>
          <a:off x="5724118" y="0"/>
          <a:ext cx="3419913" cy="2620732"/>
        </a:xfrm>
        <a:prstGeom prst="round1Rect">
          <a:avLst/>
        </a:prstGeom>
        <a:gradFill rotWithShape="0">
          <a:gsLst>
            <a:gs pos="0">
              <a:schemeClr val="accent4">
                <a:hueOff val="-1488257"/>
                <a:satOff val="8966"/>
                <a:lumOff val="719"/>
                <a:alphaOff val="0"/>
                <a:tint val="50000"/>
                <a:satMod val="300000"/>
              </a:schemeClr>
            </a:gs>
            <a:gs pos="35000">
              <a:schemeClr val="accent4">
                <a:hueOff val="-1488257"/>
                <a:satOff val="8966"/>
                <a:lumOff val="719"/>
                <a:alphaOff val="0"/>
                <a:tint val="37000"/>
                <a:satMod val="300000"/>
              </a:schemeClr>
            </a:gs>
            <a:gs pos="100000">
              <a:schemeClr val="accent4">
                <a:hueOff val="-1488257"/>
                <a:satOff val="8966"/>
                <a:lumOff val="719"/>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84912" tIns="184912" rIns="184912" bIns="184912" numCol="1" spcCol="1270" anchor="ctr" anchorCtr="0">
          <a:noAutofit/>
        </a:bodyPr>
        <a:lstStyle/>
        <a:p>
          <a:pPr lvl="0" algn="ctr" defTabSz="1155700">
            <a:lnSpc>
              <a:spcPct val="100000"/>
            </a:lnSpc>
            <a:spcBef>
              <a:spcPct val="0"/>
            </a:spcBef>
            <a:spcAft>
              <a:spcPts val="0"/>
            </a:spcAft>
          </a:pPr>
          <a:r>
            <a:rPr lang="fr-FR" sz="2600" kern="1200" dirty="0" smtClean="0">
              <a:hlinkClick xmlns:r="http://schemas.openxmlformats.org/officeDocument/2006/relationships" r:id="" action="ppaction://hlinksldjump"/>
            </a:rPr>
            <a:t>Je suis titulaire d’un Baccalauréat spécifique 2019 </a:t>
          </a:r>
        </a:p>
        <a:p>
          <a:pPr lvl="0" algn="ctr" defTabSz="1155700">
            <a:lnSpc>
              <a:spcPct val="100000"/>
            </a:lnSpc>
            <a:spcBef>
              <a:spcPct val="0"/>
            </a:spcBef>
            <a:spcAft>
              <a:spcPts val="0"/>
            </a:spcAft>
          </a:pPr>
          <a:r>
            <a:rPr lang="fr-FR" sz="2600" kern="1200" dirty="0" smtClean="0">
              <a:hlinkClick xmlns:r="http://schemas.openxmlformats.org/officeDocument/2006/relationships" r:id="" action="ppaction://hlinksldjump"/>
            </a:rPr>
            <a:t>(Lycée </a:t>
          </a:r>
          <a:r>
            <a:rPr lang="fr-FR" sz="2600" kern="1200" dirty="0" err="1" smtClean="0">
              <a:hlinkClick xmlns:r="http://schemas.openxmlformats.org/officeDocument/2006/relationships" r:id="" action="ppaction://hlinksldjump"/>
            </a:rPr>
            <a:t>Bouâmama</a:t>
          </a:r>
          <a:r>
            <a:rPr lang="fr-FR" sz="2600" kern="1200" dirty="0" smtClean="0">
              <a:hlinkClick xmlns:r="http://schemas.openxmlformats.org/officeDocument/2006/relationships" r:id="" action="ppaction://hlinksldjump"/>
            </a:rPr>
            <a:t>)</a:t>
          </a:r>
          <a:endParaRPr lang="fr-FR" sz="2600" kern="1200" dirty="0"/>
        </a:p>
      </dsp:txBody>
      <dsp:txXfrm>
        <a:off x="5724118" y="0"/>
        <a:ext cx="3419913" cy="1965549"/>
      </dsp:txXfrm>
    </dsp:sp>
    <dsp:sp modelId="{11CBDE92-0C18-4640-9C44-06D5E516730D}">
      <dsp:nvSpPr>
        <dsp:cNvPr id="0" name=""/>
        <dsp:cNvSpPr/>
      </dsp:nvSpPr>
      <dsp:spPr>
        <a:xfrm rot="10800000">
          <a:off x="2183983" y="2794767"/>
          <a:ext cx="3464490" cy="2634496"/>
        </a:xfrm>
        <a:prstGeom prst="round1Rect">
          <a:avLst/>
        </a:prstGeom>
        <a:gradFill rotWithShape="0">
          <a:gsLst>
            <a:gs pos="0">
              <a:schemeClr val="accent4">
                <a:hueOff val="-2976513"/>
                <a:satOff val="17933"/>
                <a:lumOff val="1437"/>
                <a:alphaOff val="0"/>
                <a:tint val="50000"/>
                <a:satMod val="300000"/>
              </a:schemeClr>
            </a:gs>
            <a:gs pos="35000">
              <a:schemeClr val="accent4">
                <a:hueOff val="-2976513"/>
                <a:satOff val="17933"/>
                <a:lumOff val="1437"/>
                <a:alphaOff val="0"/>
                <a:tint val="37000"/>
                <a:satMod val="300000"/>
              </a:schemeClr>
            </a:gs>
            <a:gs pos="100000">
              <a:schemeClr val="accent4">
                <a:hueOff val="-2976513"/>
                <a:satOff val="17933"/>
                <a:lumOff val="1437"/>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84912" tIns="184912" rIns="184912" bIns="184912" numCol="1" spcCol="1270" anchor="ctr" anchorCtr="0">
          <a:noAutofit/>
        </a:bodyPr>
        <a:lstStyle/>
        <a:p>
          <a:pPr lvl="0" algn="ctr" defTabSz="1155700">
            <a:lnSpc>
              <a:spcPct val="90000"/>
            </a:lnSpc>
            <a:spcBef>
              <a:spcPct val="0"/>
            </a:spcBef>
            <a:spcAft>
              <a:spcPts val="0"/>
            </a:spcAft>
          </a:pPr>
          <a:r>
            <a:rPr lang="fr-FR" sz="2600" kern="1200" dirty="0" smtClean="0">
              <a:hlinkClick xmlns:r="http://schemas.openxmlformats.org/officeDocument/2006/relationships" r:id="" action="ppaction://hlinksldjump"/>
            </a:rPr>
            <a:t>Je suis titulaire d’un Baccalauréat antérieur à 2019</a:t>
          </a:r>
          <a:endParaRPr lang="fr-FR" sz="2600" kern="1200" dirty="0"/>
        </a:p>
      </dsp:txBody>
      <dsp:txXfrm rot="10800000">
        <a:off x="2183983" y="3453391"/>
        <a:ext cx="3464490" cy="1975872"/>
      </dsp:txXfrm>
    </dsp:sp>
    <dsp:sp modelId="{C0EED98A-EFF9-42F6-9E2E-2B9A2EF96170}">
      <dsp:nvSpPr>
        <dsp:cNvPr id="0" name=""/>
        <dsp:cNvSpPr/>
      </dsp:nvSpPr>
      <dsp:spPr>
        <a:xfrm rot="5400000">
          <a:off x="6083685" y="2368917"/>
          <a:ext cx="2714632" cy="3406060"/>
        </a:xfrm>
        <a:prstGeom prst="round1Rect">
          <a:avLst/>
        </a:prstGeom>
        <a:gradFill rotWithShape="0">
          <a:gsLst>
            <a:gs pos="0">
              <a:schemeClr val="accent4">
                <a:hueOff val="-4464770"/>
                <a:satOff val="26899"/>
                <a:lumOff val="2156"/>
                <a:alphaOff val="0"/>
                <a:tint val="50000"/>
                <a:satMod val="300000"/>
              </a:schemeClr>
            </a:gs>
            <a:gs pos="35000">
              <a:schemeClr val="accent4">
                <a:hueOff val="-4464770"/>
                <a:satOff val="26899"/>
                <a:lumOff val="2156"/>
                <a:alphaOff val="0"/>
                <a:tint val="37000"/>
                <a:satMod val="300000"/>
              </a:schemeClr>
            </a:gs>
            <a:gs pos="100000">
              <a:schemeClr val="accent4">
                <a:hueOff val="-4464770"/>
                <a:satOff val="26899"/>
                <a:lumOff val="215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84912" tIns="184912" rIns="184912" bIns="184912" numCol="1" spcCol="1270" anchor="ctr" anchorCtr="0">
          <a:noAutofit/>
        </a:bodyPr>
        <a:lstStyle/>
        <a:p>
          <a:pPr lvl="0" algn="ctr" defTabSz="1155700">
            <a:lnSpc>
              <a:spcPct val="90000"/>
            </a:lnSpc>
            <a:spcBef>
              <a:spcPct val="0"/>
            </a:spcBef>
            <a:spcAft>
              <a:spcPts val="0"/>
            </a:spcAft>
          </a:pPr>
          <a:r>
            <a:rPr lang="fr-FR" sz="2600" kern="1200" dirty="0" smtClean="0">
              <a:hlinkClick xmlns:r="http://schemas.openxmlformats.org/officeDocument/2006/relationships" r:id="" action="ppaction://hlinksldjump"/>
            </a:rPr>
            <a:t>Je suis titulaire d’un Baccalauréat étranger 2019, soumis à équivalence</a:t>
          </a:r>
          <a:endParaRPr lang="fr-FR" sz="2600" kern="1200" dirty="0"/>
        </a:p>
      </dsp:txBody>
      <dsp:txXfrm rot="-5400000">
        <a:off x="5737971" y="3393289"/>
        <a:ext cx="3406060" cy="2035974"/>
      </dsp:txXfrm>
    </dsp:sp>
    <dsp:sp modelId="{D2CA34F9-3EF9-457A-8B73-615EBC0C2AE9}">
      <dsp:nvSpPr>
        <dsp:cNvPr id="0" name=""/>
        <dsp:cNvSpPr/>
      </dsp:nvSpPr>
      <dsp:spPr>
        <a:xfrm>
          <a:off x="4650938" y="2216293"/>
          <a:ext cx="1865272" cy="1357316"/>
        </a:xfrm>
        <a:prstGeom prst="roundRect">
          <a:avLst/>
        </a:prstGeom>
        <a:gradFill rotWithShape="0">
          <a:gsLst>
            <a:gs pos="0">
              <a:schemeClr val="accent4">
                <a:tint val="40000"/>
                <a:hueOff val="0"/>
                <a:satOff val="0"/>
                <a:lumOff val="0"/>
                <a:alphaOff val="0"/>
                <a:tint val="50000"/>
                <a:satMod val="300000"/>
              </a:schemeClr>
            </a:gs>
            <a:gs pos="35000">
              <a:schemeClr val="accent4">
                <a:tint val="40000"/>
                <a:hueOff val="0"/>
                <a:satOff val="0"/>
                <a:lumOff val="0"/>
                <a:alphaOff val="0"/>
                <a:tint val="37000"/>
                <a:satMod val="300000"/>
              </a:schemeClr>
            </a:gs>
            <a:gs pos="100000">
              <a:schemeClr val="accent4">
                <a:tint val="40000"/>
                <a:hueOff val="0"/>
                <a:satOff val="0"/>
                <a:lumOff val="0"/>
                <a:alphaOff val="0"/>
                <a:tint val="15000"/>
                <a:satMod val="350000"/>
              </a:schemeClr>
            </a:gs>
          </a:gsLst>
          <a:lin ang="16200000" scaled="1"/>
        </a:gra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1">
          <a:scrgbClr r="0" g="0" b="0"/>
        </a:lnRef>
        <a:fillRef idx="2">
          <a:scrgbClr r="0" g="0" b="0"/>
        </a:fillRef>
        <a:effectRef idx="1">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fr-FR" sz="2300" b="1" kern="1200" smtClean="0">
              <a:hlinkClick xmlns:r="http://schemas.openxmlformats.org/officeDocument/2006/relationships" r:id="" action="ppaction://hlinksldjump"/>
            </a:rPr>
            <a:t>Possibilités d’inscription </a:t>
          </a:r>
          <a:endParaRPr lang="fr-FR" sz="2300" kern="1200" dirty="0">
            <a:latin typeface="Aharoni" pitchFamily="2" charset="-79"/>
            <a:cs typeface="Aharoni" pitchFamily="2" charset="-79"/>
          </a:endParaRPr>
        </a:p>
      </dsp:txBody>
      <dsp:txXfrm>
        <a:off x="4717197" y="2282552"/>
        <a:ext cx="1732754" cy="122479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EC397E-6AD2-407C-AC01-F182E0956C5F}">
      <dsp:nvSpPr>
        <dsp:cNvPr id="0" name=""/>
        <dsp:cNvSpPr/>
      </dsp:nvSpPr>
      <dsp:spPr>
        <a:xfrm>
          <a:off x="0" y="886560"/>
          <a:ext cx="7929618" cy="630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FE63C20-40F2-4BBB-A78F-691F2EA12531}">
      <dsp:nvSpPr>
        <dsp:cNvPr id="0" name=""/>
        <dsp:cNvSpPr/>
      </dsp:nvSpPr>
      <dsp:spPr>
        <a:xfrm>
          <a:off x="377508" y="42074"/>
          <a:ext cx="7550165" cy="1213486"/>
        </a:xfrm>
        <a:prstGeom prst="roundRect">
          <a:avLst/>
        </a:prstGeom>
        <a:solidFill>
          <a:srgbClr val="F3F9FB"/>
        </a:solidFill>
        <a:ln w="25400" cap="flat" cmpd="sng" algn="ctr">
          <a:solidFill>
            <a:schemeClr val="accent5">
              <a:lumMod val="40000"/>
              <a:lumOff val="6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804" tIns="0" rIns="209804" bIns="0" numCol="1" spcCol="1270" anchor="ctr" anchorCtr="0">
          <a:noAutofit/>
        </a:bodyPr>
        <a:lstStyle/>
        <a:p>
          <a:pPr lvl="0" algn="l" defTabSz="800100">
            <a:lnSpc>
              <a:spcPct val="90000"/>
            </a:lnSpc>
            <a:spcBef>
              <a:spcPct val="0"/>
            </a:spcBef>
            <a:spcAft>
              <a:spcPct val="35000"/>
            </a:spcAft>
          </a:pPr>
          <a:r>
            <a:rPr lang="fr-FR" sz="1800" b="1" kern="1200" dirty="0" smtClean="0">
              <a:solidFill>
                <a:schemeClr val="tx1"/>
              </a:solidFill>
            </a:rPr>
            <a:t>L’original du relevé de notes du baccalauréat</a:t>
          </a:r>
        </a:p>
        <a:p>
          <a:pPr lvl="0" algn="l" defTabSz="800100">
            <a:lnSpc>
              <a:spcPct val="90000"/>
            </a:lnSpc>
            <a:spcBef>
              <a:spcPct val="0"/>
            </a:spcBef>
            <a:spcAft>
              <a:spcPct val="35000"/>
            </a:spcAft>
          </a:pPr>
          <a:r>
            <a:rPr lang="fr-FR" sz="1800" b="1" kern="1200" dirty="0" smtClean="0">
              <a:solidFill>
                <a:schemeClr val="tx1"/>
              </a:solidFill>
            </a:rPr>
            <a:t>(faire plusieurs copies pour ton usage personnel ultérieur)</a:t>
          </a:r>
          <a:endParaRPr lang="fr-FR" sz="1800" b="1" kern="1200" dirty="0">
            <a:solidFill>
              <a:schemeClr val="tx1"/>
            </a:solidFill>
          </a:endParaRPr>
        </a:p>
      </dsp:txBody>
      <dsp:txXfrm>
        <a:off x="436746" y="101312"/>
        <a:ext cx="7431689" cy="1095010"/>
      </dsp:txXfrm>
    </dsp:sp>
    <dsp:sp modelId="{34B910CD-C7E8-42DE-852C-E45BA207D7EE}">
      <dsp:nvSpPr>
        <dsp:cNvPr id="0" name=""/>
        <dsp:cNvSpPr/>
      </dsp:nvSpPr>
      <dsp:spPr>
        <a:xfrm>
          <a:off x="0" y="2468046"/>
          <a:ext cx="7929618" cy="630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9DA52F5-F202-4037-A53A-07D0073813CD}">
      <dsp:nvSpPr>
        <dsp:cNvPr id="0" name=""/>
        <dsp:cNvSpPr/>
      </dsp:nvSpPr>
      <dsp:spPr>
        <a:xfrm>
          <a:off x="357190" y="1599922"/>
          <a:ext cx="7549813" cy="1185486"/>
        </a:xfrm>
        <a:prstGeom prst="roundRect">
          <a:avLst/>
        </a:prstGeom>
        <a:solidFill>
          <a:srgbClr val="B8DEEA"/>
        </a:solidFill>
        <a:ln w="25400" cap="flat" cmpd="sng" algn="ctr">
          <a:solidFill>
            <a:schemeClr val="accent5">
              <a:lumMod val="40000"/>
              <a:lumOff val="6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804" tIns="0" rIns="209804" bIns="0" numCol="1" spcCol="1270" anchor="ctr" anchorCtr="0">
          <a:noAutofit/>
        </a:bodyPr>
        <a:lstStyle/>
        <a:p>
          <a:pPr lvl="0" algn="l" defTabSz="800100">
            <a:lnSpc>
              <a:spcPct val="90000"/>
            </a:lnSpc>
            <a:spcBef>
              <a:spcPct val="0"/>
            </a:spcBef>
            <a:spcAft>
              <a:spcPct val="35000"/>
            </a:spcAft>
          </a:pPr>
          <a:r>
            <a:rPr lang="fr-FR" sz="1800" b="1" kern="1200" dirty="0" smtClean="0">
              <a:solidFill>
                <a:schemeClr val="tx1"/>
              </a:solidFill>
            </a:rPr>
            <a:t>Deux (02) photos d’identité</a:t>
          </a:r>
          <a:endParaRPr lang="fr-FR" sz="1800" b="1" kern="1200" dirty="0">
            <a:solidFill>
              <a:schemeClr val="tx1"/>
            </a:solidFill>
          </a:endParaRPr>
        </a:p>
      </dsp:txBody>
      <dsp:txXfrm>
        <a:off x="415061" y="1657793"/>
        <a:ext cx="7434071" cy="1069744"/>
      </dsp:txXfrm>
    </dsp:sp>
    <dsp:sp modelId="{DE061A72-0795-485B-9192-A1ED74BAFC02}">
      <dsp:nvSpPr>
        <dsp:cNvPr id="0" name=""/>
        <dsp:cNvSpPr/>
      </dsp:nvSpPr>
      <dsp:spPr>
        <a:xfrm>
          <a:off x="0" y="4257147"/>
          <a:ext cx="7929618" cy="630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B222EB6-D3FE-4990-8F35-14261AE9352C}">
      <dsp:nvSpPr>
        <dsp:cNvPr id="0" name=""/>
        <dsp:cNvSpPr/>
      </dsp:nvSpPr>
      <dsp:spPr>
        <a:xfrm>
          <a:off x="377121" y="3233046"/>
          <a:ext cx="7549813" cy="1393100"/>
        </a:xfrm>
        <a:prstGeom prst="roundRect">
          <a:avLst/>
        </a:prstGeom>
        <a:solidFill>
          <a:srgbClr val="5BB2CD"/>
        </a:solidFill>
        <a:ln w="25400" cap="flat" cmpd="sng" algn="ctr">
          <a:solidFill>
            <a:schemeClr val="accent5">
              <a:lumMod val="40000"/>
              <a:lumOff val="6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804" tIns="0" rIns="209804" bIns="0" numCol="1" spcCol="1270" anchor="ctr" anchorCtr="0">
          <a:noAutofit/>
        </a:bodyPr>
        <a:lstStyle/>
        <a:p>
          <a:pPr lvl="0" algn="l" defTabSz="800100">
            <a:lnSpc>
              <a:spcPct val="90000"/>
            </a:lnSpc>
            <a:spcBef>
              <a:spcPct val="0"/>
            </a:spcBef>
            <a:spcAft>
              <a:spcPct val="35000"/>
            </a:spcAft>
          </a:pPr>
          <a:r>
            <a:rPr lang="fr-FR" sz="1800" b="1" kern="1200" dirty="0" smtClean="0">
              <a:solidFill>
                <a:schemeClr val="tx1"/>
              </a:solidFill>
            </a:rPr>
            <a:t>Le reçu de versement des droits d’inscription fixé à </a:t>
          </a:r>
          <a:r>
            <a:rPr lang="fr-FR" sz="1800" b="1" kern="1200" dirty="0" smtClean="0">
              <a:solidFill>
                <a:srgbClr val="FF0000"/>
              </a:solidFill>
            </a:rPr>
            <a:t>200 DA</a:t>
          </a:r>
          <a:endParaRPr lang="fr-FR" sz="1800" b="1" kern="1200" dirty="0">
            <a:solidFill>
              <a:srgbClr val="FF0000"/>
            </a:solidFill>
          </a:endParaRPr>
        </a:p>
      </dsp:txBody>
      <dsp:txXfrm>
        <a:off x="445127" y="3301052"/>
        <a:ext cx="7413801" cy="1257088"/>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F3ACD8-A119-46DD-9A72-6C7B050E6F86}">
      <dsp:nvSpPr>
        <dsp:cNvPr id="0" name=""/>
        <dsp:cNvSpPr/>
      </dsp:nvSpPr>
      <dsp:spPr>
        <a:xfrm>
          <a:off x="2265335" y="1516"/>
          <a:ext cx="6507781" cy="1202840"/>
        </a:xfrm>
        <a:prstGeom prst="rightArrow">
          <a:avLst>
            <a:gd name="adj1" fmla="val 75000"/>
            <a:gd name="adj2" fmla="val 50000"/>
          </a:avLst>
        </a:prstGeom>
        <a:solidFill>
          <a:srgbClr val="BCACCC">
            <a:alpha val="90000"/>
          </a:srgbClr>
        </a:solid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marL="114300" lvl="1" indent="-114300" algn="l" defTabSz="622300">
            <a:lnSpc>
              <a:spcPct val="90000"/>
            </a:lnSpc>
            <a:spcBef>
              <a:spcPct val="0"/>
            </a:spcBef>
            <a:spcAft>
              <a:spcPct val="15000"/>
            </a:spcAft>
            <a:buChar char="••"/>
          </a:pPr>
          <a:r>
            <a:rPr lang="fr-FR" sz="1400" b="0" i="0" kern="1200" dirty="0" smtClean="0">
              <a:solidFill>
                <a:schemeClr val="tx1"/>
              </a:solidFill>
            </a:rPr>
            <a:t>Tout étudiant, externe ou résident, bénéficie d'un repas au sein des restaurants universitaires en présentant uniquement sa carte d'étudiant ou sa carte de résident. Les restaurants universitaires sont repartis dans les établissements de l'enseignement supérieur et les résidences universitaires. </a:t>
          </a:r>
          <a:endParaRPr lang="fr-FR" sz="1400" kern="1200" dirty="0">
            <a:solidFill>
              <a:schemeClr val="tx1"/>
            </a:solidFill>
          </a:endParaRPr>
        </a:p>
      </dsp:txBody>
      <dsp:txXfrm>
        <a:off x="2265335" y="151871"/>
        <a:ext cx="6056716" cy="902130"/>
      </dsp:txXfrm>
    </dsp:sp>
    <dsp:sp modelId="{F152100E-9E42-4B92-988B-923A3096737B}">
      <dsp:nvSpPr>
        <dsp:cNvPr id="0" name=""/>
        <dsp:cNvSpPr/>
      </dsp:nvSpPr>
      <dsp:spPr>
        <a:xfrm>
          <a:off x="0" y="1516"/>
          <a:ext cx="2251610" cy="1202840"/>
        </a:xfrm>
        <a:prstGeom prst="roundRect">
          <a:avLst/>
        </a:prstGeom>
        <a:solidFill>
          <a:schemeClr val="accent4">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fr-FR" sz="1600" b="1" i="0" kern="1200" dirty="0" smtClean="0">
              <a:solidFill>
                <a:schemeClr val="tx1"/>
              </a:solidFill>
            </a:rPr>
            <a:t>La restauration </a:t>
          </a:r>
          <a:endParaRPr lang="fr-FR" sz="1600" kern="1200" dirty="0">
            <a:solidFill>
              <a:schemeClr val="tx1"/>
            </a:solidFill>
          </a:endParaRPr>
        </a:p>
      </dsp:txBody>
      <dsp:txXfrm>
        <a:off x="58718" y="60234"/>
        <a:ext cx="2134174" cy="1085404"/>
      </dsp:txXfrm>
    </dsp:sp>
    <dsp:sp modelId="{695712D2-94B2-4B2B-89EA-36945FB30D26}">
      <dsp:nvSpPr>
        <dsp:cNvPr id="0" name=""/>
        <dsp:cNvSpPr/>
      </dsp:nvSpPr>
      <dsp:spPr>
        <a:xfrm>
          <a:off x="2265335" y="1324641"/>
          <a:ext cx="6507781" cy="1202840"/>
        </a:xfrm>
        <a:prstGeom prst="rightArrow">
          <a:avLst>
            <a:gd name="adj1" fmla="val 75000"/>
            <a:gd name="adj2" fmla="val 50000"/>
          </a:avLst>
        </a:prstGeom>
        <a:solidFill>
          <a:srgbClr val="BCACCC">
            <a:alpha val="90000"/>
          </a:srgbClr>
        </a:solid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marL="114300" lvl="1" indent="-114300" algn="l" defTabSz="622300">
            <a:lnSpc>
              <a:spcPct val="90000"/>
            </a:lnSpc>
            <a:spcBef>
              <a:spcPct val="0"/>
            </a:spcBef>
            <a:spcAft>
              <a:spcPct val="15000"/>
            </a:spcAft>
            <a:buChar char="••"/>
          </a:pPr>
          <a:r>
            <a:rPr lang="fr-FR" sz="1400" b="0" i="0" kern="1200" dirty="0" smtClean="0">
              <a:solidFill>
                <a:schemeClr val="tx1"/>
              </a:solidFill>
            </a:rPr>
            <a:t>Le transport universitaire est une autre mission à l'adresse de l'office national des œuvres universitaires. Il est garanti pour tous les étudiants, assurant ainsi le relai entre les résidences universitaires et les établissements de l'enseignement supérieur. L'étudiant est appelé à verser une cotisation annuelle et symbolique.</a:t>
          </a:r>
          <a:endParaRPr lang="fr-FR" sz="1400" kern="1200" dirty="0">
            <a:solidFill>
              <a:schemeClr val="tx1"/>
            </a:solidFill>
          </a:endParaRPr>
        </a:p>
      </dsp:txBody>
      <dsp:txXfrm>
        <a:off x="2265335" y="1474996"/>
        <a:ext cx="6056716" cy="902130"/>
      </dsp:txXfrm>
    </dsp:sp>
    <dsp:sp modelId="{830AD4AF-0802-436B-BF6C-64FBB371BB82}">
      <dsp:nvSpPr>
        <dsp:cNvPr id="0" name=""/>
        <dsp:cNvSpPr/>
      </dsp:nvSpPr>
      <dsp:spPr>
        <a:xfrm>
          <a:off x="0" y="1324641"/>
          <a:ext cx="2251610" cy="1202840"/>
        </a:xfrm>
        <a:prstGeom prst="roundRect">
          <a:avLst/>
        </a:prstGeom>
        <a:solidFill>
          <a:schemeClr val="accent4">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fr-FR" sz="1600" b="0" i="0" kern="1200" dirty="0" smtClean="0">
              <a:solidFill>
                <a:schemeClr val="tx1"/>
              </a:solidFill>
            </a:rPr>
            <a:t> </a:t>
          </a:r>
          <a:r>
            <a:rPr lang="fr-FR" sz="1600" b="1" i="0" kern="1200" dirty="0" smtClean="0">
              <a:solidFill>
                <a:schemeClr val="tx1"/>
              </a:solidFill>
            </a:rPr>
            <a:t>Le transport </a:t>
          </a:r>
          <a:endParaRPr lang="fr-FR" sz="1600" kern="1200" dirty="0">
            <a:solidFill>
              <a:schemeClr val="tx1"/>
            </a:solidFill>
          </a:endParaRPr>
        </a:p>
      </dsp:txBody>
      <dsp:txXfrm>
        <a:off x="58718" y="1383359"/>
        <a:ext cx="2134174" cy="1085404"/>
      </dsp:txXfrm>
    </dsp:sp>
    <dsp:sp modelId="{203DBA44-C9AA-40BD-9EBA-0CAAC199A1A0}">
      <dsp:nvSpPr>
        <dsp:cNvPr id="0" name=""/>
        <dsp:cNvSpPr/>
      </dsp:nvSpPr>
      <dsp:spPr>
        <a:xfrm>
          <a:off x="2265335" y="2738075"/>
          <a:ext cx="6507781" cy="1202840"/>
        </a:xfrm>
        <a:prstGeom prst="rightArrow">
          <a:avLst>
            <a:gd name="adj1" fmla="val 75000"/>
            <a:gd name="adj2" fmla="val 50000"/>
          </a:avLst>
        </a:prstGeom>
        <a:solidFill>
          <a:srgbClr val="BCACCC">
            <a:alpha val="90000"/>
          </a:srgbClr>
        </a:solid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marL="114300" lvl="1" indent="-114300" algn="l" defTabSz="622300">
            <a:lnSpc>
              <a:spcPct val="90000"/>
            </a:lnSpc>
            <a:spcBef>
              <a:spcPct val="0"/>
            </a:spcBef>
            <a:spcAft>
              <a:spcPct val="15000"/>
            </a:spcAft>
            <a:buChar char="••"/>
          </a:pPr>
          <a:r>
            <a:rPr lang="fr-FR" sz="1400" b="0" i="0" kern="1200" dirty="0" smtClean="0">
              <a:solidFill>
                <a:schemeClr val="tx1"/>
              </a:solidFill>
            </a:rPr>
            <a:t>Les résidences universitaires sont dotées d'infrastructures, de moyens nécessaires à la création de clubs et d'associations afin de pratiquer les activités scientifiques, culturelles et sportives. Comme il a été mis à la disposition des étudiants des bibliothèques, des salles de révision et des cybers nets gratuits, gérés par les étudiants résidents.</a:t>
          </a:r>
          <a:endParaRPr lang="fr-FR" sz="1400" kern="1200" dirty="0">
            <a:solidFill>
              <a:schemeClr val="tx1"/>
            </a:solidFill>
          </a:endParaRPr>
        </a:p>
      </dsp:txBody>
      <dsp:txXfrm>
        <a:off x="2265335" y="2888430"/>
        <a:ext cx="6056716" cy="902130"/>
      </dsp:txXfrm>
    </dsp:sp>
    <dsp:sp modelId="{C6819594-69C6-4C77-A65B-9BBA74B20888}">
      <dsp:nvSpPr>
        <dsp:cNvPr id="0" name=""/>
        <dsp:cNvSpPr/>
      </dsp:nvSpPr>
      <dsp:spPr>
        <a:xfrm>
          <a:off x="0" y="2647766"/>
          <a:ext cx="2251610" cy="1202840"/>
        </a:xfrm>
        <a:prstGeom prst="roundRect">
          <a:avLst/>
        </a:prstGeom>
        <a:solidFill>
          <a:schemeClr val="accent4">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fr-FR" sz="1600" b="0" i="0" kern="1200" dirty="0" smtClean="0">
              <a:solidFill>
                <a:schemeClr val="tx1"/>
              </a:solidFill>
            </a:rPr>
            <a:t> </a:t>
          </a:r>
          <a:r>
            <a:rPr lang="fr-FR" sz="1600" b="1" i="0" kern="1200" dirty="0" smtClean="0">
              <a:solidFill>
                <a:schemeClr val="tx1"/>
              </a:solidFill>
            </a:rPr>
            <a:t>Les activités scientifiques, culturelles et sportives </a:t>
          </a:r>
          <a:endParaRPr lang="fr-FR" sz="1600" kern="1200" dirty="0">
            <a:solidFill>
              <a:schemeClr val="tx1"/>
            </a:solidFill>
          </a:endParaRPr>
        </a:p>
      </dsp:txBody>
      <dsp:txXfrm>
        <a:off x="58718" y="2706484"/>
        <a:ext cx="2134174" cy="1085404"/>
      </dsp:txXfrm>
    </dsp:sp>
    <dsp:sp modelId="{1348383D-C09B-49CA-9FD1-56BE8DA72633}">
      <dsp:nvSpPr>
        <dsp:cNvPr id="0" name=""/>
        <dsp:cNvSpPr/>
      </dsp:nvSpPr>
      <dsp:spPr>
        <a:xfrm>
          <a:off x="2265335" y="3970890"/>
          <a:ext cx="6507781" cy="1202840"/>
        </a:xfrm>
        <a:prstGeom prst="rightArrow">
          <a:avLst>
            <a:gd name="adj1" fmla="val 75000"/>
            <a:gd name="adj2" fmla="val 50000"/>
          </a:avLst>
        </a:prstGeom>
        <a:solidFill>
          <a:srgbClr val="BCACCC">
            <a:alpha val="90000"/>
          </a:srgbClr>
        </a:solid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marL="114300" lvl="1" indent="-114300" algn="l" defTabSz="622300">
            <a:lnSpc>
              <a:spcPct val="90000"/>
            </a:lnSpc>
            <a:spcBef>
              <a:spcPct val="0"/>
            </a:spcBef>
            <a:spcAft>
              <a:spcPct val="15000"/>
            </a:spcAft>
            <a:buChar char="••"/>
          </a:pPr>
          <a:r>
            <a:rPr lang="fr-FR" sz="1400" b="0" i="0" kern="1200" dirty="0" smtClean="0">
              <a:solidFill>
                <a:schemeClr val="tx1"/>
              </a:solidFill>
            </a:rPr>
            <a:t>Les résidences universitaires disposent de structures et moyens sanitaires nécessaires, afin de préserver les étudiants résidents de tous les risques</a:t>
          </a:r>
          <a:endParaRPr lang="fr-FR" sz="1400" kern="1200" dirty="0">
            <a:solidFill>
              <a:schemeClr val="tx1"/>
            </a:solidFill>
          </a:endParaRPr>
        </a:p>
      </dsp:txBody>
      <dsp:txXfrm>
        <a:off x="2265335" y="4121245"/>
        <a:ext cx="6056716" cy="902130"/>
      </dsp:txXfrm>
    </dsp:sp>
    <dsp:sp modelId="{E8D027C9-E7F6-4721-BEFA-B8353450D7D5}">
      <dsp:nvSpPr>
        <dsp:cNvPr id="0" name=""/>
        <dsp:cNvSpPr/>
      </dsp:nvSpPr>
      <dsp:spPr>
        <a:xfrm>
          <a:off x="0" y="3970890"/>
          <a:ext cx="2251610" cy="1202840"/>
        </a:xfrm>
        <a:prstGeom prst="roundRect">
          <a:avLst/>
        </a:prstGeom>
        <a:solidFill>
          <a:schemeClr val="accent4">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fr-FR" sz="1600" b="0" i="0" kern="1200" dirty="0" smtClean="0">
              <a:solidFill>
                <a:schemeClr val="tx1"/>
              </a:solidFill>
            </a:rPr>
            <a:t> </a:t>
          </a:r>
          <a:r>
            <a:rPr lang="fr-FR" sz="1600" b="1" i="0" kern="1200" dirty="0" smtClean="0">
              <a:solidFill>
                <a:schemeClr val="tx1"/>
              </a:solidFill>
            </a:rPr>
            <a:t>La prévention sanitaire </a:t>
          </a:r>
          <a:r>
            <a:rPr lang="fr-FR" sz="1600" b="0" i="0" kern="1200" dirty="0" smtClean="0">
              <a:solidFill>
                <a:schemeClr val="tx1"/>
              </a:solidFill>
            </a:rPr>
            <a:t> </a:t>
          </a:r>
          <a:endParaRPr lang="fr-FR" sz="1600" kern="1200" dirty="0">
            <a:solidFill>
              <a:schemeClr val="tx1"/>
            </a:solidFill>
          </a:endParaRPr>
        </a:p>
      </dsp:txBody>
      <dsp:txXfrm>
        <a:off x="58718" y="4029608"/>
        <a:ext cx="2134174" cy="108540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0B141C-B4F9-4E1D-B618-5F9AD5D7C9F8}">
      <dsp:nvSpPr>
        <dsp:cNvPr id="0" name=""/>
        <dsp:cNvSpPr/>
      </dsp:nvSpPr>
      <dsp:spPr>
        <a:xfrm>
          <a:off x="83497" y="9639"/>
          <a:ext cx="5572140" cy="5521322"/>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BFC87B5-0FCF-44DB-8BD5-CEFFDDD51269}">
      <dsp:nvSpPr>
        <dsp:cNvPr id="0" name=""/>
        <dsp:cNvSpPr/>
      </dsp:nvSpPr>
      <dsp:spPr>
        <a:xfrm>
          <a:off x="149690" y="3413873"/>
          <a:ext cx="8600506" cy="1354884"/>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just" defTabSz="800100">
            <a:lnSpc>
              <a:spcPct val="90000"/>
            </a:lnSpc>
            <a:spcBef>
              <a:spcPct val="0"/>
            </a:spcBef>
            <a:spcAft>
              <a:spcPts val="0"/>
            </a:spcAft>
          </a:pPr>
          <a:r>
            <a:rPr lang="fr-FR" sz="1800" b="1" kern="1200" dirty="0" smtClean="0">
              <a:solidFill>
                <a:srgbClr val="FF0000"/>
              </a:solidFill>
            </a:rPr>
            <a:t>Ecole Supérieure : </a:t>
          </a:r>
          <a:r>
            <a:rPr lang="fr-FR" sz="1800" b="1" kern="1200" dirty="0" smtClean="0">
              <a:solidFill>
                <a:schemeClr val="tx1"/>
              </a:solidFill>
            </a:rPr>
            <a:t>La formation dans les écoles supérieures se décline, par domaine, en deux étapes. La première se caractérise par deux années de formation en classe préparatoire. La deuxième étape constitue le deuxième cycle des écoles supérieures qui se prépare en trois (03) années.  L’accès au second cycle des écoles supérieures est conditionné par la réussite au concours national. </a:t>
          </a:r>
          <a:endParaRPr lang="fr-FR" sz="1800" b="1" kern="1200" dirty="0">
            <a:solidFill>
              <a:schemeClr val="tx1"/>
            </a:solidFill>
          </a:endParaRPr>
        </a:p>
      </dsp:txBody>
      <dsp:txXfrm>
        <a:off x="215830" y="3480013"/>
        <a:ext cx="8468226" cy="1222604"/>
      </dsp:txXfrm>
    </dsp:sp>
    <dsp:sp modelId="{28A4A58C-A9E1-4339-A011-BA646532A5A6}">
      <dsp:nvSpPr>
        <dsp:cNvPr id="0" name=""/>
        <dsp:cNvSpPr/>
      </dsp:nvSpPr>
      <dsp:spPr>
        <a:xfrm>
          <a:off x="382886" y="2405762"/>
          <a:ext cx="8372363" cy="797389"/>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ts val="0"/>
            </a:spcAft>
          </a:pPr>
          <a:r>
            <a:rPr lang="fr-FR" sz="1800" b="1" kern="1200" dirty="0" smtClean="0">
              <a:solidFill>
                <a:srgbClr val="FF0000"/>
              </a:solidFill>
            </a:rPr>
            <a:t>Centre Universitaire : </a:t>
          </a:r>
          <a:r>
            <a:rPr lang="fr-FR" sz="1800" b="1" kern="1200" dirty="0" smtClean="0">
              <a:solidFill>
                <a:schemeClr val="tx1"/>
              </a:solidFill>
            </a:rPr>
            <a:t>établissement dispensant diverses formations  avec un </a:t>
          </a:r>
          <a:r>
            <a:rPr lang="fr-FR" sz="1800" b="1" kern="1200" dirty="0" smtClean="0"/>
            <a:t>effectif d’étudiants relativement important, répartis dans des instituts et des départements.</a:t>
          </a:r>
          <a:endParaRPr lang="fr-FR" sz="1800" b="1" kern="1200" dirty="0"/>
        </a:p>
      </dsp:txBody>
      <dsp:txXfrm>
        <a:off x="421811" y="2444687"/>
        <a:ext cx="8294513" cy="719539"/>
      </dsp:txXfrm>
    </dsp:sp>
    <dsp:sp modelId="{A1F34570-A8AE-4429-A385-D90F1A335500}">
      <dsp:nvSpPr>
        <dsp:cNvPr id="0" name=""/>
        <dsp:cNvSpPr/>
      </dsp:nvSpPr>
      <dsp:spPr>
        <a:xfrm>
          <a:off x="128629" y="101505"/>
          <a:ext cx="8759978" cy="2181665"/>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just" defTabSz="889000">
            <a:lnSpc>
              <a:spcPct val="90000"/>
            </a:lnSpc>
            <a:spcBef>
              <a:spcPct val="0"/>
            </a:spcBef>
            <a:spcAft>
              <a:spcPts val="0"/>
            </a:spcAft>
          </a:pPr>
          <a:r>
            <a:rPr lang="fr-FR" sz="1800" b="1" kern="1200" dirty="0" smtClean="0">
              <a:solidFill>
                <a:srgbClr val="FF0000"/>
              </a:solidFill>
            </a:rPr>
            <a:t>Université : </a:t>
          </a:r>
          <a:r>
            <a:rPr lang="fr-FR" sz="1800" b="1" kern="1200" dirty="0" smtClean="0">
              <a:solidFill>
                <a:schemeClr val="tx1"/>
              </a:solidFill>
            </a:rPr>
            <a:t>établissement avec de </a:t>
          </a:r>
          <a:r>
            <a:rPr lang="fr-FR" sz="1800" b="1" kern="1200" dirty="0" smtClean="0"/>
            <a:t>grands effectifs d’étudiants, répartis dans des facultés, des instituts  et des départements. Plusieurs domaines et filières de formation proposés, ainsi que des formations en sciences médicales et vétérinaires.</a:t>
          </a:r>
        </a:p>
        <a:p>
          <a:pPr marL="0" marR="0" lvl="0" indent="0" algn="just" defTabSz="914400" eaLnBrk="1" fontAlgn="auto" latinLnBrk="0" hangingPunct="1">
            <a:lnSpc>
              <a:spcPct val="100000"/>
            </a:lnSpc>
            <a:spcBef>
              <a:spcPct val="0"/>
            </a:spcBef>
            <a:spcAft>
              <a:spcPts val="0"/>
            </a:spcAft>
            <a:buClrTx/>
            <a:buSzTx/>
            <a:buFontTx/>
            <a:buNone/>
            <a:tabLst/>
            <a:defRPr/>
          </a:pPr>
          <a:r>
            <a:rPr lang="fr-FR" sz="1800" b="1" kern="1200" dirty="0" smtClean="0"/>
            <a:t>On peut y dispenser des Filières à Recrutement National, des Masters à Cursus Intégré de Licence ( avec des moyennes d’accès élevées)  ou des licences professionnalisantes </a:t>
          </a:r>
        </a:p>
        <a:p>
          <a:pPr marL="0" marR="0" lvl="0" indent="0" algn="just" defTabSz="914400" eaLnBrk="1" fontAlgn="auto" latinLnBrk="0" hangingPunct="1">
            <a:lnSpc>
              <a:spcPct val="100000"/>
            </a:lnSpc>
            <a:spcBef>
              <a:spcPct val="0"/>
            </a:spcBef>
            <a:spcAft>
              <a:spcPts val="0"/>
            </a:spcAft>
            <a:buClrTx/>
            <a:buSzTx/>
            <a:buFontTx/>
            <a:buNone/>
            <a:tabLst/>
            <a:defRPr/>
          </a:pPr>
          <a:r>
            <a:rPr lang="fr-FR" sz="1800" b="1" kern="1200" dirty="0" smtClean="0"/>
            <a:t>Les universités peuvent également abriter un </a:t>
          </a:r>
          <a:r>
            <a:rPr lang="fr-FR" sz="1800" b="1" kern="1200" dirty="0" smtClean="0">
              <a:solidFill>
                <a:srgbClr val="FF0000"/>
              </a:solidFill>
            </a:rPr>
            <a:t>I</a:t>
          </a:r>
          <a:r>
            <a:rPr lang="fr-FR" sz="1800" b="1" kern="1200" dirty="0" smtClean="0"/>
            <a:t>nstitut des </a:t>
          </a:r>
          <a:r>
            <a:rPr lang="fr-FR" sz="1800" b="1" kern="1200" dirty="0" smtClean="0">
              <a:solidFill>
                <a:srgbClr val="FF0000"/>
              </a:solidFill>
            </a:rPr>
            <a:t>S</a:t>
          </a:r>
          <a:r>
            <a:rPr lang="fr-FR" sz="1800" b="1" kern="1200" dirty="0" smtClean="0"/>
            <a:t>ciences et </a:t>
          </a:r>
          <a:r>
            <a:rPr lang="fr-FR" sz="1800" b="1" kern="1200" dirty="0" smtClean="0">
              <a:solidFill>
                <a:srgbClr val="FF0000"/>
              </a:solidFill>
            </a:rPr>
            <a:t>T</a:t>
          </a:r>
          <a:r>
            <a:rPr lang="fr-FR" sz="1800" b="1" kern="1200" dirty="0" smtClean="0"/>
            <a:t>echniques </a:t>
          </a:r>
          <a:r>
            <a:rPr lang="fr-FR" sz="1800" b="1" kern="1200" dirty="0" smtClean="0">
              <a:solidFill>
                <a:srgbClr val="FF0000"/>
              </a:solidFill>
            </a:rPr>
            <a:t>A</a:t>
          </a:r>
          <a:r>
            <a:rPr lang="fr-FR" sz="1800" b="1" kern="1200" dirty="0" smtClean="0"/>
            <a:t>ppliquées  (</a:t>
          </a:r>
          <a:r>
            <a:rPr lang="fr-FR" sz="1800" b="1" kern="1200" dirty="0" smtClean="0">
              <a:solidFill>
                <a:srgbClr val="FF0000"/>
              </a:solidFill>
            </a:rPr>
            <a:t>Licences Professionnalisantes</a:t>
          </a:r>
          <a:r>
            <a:rPr lang="fr-FR" sz="1800" b="1" kern="1200" dirty="0" smtClean="0"/>
            <a:t>)</a:t>
          </a:r>
        </a:p>
        <a:p>
          <a:pPr lvl="0" algn="ctr" defTabSz="889000">
            <a:lnSpc>
              <a:spcPct val="90000"/>
            </a:lnSpc>
            <a:spcBef>
              <a:spcPct val="0"/>
            </a:spcBef>
            <a:spcAft>
              <a:spcPct val="35000"/>
            </a:spcAft>
          </a:pPr>
          <a:endParaRPr lang="fr-FR" sz="1800" b="1" kern="1200" dirty="0"/>
        </a:p>
      </dsp:txBody>
      <dsp:txXfrm>
        <a:off x="235129" y="208005"/>
        <a:ext cx="8546978" cy="196866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0CCF8A-E832-49FA-9EAF-1DDF68AC3834}">
      <dsp:nvSpPr>
        <dsp:cNvPr id="0" name=""/>
        <dsp:cNvSpPr/>
      </dsp:nvSpPr>
      <dsp:spPr>
        <a:xfrm rot="5400000">
          <a:off x="5418281" y="-2158608"/>
          <a:ext cx="1113584" cy="5623599"/>
        </a:xfrm>
        <a:prstGeom prst="round2SameRect">
          <a:avLst/>
        </a:prstGeom>
        <a:solidFill>
          <a:srgbClr val="005392">
            <a:alpha val="89804"/>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fr-FR" sz="1600" b="1" kern="1200" dirty="0" smtClean="0">
              <a:solidFill>
                <a:schemeClr val="bg1"/>
              </a:solidFill>
            </a:rPr>
            <a:t>Système de formation supérieure structuré en deux (02) cycles :  Licence et  Master. Les formations se déclinent en domaines, filières et spécialités dispensées semestriellement et organisées en  Unités d’Enseignement capitalisables et transférables.</a:t>
          </a:r>
          <a:endParaRPr lang="fr-FR" sz="1600" b="1" kern="1200" dirty="0">
            <a:solidFill>
              <a:schemeClr val="bg1"/>
            </a:solidFill>
          </a:endParaRPr>
        </a:p>
      </dsp:txBody>
      <dsp:txXfrm rot="-5400000">
        <a:off x="3163274" y="150760"/>
        <a:ext cx="5569238" cy="1004862"/>
      </dsp:txXfrm>
    </dsp:sp>
    <dsp:sp modelId="{8BB08362-29B2-4DF6-B48F-76D3F16F2A07}">
      <dsp:nvSpPr>
        <dsp:cNvPr id="0" name=""/>
        <dsp:cNvSpPr/>
      </dsp:nvSpPr>
      <dsp:spPr>
        <a:xfrm>
          <a:off x="0" y="1020"/>
          <a:ext cx="3163274" cy="1304341"/>
        </a:xfrm>
        <a:prstGeom prst="roundRect">
          <a:avLst/>
        </a:prstGeom>
        <a:solidFill>
          <a:srgbClr val="57B7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fr-FR" sz="1600" b="1" kern="1200" dirty="0" smtClean="0">
              <a:solidFill>
                <a:schemeClr val="bg1"/>
              </a:solidFill>
            </a:rPr>
            <a:t> Licence - Master</a:t>
          </a:r>
          <a:endParaRPr lang="fr-FR" sz="1600" b="1" kern="1200" dirty="0">
            <a:solidFill>
              <a:schemeClr val="tx1"/>
            </a:solidFill>
          </a:endParaRPr>
        </a:p>
      </dsp:txBody>
      <dsp:txXfrm>
        <a:off x="63673" y="64693"/>
        <a:ext cx="3035928" cy="1176995"/>
      </dsp:txXfrm>
    </dsp:sp>
    <dsp:sp modelId="{1ABF8D74-B281-4379-B7BA-464BD40FC74A}">
      <dsp:nvSpPr>
        <dsp:cNvPr id="0" name=""/>
        <dsp:cNvSpPr/>
      </dsp:nvSpPr>
      <dsp:spPr>
        <a:xfrm rot="5400000">
          <a:off x="5711700" y="-1107621"/>
          <a:ext cx="526747" cy="5623599"/>
        </a:xfrm>
        <a:prstGeom prst="round2SameRect">
          <a:avLst/>
        </a:prstGeom>
        <a:solidFill>
          <a:srgbClr val="005392">
            <a:alpha val="90000"/>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fr-FR" sz="1600" b="1" kern="1200" dirty="0" smtClean="0">
              <a:solidFill>
                <a:schemeClr val="bg1"/>
              </a:solidFill>
            </a:rPr>
            <a:t>Durée périodique de l’enseignement. fixée  en moyenne  à 14 semaines.</a:t>
          </a:r>
          <a:endParaRPr lang="fr-FR" sz="1600" b="1" kern="1200" dirty="0">
            <a:solidFill>
              <a:schemeClr val="bg1"/>
            </a:solidFill>
          </a:endParaRPr>
        </a:p>
      </dsp:txBody>
      <dsp:txXfrm rot="-5400000">
        <a:off x="3163274" y="1466519"/>
        <a:ext cx="5597885" cy="475319"/>
      </dsp:txXfrm>
    </dsp:sp>
    <dsp:sp modelId="{998E489A-47B5-4587-89FD-BB7A5AC71E68}">
      <dsp:nvSpPr>
        <dsp:cNvPr id="0" name=""/>
        <dsp:cNvSpPr/>
      </dsp:nvSpPr>
      <dsp:spPr>
        <a:xfrm>
          <a:off x="0" y="1372970"/>
          <a:ext cx="3163274" cy="658434"/>
        </a:xfrm>
        <a:prstGeom prst="roundRect">
          <a:avLst/>
        </a:prstGeom>
        <a:solidFill>
          <a:srgbClr val="57B7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fr-FR" sz="1600" b="1" kern="1200" dirty="0" smtClean="0">
              <a:solidFill>
                <a:schemeClr val="bg1"/>
              </a:solidFill>
            </a:rPr>
            <a:t>Le Semestre</a:t>
          </a:r>
          <a:endParaRPr lang="fr-FR" sz="1600" b="1" kern="1200" dirty="0">
            <a:solidFill>
              <a:schemeClr val="bg1"/>
            </a:solidFill>
          </a:endParaRPr>
        </a:p>
      </dsp:txBody>
      <dsp:txXfrm>
        <a:off x="32142" y="1405112"/>
        <a:ext cx="3098990" cy="594150"/>
      </dsp:txXfrm>
    </dsp:sp>
    <dsp:sp modelId="{529751E1-EE7B-4E94-99BC-4E0005F92285}">
      <dsp:nvSpPr>
        <dsp:cNvPr id="0" name=""/>
        <dsp:cNvSpPr/>
      </dsp:nvSpPr>
      <dsp:spPr>
        <a:xfrm rot="5400000">
          <a:off x="5690586" y="-353195"/>
          <a:ext cx="568974" cy="5623599"/>
        </a:xfrm>
        <a:prstGeom prst="round2SameRect">
          <a:avLst/>
        </a:prstGeom>
        <a:solidFill>
          <a:srgbClr val="005392">
            <a:alpha val="90000"/>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fr-FR" sz="1600" b="1" kern="1200" dirty="0" smtClean="0">
              <a:solidFill>
                <a:schemeClr val="bg1"/>
              </a:solidFill>
            </a:rPr>
            <a:t>Axe ou discipline de formation. Il se décline en filières et chaque filière en spécialités.</a:t>
          </a:r>
          <a:endParaRPr lang="fr-FR" sz="1600" b="1" kern="1200" dirty="0">
            <a:solidFill>
              <a:schemeClr val="bg1"/>
            </a:solidFill>
          </a:endParaRPr>
        </a:p>
      </dsp:txBody>
      <dsp:txXfrm rot="-5400000">
        <a:off x="3163274" y="2201892"/>
        <a:ext cx="5595824" cy="513424"/>
      </dsp:txXfrm>
    </dsp:sp>
    <dsp:sp modelId="{53299A7D-BD4B-4AC6-8896-3A20FF37BB63}">
      <dsp:nvSpPr>
        <dsp:cNvPr id="0" name=""/>
        <dsp:cNvSpPr/>
      </dsp:nvSpPr>
      <dsp:spPr>
        <a:xfrm>
          <a:off x="0" y="2106001"/>
          <a:ext cx="3163274" cy="711218"/>
        </a:xfrm>
        <a:prstGeom prst="roundRect">
          <a:avLst/>
        </a:prstGeom>
        <a:solidFill>
          <a:srgbClr val="57B7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fr-FR" sz="1600" b="1" kern="1200" dirty="0" smtClean="0">
              <a:solidFill>
                <a:schemeClr val="bg1"/>
              </a:solidFill>
            </a:rPr>
            <a:t>Le domaine</a:t>
          </a:r>
          <a:endParaRPr lang="fr-FR" sz="1600" b="1" kern="1200" dirty="0">
            <a:solidFill>
              <a:schemeClr val="bg1"/>
            </a:solidFill>
          </a:endParaRPr>
        </a:p>
      </dsp:txBody>
      <dsp:txXfrm>
        <a:off x="34719" y="2140720"/>
        <a:ext cx="3093836" cy="641780"/>
      </dsp:txXfrm>
    </dsp:sp>
    <dsp:sp modelId="{F233B38A-7F02-4AF7-BF94-36254FC62571}">
      <dsp:nvSpPr>
        <dsp:cNvPr id="0" name=""/>
        <dsp:cNvSpPr/>
      </dsp:nvSpPr>
      <dsp:spPr>
        <a:xfrm rot="5400000">
          <a:off x="5706744" y="407424"/>
          <a:ext cx="536658" cy="5623599"/>
        </a:xfrm>
        <a:prstGeom prst="round2SameRect">
          <a:avLst/>
        </a:prstGeom>
        <a:solidFill>
          <a:srgbClr val="005392">
            <a:alpha val="90000"/>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fr-FR" sz="1600" b="1" kern="1200" dirty="0" smtClean="0">
              <a:solidFill>
                <a:schemeClr val="bg1"/>
              </a:solidFill>
            </a:rPr>
            <a:t>Subdivision d’un domaine. Elle détermine la spécificité d’une formation mono ou pluridisciplinaire.</a:t>
          </a:r>
          <a:endParaRPr lang="fr-FR" sz="1600" b="1" kern="1200" dirty="0">
            <a:solidFill>
              <a:schemeClr val="bg1"/>
            </a:solidFill>
          </a:endParaRPr>
        </a:p>
      </dsp:txBody>
      <dsp:txXfrm rot="-5400000">
        <a:off x="3163274" y="2977092"/>
        <a:ext cx="5597402" cy="484264"/>
      </dsp:txXfrm>
    </dsp:sp>
    <dsp:sp modelId="{47288EEA-63C4-4B9B-B974-CA974E6BF76F}">
      <dsp:nvSpPr>
        <dsp:cNvPr id="0" name=""/>
        <dsp:cNvSpPr/>
      </dsp:nvSpPr>
      <dsp:spPr>
        <a:xfrm>
          <a:off x="0" y="2860775"/>
          <a:ext cx="3163274" cy="670823"/>
        </a:xfrm>
        <a:prstGeom prst="roundRect">
          <a:avLst/>
        </a:prstGeom>
        <a:solidFill>
          <a:srgbClr val="57B7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fr-FR" sz="1600" b="1" kern="1200" dirty="0" smtClean="0">
              <a:solidFill>
                <a:schemeClr val="bg1"/>
              </a:solidFill>
            </a:rPr>
            <a:t>La filière</a:t>
          </a:r>
          <a:endParaRPr lang="fr-FR" sz="1600" b="1" kern="1200" dirty="0">
            <a:solidFill>
              <a:schemeClr val="bg1"/>
            </a:solidFill>
          </a:endParaRPr>
        </a:p>
      </dsp:txBody>
      <dsp:txXfrm>
        <a:off x="32747" y="2893522"/>
        <a:ext cx="3097780" cy="605329"/>
      </dsp:txXfrm>
    </dsp:sp>
    <dsp:sp modelId="{B4B4E675-0A04-4733-9AB7-9EE859E4E777}">
      <dsp:nvSpPr>
        <dsp:cNvPr id="0" name=""/>
        <dsp:cNvSpPr/>
      </dsp:nvSpPr>
      <dsp:spPr>
        <a:xfrm rot="5400000">
          <a:off x="5648777" y="1220306"/>
          <a:ext cx="652594" cy="5623599"/>
        </a:xfrm>
        <a:prstGeom prst="round2SameRect">
          <a:avLst/>
        </a:prstGeom>
        <a:solidFill>
          <a:srgbClr val="005392">
            <a:alpha val="90000"/>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fr-FR" sz="1600" b="1" kern="1200" dirty="0" smtClean="0">
              <a:solidFill>
                <a:schemeClr val="bg1"/>
              </a:solidFill>
            </a:rPr>
            <a:t>Subdivision de la filière. Elle précise le parcours de formation et les compétences à acquérir par l’étudiant</a:t>
          </a:r>
          <a:r>
            <a:rPr lang="fr-FR" sz="1600" kern="1200" dirty="0" smtClean="0">
              <a:solidFill>
                <a:schemeClr val="tx1"/>
              </a:solidFill>
            </a:rPr>
            <a:t>.</a:t>
          </a:r>
          <a:endParaRPr lang="fr-FR" sz="1600" kern="1200" dirty="0">
            <a:solidFill>
              <a:schemeClr val="tx1"/>
            </a:solidFill>
          </a:endParaRPr>
        </a:p>
      </dsp:txBody>
      <dsp:txXfrm rot="-5400000">
        <a:off x="3163275" y="3737666"/>
        <a:ext cx="5591742" cy="588880"/>
      </dsp:txXfrm>
    </dsp:sp>
    <dsp:sp modelId="{FBE7393E-4DA7-4AFB-AB23-76FFB3002432}">
      <dsp:nvSpPr>
        <dsp:cNvPr id="0" name=""/>
        <dsp:cNvSpPr/>
      </dsp:nvSpPr>
      <dsp:spPr>
        <a:xfrm>
          <a:off x="0" y="3603048"/>
          <a:ext cx="3163274" cy="815742"/>
        </a:xfrm>
        <a:prstGeom prst="roundRect">
          <a:avLst/>
        </a:prstGeom>
        <a:solidFill>
          <a:srgbClr val="57B7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fr-FR" sz="1600" b="1" kern="1200" dirty="0" smtClean="0">
              <a:solidFill>
                <a:schemeClr val="bg1"/>
              </a:solidFill>
            </a:rPr>
            <a:t>La Spécialité</a:t>
          </a:r>
          <a:endParaRPr lang="fr-FR" sz="1600" b="1" kern="1200" dirty="0">
            <a:solidFill>
              <a:schemeClr val="bg1"/>
            </a:solidFill>
          </a:endParaRPr>
        </a:p>
      </dsp:txBody>
      <dsp:txXfrm>
        <a:off x="39821" y="3642869"/>
        <a:ext cx="3083632" cy="736100"/>
      </dsp:txXfrm>
    </dsp:sp>
    <dsp:sp modelId="{E28EAB81-CC4B-47A0-94BD-246F94C985EA}">
      <dsp:nvSpPr>
        <dsp:cNvPr id="0" name=""/>
        <dsp:cNvSpPr/>
      </dsp:nvSpPr>
      <dsp:spPr>
        <a:xfrm rot="5400000">
          <a:off x="5655659" y="2114903"/>
          <a:ext cx="638830" cy="5623599"/>
        </a:xfrm>
        <a:prstGeom prst="round2SameRect">
          <a:avLst/>
        </a:prstGeom>
        <a:solidFill>
          <a:srgbClr val="005392">
            <a:alpha val="90000"/>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rtl="0">
            <a:lnSpc>
              <a:spcPct val="90000"/>
            </a:lnSpc>
            <a:spcBef>
              <a:spcPct val="0"/>
            </a:spcBef>
            <a:spcAft>
              <a:spcPct val="15000"/>
            </a:spcAft>
            <a:buChar char="••"/>
          </a:pPr>
          <a:r>
            <a:rPr lang="fr-FR" sz="1600" b="1" kern="1200" dirty="0" smtClean="0">
              <a:solidFill>
                <a:schemeClr val="bg1"/>
              </a:solidFill>
            </a:rPr>
            <a:t>Est composée d’une ou plusieurs matières dispensées sous différentes formes d’enseignement : cours, TD, TP, travail personnel</a:t>
          </a:r>
          <a:endParaRPr lang="fr-FR" sz="1600" b="1" kern="1200" dirty="0">
            <a:solidFill>
              <a:schemeClr val="bg1"/>
            </a:solidFill>
          </a:endParaRPr>
        </a:p>
      </dsp:txBody>
      <dsp:txXfrm rot="-5400000">
        <a:off x="3163275" y="4638473"/>
        <a:ext cx="5592414" cy="576460"/>
      </dsp:txXfrm>
    </dsp:sp>
    <dsp:sp modelId="{561DE449-9D35-4A00-938F-D6F6FA08A58D}">
      <dsp:nvSpPr>
        <dsp:cNvPr id="0" name=""/>
        <dsp:cNvSpPr/>
      </dsp:nvSpPr>
      <dsp:spPr>
        <a:xfrm>
          <a:off x="0" y="4500124"/>
          <a:ext cx="3163274" cy="878395"/>
        </a:xfrm>
        <a:prstGeom prst="roundRect">
          <a:avLst/>
        </a:prstGeom>
        <a:solidFill>
          <a:srgbClr val="57B7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fr-FR" sz="1600" b="1" kern="1200" dirty="0" smtClean="0">
              <a:solidFill>
                <a:schemeClr val="bg1"/>
              </a:solidFill>
            </a:rPr>
            <a:t>L’Unité d’Enseignement</a:t>
          </a:r>
          <a:endParaRPr lang="fr-FR" sz="1600" b="1" kern="1200" dirty="0">
            <a:solidFill>
              <a:schemeClr val="bg1"/>
            </a:solidFill>
          </a:endParaRPr>
        </a:p>
      </dsp:txBody>
      <dsp:txXfrm>
        <a:off x="42880" y="4543004"/>
        <a:ext cx="3077514" cy="79263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EDA669-5D84-48CD-9645-424253BCBBB4}">
      <dsp:nvSpPr>
        <dsp:cNvPr id="0" name=""/>
        <dsp:cNvSpPr/>
      </dsp:nvSpPr>
      <dsp:spPr>
        <a:xfrm>
          <a:off x="0" y="4721256"/>
          <a:ext cx="9144000" cy="774561"/>
        </a:xfrm>
        <a:prstGeom prst="rect">
          <a:avLst/>
        </a:prstGeom>
        <a:solidFill>
          <a:schemeClr val="tx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fr-FR" sz="1800" b="1" kern="1200" dirty="0" smtClean="0">
              <a:solidFill>
                <a:schemeClr val="tx1"/>
              </a:solidFill>
            </a:rPr>
            <a:t>Chaque semestre comprend 30 crédits. Chaque diplôme correspond à la capitalisation de : </a:t>
          </a:r>
          <a:endParaRPr lang="fr-FR" sz="1800" b="1" kern="1200" dirty="0">
            <a:solidFill>
              <a:schemeClr val="tx1"/>
            </a:solidFill>
          </a:endParaRPr>
        </a:p>
      </dsp:txBody>
      <dsp:txXfrm>
        <a:off x="0" y="4721256"/>
        <a:ext cx="9144000" cy="418263"/>
      </dsp:txXfrm>
    </dsp:sp>
    <dsp:sp modelId="{C5657993-6E90-44D3-8D31-539348A11A45}">
      <dsp:nvSpPr>
        <dsp:cNvPr id="0" name=""/>
        <dsp:cNvSpPr/>
      </dsp:nvSpPr>
      <dsp:spPr>
        <a:xfrm>
          <a:off x="0" y="5124028"/>
          <a:ext cx="4572000" cy="356298"/>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lvl="0" algn="ctr" defTabSz="622300">
            <a:lnSpc>
              <a:spcPct val="90000"/>
            </a:lnSpc>
            <a:spcBef>
              <a:spcPct val="0"/>
            </a:spcBef>
            <a:spcAft>
              <a:spcPct val="35000"/>
            </a:spcAft>
          </a:pPr>
          <a:r>
            <a:rPr lang="fr-FR" sz="1400" b="1" kern="1200" dirty="0" smtClean="0">
              <a:solidFill>
                <a:schemeClr val="tx1"/>
              </a:solidFill>
            </a:rPr>
            <a:t>180 crédits pour la Licence</a:t>
          </a:r>
        </a:p>
      </dsp:txBody>
      <dsp:txXfrm>
        <a:off x="0" y="5124028"/>
        <a:ext cx="4572000" cy="356298"/>
      </dsp:txXfrm>
    </dsp:sp>
    <dsp:sp modelId="{522BC351-68AE-479C-8A05-1E30CA82F873}">
      <dsp:nvSpPr>
        <dsp:cNvPr id="0" name=""/>
        <dsp:cNvSpPr/>
      </dsp:nvSpPr>
      <dsp:spPr>
        <a:xfrm>
          <a:off x="4572000" y="5124028"/>
          <a:ext cx="4572000" cy="356298"/>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lvl="0" algn="ctr" defTabSz="622300">
            <a:lnSpc>
              <a:spcPct val="90000"/>
            </a:lnSpc>
            <a:spcBef>
              <a:spcPct val="0"/>
            </a:spcBef>
            <a:spcAft>
              <a:spcPct val="35000"/>
            </a:spcAft>
          </a:pPr>
          <a:r>
            <a:rPr lang="fr-FR" sz="1400" b="1" kern="1200" dirty="0" smtClean="0">
              <a:solidFill>
                <a:schemeClr val="tx1"/>
              </a:solidFill>
            </a:rPr>
            <a:t>120 crédits supplémentaires pour le Master des universités  et 180 crédits pour le Master des écoles supérieures</a:t>
          </a:r>
        </a:p>
      </dsp:txBody>
      <dsp:txXfrm>
        <a:off x="4572000" y="5124028"/>
        <a:ext cx="4572000" cy="356298"/>
      </dsp:txXfrm>
    </dsp:sp>
    <dsp:sp modelId="{403074B3-DAE0-4508-835D-F2645006CD4F}">
      <dsp:nvSpPr>
        <dsp:cNvPr id="0" name=""/>
        <dsp:cNvSpPr/>
      </dsp:nvSpPr>
      <dsp:spPr>
        <a:xfrm rot="10800000">
          <a:off x="0" y="3541599"/>
          <a:ext cx="9144000" cy="1191275"/>
        </a:xfrm>
        <a:prstGeom prst="upArrowCallout">
          <a:avLst/>
        </a:prstGeom>
        <a:solidFill>
          <a:schemeClr val="accent6">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fr-FR" sz="2000" b="1" kern="1200" dirty="0" smtClean="0">
              <a:solidFill>
                <a:schemeClr val="tx1"/>
              </a:solidFill>
            </a:rPr>
            <a:t>Les crédits sont transférables</a:t>
          </a:r>
          <a:endParaRPr lang="fr-FR" sz="2000" b="1" kern="1200" dirty="0">
            <a:solidFill>
              <a:schemeClr val="tx1"/>
            </a:solidFill>
          </a:endParaRPr>
        </a:p>
      </dsp:txBody>
      <dsp:txXfrm rot="-10800000">
        <a:off x="0" y="3541599"/>
        <a:ext cx="9144000" cy="418137"/>
      </dsp:txXfrm>
    </dsp:sp>
    <dsp:sp modelId="{48DAF573-635C-4C78-B86D-F009D941A741}">
      <dsp:nvSpPr>
        <dsp:cNvPr id="0" name=""/>
        <dsp:cNvSpPr/>
      </dsp:nvSpPr>
      <dsp:spPr>
        <a:xfrm>
          <a:off x="0" y="3900201"/>
          <a:ext cx="9144000" cy="475262"/>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lvl="0" algn="ctr" defTabSz="622300">
            <a:lnSpc>
              <a:spcPct val="90000"/>
            </a:lnSpc>
            <a:spcBef>
              <a:spcPct val="0"/>
            </a:spcBef>
            <a:spcAft>
              <a:spcPct val="35000"/>
            </a:spcAft>
          </a:pPr>
          <a:r>
            <a:rPr lang="fr-FR" sz="1400" kern="1200" dirty="0" smtClean="0">
              <a:solidFill>
                <a:schemeClr val="tx1"/>
              </a:solidFill>
            </a:rPr>
            <a:t>Signifie que l’étudiant qui en dispose  peut les faire valoir dans un autre parcours de formation </a:t>
          </a:r>
        </a:p>
        <a:p>
          <a:pPr lvl="0" algn="ctr" defTabSz="622300">
            <a:lnSpc>
              <a:spcPct val="90000"/>
            </a:lnSpc>
            <a:spcBef>
              <a:spcPct val="0"/>
            </a:spcBef>
            <a:spcAft>
              <a:spcPct val="35000"/>
            </a:spcAft>
          </a:pPr>
          <a:r>
            <a:rPr lang="fr-FR" sz="1400" kern="1200" dirty="0" smtClean="0">
              <a:solidFill>
                <a:schemeClr val="tx1"/>
              </a:solidFill>
            </a:rPr>
            <a:t>(sous  réserve d’acceptation par l’équipe de formation d’accueil).</a:t>
          </a:r>
          <a:endParaRPr lang="fr-FR" sz="1400" kern="1200" dirty="0">
            <a:solidFill>
              <a:schemeClr val="tx1"/>
            </a:solidFill>
          </a:endParaRPr>
        </a:p>
      </dsp:txBody>
      <dsp:txXfrm>
        <a:off x="0" y="3900201"/>
        <a:ext cx="9144000" cy="475262"/>
      </dsp:txXfrm>
    </dsp:sp>
    <dsp:sp modelId="{007D8752-6B09-431A-913E-FDE3198DC0DE}">
      <dsp:nvSpPr>
        <dsp:cNvPr id="0" name=""/>
        <dsp:cNvSpPr/>
      </dsp:nvSpPr>
      <dsp:spPr>
        <a:xfrm rot="10800000">
          <a:off x="0" y="2354091"/>
          <a:ext cx="9144000" cy="1191275"/>
        </a:xfrm>
        <a:prstGeom prst="upArrowCallout">
          <a:avLst/>
        </a:prstGeom>
        <a:solidFill>
          <a:schemeClr val="accent5">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fr-FR" sz="2000" b="1" kern="1200" dirty="0" smtClean="0">
              <a:solidFill>
                <a:schemeClr val="tx1"/>
              </a:solidFill>
            </a:rPr>
            <a:t>Les crédits sont capitalisables</a:t>
          </a:r>
          <a:endParaRPr lang="fr-FR" sz="2000" b="1" kern="1200" dirty="0">
            <a:solidFill>
              <a:schemeClr val="tx1"/>
            </a:solidFill>
          </a:endParaRPr>
        </a:p>
      </dsp:txBody>
      <dsp:txXfrm rot="-10800000">
        <a:off x="0" y="2354091"/>
        <a:ext cx="9144000" cy="418137"/>
      </dsp:txXfrm>
    </dsp:sp>
    <dsp:sp modelId="{A5042F20-F7AA-4EB1-AC04-0C9F833E075D}">
      <dsp:nvSpPr>
        <dsp:cNvPr id="0" name=""/>
        <dsp:cNvSpPr/>
      </dsp:nvSpPr>
      <dsp:spPr>
        <a:xfrm>
          <a:off x="0" y="2738736"/>
          <a:ext cx="9144000" cy="43887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lvl="0" algn="ctr" defTabSz="622300">
            <a:lnSpc>
              <a:spcPct val="90000"/>
            </a:lnSpc>
            <a:spcBef>
              <a:spcPct val="0"/>
            </a:spcBef>
            <a:spcAft>
              <a:spcPct val="35000"/>
            </a:spcAft>
          </a:pPr>
          <a:r>
            <a:rPr lang="fr-FR" sz="1400" kern="1200" dirty="0" smtClean="0">
              <a:solidFill>
                <a:schemeClr val="tx1"/>
              </a:solidFill>
            </a:rPr>
            <a:t>Cela signifie que toute validation d’une Unité d’Enseignement ou d’une matière entraîne l’acquisition définitive des crédits correspondants. </a:t>
          </a:r>
          <a:endParaRPr lang="fr-FR" sz="1400" kern="1200" dirty="0">
            <a:solidFill>
              <a:schemeClr val="tx1"/>
            </a:solidFill>
          </a:endParaRPr>
        </a:p>
      </dsp:txBody>
      <dsp:txXfrm>
        <a:off x="0" y="2738736"/>
        <a:ext cx="9144000" cy="438877"/>
      </dsp:txXfrm>
    </dsp:sp>
    <dsp:sp modelId="{E70CFAF5-33E8-42EA-937F-2E56C820CFEE}">
      <dsp:nvSpPr>
        <dsp:cNvPr id="0" name=""/>
        <dsp:cNvSpPr/>
      </dsp:nvSpPr>
      <dsp:spPr>
        <a:xfrm rot="10800000">
          <a:off x="0" y="1156244"/>
          <a:ext cx="9144000" cy="1191275"/>
        </a:xfrm>
        <a:prstGeom prst="upArrowCallout">
          <a:avLst/>
        </a:prstGeom>
        <a:solidFill>
          <a:schemeClr val="accent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fr-FR" sz="2000" b="1" kern="1200" dirty="0" smtClean="0">
              <a:solidFill>
                <a:schemeClr val="tx1"/>
              </a:solidFill>
            </a:rPr>
            <a:t>Les Crédits</a:t>
          </a:r>
          <a:endParaRPr lang="fr-FR" sz="2000" b="1" kern="1200" dirty="0">
            <a:solidFill>
              <a:schemeClr val="tx1"/>
            </a:solidFill>
          </a:endParaRPr>
        </a:p>
      </dsp:txBody>
      <dsp:txXfrm rot="-10800000">
        <a:off x="0" y="1156244"/>
        <a:ext cx="9144000" cy="418137"/>
      </dsp:txXfrm>
    </dsp:sp>
    <dsp:sp modelId="{90617BFE-6160-40EB-B23D-B5F8F88B8F28}">
      <dsp:nvSpPr>
        <dsp:cNvPr id="0" name=""/>
        <dsp:cNvSpPr/>
      </dsp:nvSpPr>
      <dsp:spPr>
        <a:xfrm>
          <a:off x="0" y="1483870"/>
          <a:ext cx="9144000" cy="64562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lvl="0" algn="ctr" defTabSz="622300">
            <a:lnSpc>
              <a:spcPct val="90000"/>
            </a:lnSpc>
            <a:spcBef>
              <a:spcPct val="0"/>
            </a:spcBef>
            <a:spcAft>
              <a:spcPts val="0"/>
            </a:spcAft>
          </a:pPr>
          <a:r>
            <a:rPr lang="fr-FR" sz="1400" kern="1200" dirty="0" smtClean="0">
              <a:solidFill>
                <a:schemeClr val="tx1"/>
              </a:solidFill>
            </a:rPr>
            <a:t>Expriment le volume de travail nécessaire à l’étudiant pour maitriser des connaissances données dans une unité d’enseignement. Un crédit est estimé à 20 - 25 heures de travail (présentiel + travail personnel). </a:t>
          </a:r>
        </a:p>
        <a:p>
          <a:pPr lvl="0" algn="ctr" defTabSz="622300">
            <a:lnSpc>
              <a:spcPct val="90000"/>
            </a:lnSpc>
            <a:spcBef>
              <a:spcPct val="0"/>
            </a:spcBef>
            <a:spcAft>
              <a:spcPts val="0"/>
            </a:spcAft>
          </a:pPr>
          <a:r>
            <a:rPr lang="fr-FR" sz="1400" kern="1200" dirty="0" smtClean="0">
              <a:solidFill>
                <a:schemeClr val="tx1"/>
              </a:solidFill>
            </a:rPr>
            <a:t>Un semestre se compose de 30 crédits.</a:t>
          </a:r>
          <a:endParaRPr lang="fr-FR" sz="1400" kern="1200" dirty="0">
            <a:solidFill>
              <a:schemeClr val="tx1"/>
            </a:solidFill>
          </a:endParaRPr>
        </a:p>
      </dsp:txBody>
      <dsp:txXfrm>
        <a:off x="0" y="1483870"/>
        <a:ext cx="9144000" cy="645625"/>
      </dsp:txXfrm>
    </dsp:sp>
    <dsp:sp modelId="{205399BD-EBA6-4828-90CF-EED1089FFCEE}">
      <dsp:nvSpPr>
        <dsp:cNvPr id="0" name=""/>
        <dsp:cNvSpPr/>
      </dsp:nvSpPr>
      <dsp:spPr>
        <a:xfrm rot="10800000">
          <a:off x="0" y="2628"/>
          <a:ext cx="9144000" cy="1191275"/>
        </a:xfrm>
        <a:prstGeom prst="upArrowCallout">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fr-FR" sz="2000" b="1" kern="1200" dirty="0" smtClean="0">
              <a:solidFill>
                <a:schemeClr val="tx1"/>
              </a:solidFill>
            </a:rPr>
            <a:t>Les Coefficients</a:t>
          </a:r>
          <a:endParaRPr lang="fr-FR" sz="2000" b="1" kern="1200" dirty="0">
            <a:solidFill>
              <a:schemeClr val="tx1"/>
            </a:solidFill>
          </a:endParaRPr>
        </a:p>
      </dsp:txBody>
      <dsp:txXfrm rot="-10800000">
        <a:off x="0" y="2628"/>
        <a:ext cx="9144000" cy="418137"/>
      </dsp:txXfrm>
    </dsp:sp>
    <dsp:sp modelId="{44721910-88F4-48C3-8701-F6C66EDD494C}">
      <dsp:nvSpPr>
        <dsp:cNvPr id="0" name=""/>
        <dsp:cNvSpPr/>
      </dsp:nvSpPr>
      <dsp:spPr>
        <a:xfrm>
          <a:off x="0" y="332722"/>
          <a:ext cx="9144000" cy="532278"/>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lvl="0" algn="ctr" defTabSz="622300">
            <a:lnSpc>
              <a:spcPct val="90000"/>
            </a:lnSpc>
            <a:spcBef>
              <a:spcPct val="0"/>
            </a:spcBef>
            <a:spcAft>
              <a:spcPct val="35000"/>
            </a:spcAft>
          </a:pPr>
          <a:r>
            <a:rPr lang="fr-FR" sz="1400" kern="1200" dirty="0" smtClean="0">
              <a:solidFill>
                <a:schemeClr val="tx1"/>
              </a:solidFill>
            </a:rPr>
            <a:t>Mesurent et pondèrent l’importance d’une matière dans une Unité d’Enseignement donnée par rapport aux autres matières composant l’unité d’enseignement.</a:t>
          </a:r>
          <a:endParaRPr lang="fr-FR" sz="1400" kern="1200" dirty="0">
            <a:solidFill>
              <a:schemeClr val="tx1"/>
            </a:solidFill>
          </a:endParaRPr>
        </a:p>
      </dsp:txBody>
      <dsp:txXfrm>
        <a:off x="0" y="332722"/>
        <a:ext cx="9144000" cy="53227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3864C1-EAD8-4B6A-94B4-8C641FE8589D}">
      <dsp:nvSpPr>
        <dsp:cNvPr id="0" name=""/>
        <dsp:cNvSpPr/>
      </dsp:nvSpPr>
      <dsp:spPr>
        <a:xfrm rot="5400000">
          <a:off x="-131465" y="139848"/>
          <a:ext cx="876434" cy="613504"/>
        </a:xfrm>
        <a:prstGeom prst="chevron">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endParaRPr lang="fr-FR" sz="1700" kern="1200" dirty="0">
            <a:solidFill>
              <a:schemeClr val="bg1"/>
            </a:solidFill>
          </a:endParaRPr>
        </a:p>
      </dsp:txBody>
      <dsp:txXfrm rot="-5400000">
        <a:off x="0" y="315135"/>
        <a:ext cx="613504" cy="262930"/>
      </dsp:txXfrm>
    </dsp:sp>
    <dsp:sp modelId="{81730128-39D3-444E-9C11-C10E10E455C4}">
      <dsp:nvSpPr>
        <dsp:cNvPr id="0" name=""/>
        <dsp:cNvSpPr/>
      </dsp:nvSpPr>
      <dsp:spPr>
        <a:xfrm rot="5400000">
          <a:off x="3700951" y="-3079064"/>
          <a:ext cx="569682" cy="6744577"/>
        </a:xfrm>
        <a:prstGeom prst="round2Same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fr-FR" sz="1600" b="0" kern="1200" dirty="0" smtClean="0"/>
            <a:t>Les conditions d’accès aux établissements de l’enseignement supérieur</a:t>
          </a:r>
          <a:endParaRPr lang="fr-FR" sz="1600" kern="1200" dirty="0"/>
        </a:p>
      </dsp:txBody>
      <dsp:txXfrm rot="-5400000">
        <a:off x="613504" y="36193"/>
        <a:ext cx="6716767" cy="514062"/>
      </dsp:txXfrm>
    </dsp:sp>
    <dsp:sp modelId="{C15781E0-8601-492F-928C-E2965CDED191}">
      <dsp:nvSpPr>
        <dsp:cNvPr id="0" name=""/>
        <dsp:cNvSpPr/>
      </dsp:nvSpPr>
      <dsp:spPr>
        <a:xfrm rot="5400000">
          <a:off x="-131465" y="921036"/>
          <a:ext cx="876434" cy="613504"/>
        </a:xfrm>
        <a:prstGeom prst="chevron">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endParaRPr lang="fr-FR" sz="1700" kern="1200" dirty="0"/>
        </a:p>
      </dsp:txBody>
      <dsp:txXfrm rot="-5400000">
        <a:off x="0" y="1096323"/>
        <a:ext cx="613504" cy="262930"/>
      </dsp:txXfrm>
    </dsp:sp>
    <dsp:sp modelId="{8D11EA05-F3DB-4012-B641-BCD517C9D595}">
      <dsp:nvSpPr>
        <dsp:cNvPr id="0" name=""/>
        <dsp:cNvSpPr/>
      </dsp:nvSpPr>
      <dsp:spPr>
        <a:xfrm rot="5400000">
          <a:off x="3700951" y="-2297876"/>
          <a:ext cx="569682" cy="6744577"/>
        </a:xfrm>
        <a:prstGeom prst="round2Same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fr-FR" sz="1600" b="0" kern="1200" dirty="0" smtClean="0"/>
            <a:t>Les offres de formation dispensées dans les établissements universitaires</a:t>
          </a:r>
          <a:endParaRPr lang="fr-FR" sz="1600" kern="1200" dirty="0"/>
        </a:p>
      </dsp:txBody>
      <dsp:txXfrm rot="-5400000">
        <a:off x="613504" y="817381"/>
        <a:ext cx="6716767" cy="514062"/>
      </dsp:txXfrm>
    </dsp:sp>
    <dsp:sp modelId="{ECEE96A3-A32B-4A2B-9218-470D176B8C08}">
      <dsp:nvSpPr>
        <dsp:cNvPr id="0" name=""/>
        <dsp:cNvSpPr/>
      </dsp:nvSpPr>
      <dsp:spPr>
        <a:xfrm rot="5400000">
          <a:off x="-131465" y="1702224"/>
          <a:ext cx="876434" cy="613504"/>
        </a:xfrm>
        <a:prstGeom prst="chevron">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endParaRPr lang="fr-FR" sz="1200" kern="1200" dirty="0"/>
        </a:p>
      </dsp:txBody>
      <dsp:txXfrm rot="-5400000">
        <a:off x="0" y="1877511"/>
        <a:ext cx="613504" cy="262930"/>
      </dsp:txXfrm>
    </dsp:sp>
    <dsp:sp modelId="{0777185A-03F6-4B9F-AD4A-D6618B8384B0}">
      <dsp:nvSpPr>
        <dsp:cNvPr id="0" name=""/>
        <dsp:cNvSpPr/>
      </dsp:nvSpPr>
      <dsp:spPr>
        <a:xfrm rot="5400000">
          <a:off x="3700951" y="-1516687"/>
          <a:ext cx="569682" cy="6744577"/>
        </a:xfrm>
        <a:prstGeom prst="round2Same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fr-FR" sz="1600" kern="1200" dirty="0" smtClean="0"/>
            <a:t>Les procédures de préinscription en ligne</a:t>
          </a:r>
          <a:endParaRPr lang="fr-FR" sz="1600" kern="1200" dirty="0"/>
        </a:p>
      </dsp:txBody>
      <dsp:txXfrm rot="-5400000">
        <a:off x="613504" y="1598570"/>
        <a:ext cx="6716767" cy="514062"/>
      </dsp:txXfrm>
    </dsp:sp>
    <dsp:sp modelId="{854413C4-EF68-4C62-8606-FC1E472B2A51}">
      <dsp:nvSpPr>
        <dsp:cNvPr id="0" name=""/>
        <dsp:cNvSpPr/>
      </dsp:nvSpPr>
      <dsp:spPr>
        <a:xfrm rot="5400000">
          <a:off x="-131465" y="2483413"/>
          <a:ext cx="876434" cy="613504"/>
        </a:xfrm>
        <a:prstGeom prst="chevron">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endParaRPr lang="fr-FR" sz="1700" kern="1200" dirty="0"/>
        </a:p>
      </dsp:txBody>
      <dsp:txXfrm rot="-5400000">
        <a:off x="0" y="2658700"/>
        <a:ext cx="613504" cy="262930"/>
      </dsp:txXfrm>
    </dsp:sp>
    <dsp:sp modelId="{2AFEAE9E-D326-41AA-B670-23A010EC5B00}">
      <dsp:nvSpPr>
        <dsp:cNvPr id="0" name=""/>
        <dsp:cNvSpPr/>
      </dsp:nvSpPr>
      <dsp:spPr>
        <a:xfrm rot="5400000">
          <a:off x="3700951" y="-735499"/>
          <a:ext cx="569682" cy="6744577"/>
        </a:xfrm>
        <a:prstGeom prst="round2Same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fr-FR" sz="1600" b="0" kern="1200" dirty="0" smtClean="0"/>
            <a:t>Les procédures d’inscription dans les établissements universitaires des titulaires d’un baccalauréat spécifique (Lycée </a:t>
          </a:r>
          <a:r>
            <a:rPr lang="fr-FR" sz="1600" b="0" kern="1200" dirty="0" err="1" smtClean="0"/>
            <a:t>Bouâmama</a:t>
          </a:r>
          <a:r>
            <a:rPr lang="fr-FR" sz="1600" b="0" kern="1200" dirty="0" smtClean="0"/>
            <a:t>)</a:t>
          </a:r>
          <a:endParaRPr lang="fr-FR" sz="1600" kern="1200" dirty="0"/>
        </a:p>
      </dsp:txBody>
      <dsp:txXfrm rot="-5400000">
        <a:off x="613504" y="2379758"/>
        <a:ext cx="6716767" cy="514062"/>
      </dsp:txXfrm>
    </dsp:sp>
    <dsp:sp modelId="{EAECEB05-A1F1-43CD-8876-352D6EC0138A}">
      <dsp:nvSpPr>
        <dsp:cNvPr id="0" name=""/>
        <dsp:cNvSpPr/>
      </dsp:nvSpPr>
      <dsp:spPr>
        <a:xfrm rot="5400000">
          <a:off x="-131465" y="3264601"/>
          <a:ext cx="876434" cy="613504"/>
        </a:xfrm>
        <a:prstGeom prst="chevron">
          <a:avLst/>
        </a:prstGeom>
        <a:solidFill>
          <a:schemeClr val="accent6">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endParaRPr lang="fr-FR" sz="1700" kern="1200" dirty="0"/>
        </a:p>
      </dsp:txBody>
      <dsp:txXfrm rot="-5400000">
        <a:off x="0" y="3439888"/>
        <a:ext cx="613504" cy="262930"/>
      </dsp:txXfrm>
    </dsp:sp>
    <dsp:sp modelId="{BC99C984-7726-4EC6-80F4-E9FE2355EA10}">
      <dsp:nvSpPr>
        <dsp:cNvPr id="0" name=""/>
        <dsp:cNvSpPr/>
      </dsp:nvSpPr>
      <dsp:spPr>
        <a:xfrm rot="5400000">
          <a:off x="3700951" y="45688"/>
          <a:ext cx="569682" cy="6744577"/>
        </a:xfrm>
        <a:prstGeom prst="round2SameRect">
          <a:avLst/>
        </a:prstGeom>
        <a:solidFill>
          <a:schemeClr val="lt1">
            <a:alpha val="9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fr-FR" sz="1600" b="0" kern="1200" dirty="0" smtClean="0"/>
            <a:t>Les procédures de demande d’équivalence et d’inscription dans les établissements universitaires pour les titulaires d’un baccalauréat étranger</a:t>
          </a:r>
          <a:endParaRPr lang="fr-FR" sz="1600" kern="1200" dirty="0"/>
        </a:p>
      </dsp:txBody>
      <dsp:txXfrm rot="-5400000">
        <a:off x="613504" y="3160945"/>
        <a:ext cx="6716767" cy="514062"/>
      </dsp:txXfrm>
    </dsp:sp>
    <dsp:sp modelId="{9D9BEF41-1D84-4E9E-9B84-8E636D7B6FCE}">
      <dsp:nvSpPr>
        <dsp:cNvPr id="0" name=""/>
        <dsp:cNvSpPr/>
      </dsp:nvSpPr>
      <dsp:spPr>
        <a:xfrm rot="5400000">
          <a:off x="-131465" y="4175845"/>
          <a:ext cx="876434" cy="613504"/>
        </a:xfrm>
        <a:prstGeom prst="chevron">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fr-FR" sz="1700" kern="1200" dirty="0" smtClean="0">
              <a:solidFill>
                <a:schemeClr val="bg1"/>
              </a:solidFill>
            </a:rPr>
            <a:t>  </a:t>
          </a:r>
          <a:endParaRPr lang="fr-FR" sz="1700" kern="1200" dirty="0">
            <a:solidFill>
              <a:schemeClr val="bg1"/>
            </a:solidFill>
          </a:endParaRPr>
        </a:p>
      </dsp:txBody>
      <dsp:txXfrm rot="-5400000">
        <a:off x="0" y="4351132"/>
        <a:ext cx="613504" cy="262930"/>
      </dsp:txXfrm>
    </dsp:sp>
    <dsp:sp modelId="{1E161FA5-6A61-478C-ABD0-72A64177593B}">
      <dsp:nvSpPr>
        <dsp:cNvPr id="0" name=""/>
        <dsp:cNvSpPr/>
      </dsp:nvSpPr>
      <dsp:spPr>
        <a:xfrm rot="5400000">
          <a:off x="3570896" y="918837"/>
          <a:ext cx="829793" cy="6744577"/>
        </a:xfrm>
        <a:prstGeom prst="round2Same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fr-FR" sz="1600" b="0" kern="1200" dirty="0" smtClean="0"/>
            <a:t>Les formations dispensées dans les établissements de formation supérieure relevant d’autres départements ministériels ainsi que les établissements de formation supérieures privés</a:t>
          </a:r>
          <a:endParaRPr lang="fr-FR" sz="1600" kern="1200" dirty="0"/>
        </a:p>
      </dsp:txBody>
      <dsp:txXfrm rot="-5400000">
        <a:off x="613505" y="3916736"/>
        <a:ext cx="6704070" cy="74877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0B1CF3-B162-46F4-B984-01516DE5E5BC}">
      <dsp:nvSpPr>
        <dsp:cNvPr id="0" name=""/>
        <dsp:cNvSpPr/>
      </dsp:nvSpPr>
      <dsp:spPr>
        <a:xfrm>
          <a:off x="428574" y="0"/>
          <a:ext cx="8686822" cy="5429264"/>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956488F-422D-4F6E-AF87-86D730E3427E}">
      <dsp:nvSpPr>
        <dsp:cNvPr id="0" name=""/>
        <dsp:cNvSpPr/>
      </dsp:nvSpPr>
      <dsp:spPr>
        <a:xfrm>
          <a:off x="1586440" y="4037200"/>
          <a:ext cx="199796" cy="19979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4C7B7D-BE5D-4AF1-B1E8-782C2098C5D9}">
      <dsp:nvSpPr>
        <dsp:cNvPr id="0" name=""/>
        <dsp:cNvSpPr/>
      </dsp:nvSpPr>
      <dsp:spPr>
        <a:xfrm>
          <a:off x="1785916" y="4071967"/>
          <a:ext cx="5405347" cy="6988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5868" tIns="0" rIns="0" bIns="0" numCol="1" spcCol="1270" anchor="t" anchorCtr="0">
          <a:noAutofit/>
        </a:bodyPr>
        <a:lstStyle/>
        <a:p>
          <a:pPr lvl="0" algn="l" defTabSz="800100">
            <a:lnSpc>
              <a:spcPct val="90000"/>
            </a:lnSpc>
            <a:spcBef>
              <a:spcPct val="0"/>
            </a:spcBef>
            <a:spcAft>
              <a:spcPts val="0"/>
            </a:spcAft>
          </a:pPr>
          <a:r>
            <a:rPr lang="fr-FR" sz="1800" kern="1200" dirty="0" smtClean="0"/>
            <a:t>Série du baccalauréat,  moyenne obtenue  au Bac</a:t>
          </a:r>
        </a:p>
        <a:p>
          <a:pPr lvl="0" algn="l" defTabSz="800100">
            <a:lnSpc>
              <a:spcPct val="90000"/>
            </a:lnSpc>
            <a:spcBef>
              <a:spcPct val="0"/>
            </a:spcBef>
            <a:spcAft>
              <a:spcPts val="0"/>
            </a:spcAft>
          </a:pPr>
          <a:r>
            <a:rPr lang="fr-FR" sz="1800" kern="1200" dirty="0" smtClean="0"/>
            <a:t>et éventuellement d’autres conditions complémentaires</a:t>
          </a:r>
          <a:endParaRPr lang="fr-FR" sz="1800" kern="1200" dirty="0"/>
        </a:p>
      </dsp:txBody>
      <dsp:txXfrm>
        <a:off x="1785916" y="4071967"/>
        <a:ext cx="5405347" cy="698893"/>
      </dsp:txXfrm>
    </dsp:sp>
    <dsp:sp modelId="{8D96A007-3AD9-4385-B05C-F6A31D39951F}">
      <dsp:nvSpPr>
        <dsp:cNvPr id="0" name=""/>
        <dsp:cNvSpPr/>
      </dsp:nvSpPr>
      <dsp:spPr>
        <a:xfrm>
          <a:off x="2998049" y="2774353"/>
          <a:ext cx="347472" cy="34747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1E808CD-2952-4955-8DD6-75ED8B7AE677}">
      <dsp:nvSpPr>
        <dsp:cNvPr id="0" name=""/>
        <dsp:cNvSpPr/>
      </dsp:nvSpPr>
      <dsp:spPr>
        <a:xfrm>
          <a:off x="3236646" y="2844414"/>
          <a:ext cx="3639800" cy="6560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119" tIns="0" rIns="0" bIns="0" numCol="1" spcCol="1270" anchor="t" anchorCtr="0">
          <a:noAutofit/>
        </a:bodyPr>
        <a:lstStyle/>
        <a:p>
          <a:pPr lvl="0" algn="l" defTabSz="800100">
            <a:lnSpc>
              <a:spcPct val="90000"/>
            </a:lnSpc>
            <a:spcBef>
              <a:spcPct val="0"/>
            </a:spcBef>
            <a:spcAft>
              <a:spcPct val="35000"/>
            </a:spcAft>
          </a:pPr>
          <a:r>
            <a:rPr lang="fr-FR" sz="1800" kern="1200" dirty="0" smtClean="0"/>
            <a:t>Choix du bachelier</a:t>
          </a:r>
          <a:endParaRPr lang="fr-FR" sz="1800" kern="1200" dirty="0"/>
        </a:p>
      </dsp:txBody>
      <dsp:txXfrm>
        <a:off x="3236646" y="2844414"/>
        <a:ext cx="3639800" cy="656047"/>
      </dsp:txXfrm>
    </dsp:sp>
    <dsp:sp modelId="{2E328199-DD86-461F-975A-216D80FB1B95}">
      <dsp:nvSpPr>
        <dsp:cNvPr id="0" name=""/>
        <dsp:cNvSpPr/>
      </dsp:nvSpPr>
      <dsp:spPr>
        <a:xfrm>
          <a:off x="4800564" y="1843778"/>
          <a:ext cx="460401" cy="46040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6A65BA-EBFA-4BE0-AE6E-734E9F5E3C11}">
      <dsp:nvSpPr>
        <dsp:cNvPr id="0" name=""/>
        <dsp:cNvSpPr/>
      </dsp:nvSpPr>
      <dsp:spPr>
        <a:xfrm>
          <a:off x="5156501" y="1857395"/>
          <a:ext cx="3418156" cy="5807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3957" tIns="0" rIns="0" bIns="0" numCol="1" spcCol="1270" anchor="ctr" anchorCtr="0">
          <a:noAutofit/>
        </a:bodyPr>
        <a:lstStyle/>
        <a:p>
          <a:pPr lvl="0" algn="l" defTabSz="800100">
            <a:lnSpc>
              <a:spcPct val="90000"/>
            </a:lnSpc>
            <a:spcBef>
              <a:spcPct val="0"/>
            </a:spcBef>
            <a:spcAft>
              <a:spcPct val="35000"/>
            </a:spcAft>
          </a:pPr>
          <a:r>
            <a:rPr lang="fr-FR" sz="1800" kern="1200" dirty="0" smtClean="0"/>
            <a:t>Places pédagogiques disponibles</a:t>
          </a:r>
          <a:endParaRPr lang="fr-FR" sz="1800" kern="1200" dirty="0"/>
        </a:p>
      </dsp:txBody>
      <dsp:txXfrm>
        <a:off x="5156501" y="1857395"/>
        <a:ext cx="3418156" cy="580732"/>
      </dsp:txXfrm>
    </dsp:sp>
    <dsp:sp modelId="{6143088C-7837-4152-83A2-6AECBB5B122E}">
      <dsp:nvSpPr>
        <dsp:cNvPr id="0" name=""/>
        <dsp:cNvSpPr/>
      </dsp:nvSpPr>
      <dsp:spPr>
        <a:xfrm>
          <a:off x="6763786" y="1228099"/>
          <a:ext cx="616764" cy="61676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D74AA7D-0E55-4498-9F22-3269982B9680}">
      <dsp:nvSpPr>
        <dsp:cNvPr id="0" name=""/>
        <dsp:cNvSpPr/>
      </dsp:nvSpPr>
      <dsp:spPr>
        <a:xfrm>
          <a:off x="7145904" y="1289893"/>
          <a:ext cx="1934854" cy="6389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6811" tIns="0" rIns="0" bIns="0" numCol="1" spcCol="1270" anchor="t" anchorCtr="0">
          <a:noAutofit/>
        </a:bodyPr>
        <a:lstStyle/>
        <a:p>
          <a:pPr lvl="0" algn="l" defTabSz="800100">
            <a:lnSpc>
              <a:spcPct val="90000"/>
            </a:lnSpc>
            <a:spcBef>
              <a:spcPct val="0"/>
            </a:spcBef>
            <a:spcAft>
              <a:spcPct val="35000"/>
            </a:spcAft>
          </a:pPr>
          <a:r>
            <a:rPr lang="fr-FR" sz="1800" kern="1200" dirty="0" smtClean="0"/>
            <a:t>Circonscriptions géographiques</a:t>
          </a:r>
          <a:endParaRPr lang="fr-FR" sz="1800" kern="1200" dirty="0"/>
        </a:p>
      </dsp:txBody>
      <dsp:txXfrm>
        <a:off x="7145904" y="1289893"/>
        <a:ext cx="1934854" cy="63892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AB90B2-9099-42BA-AFEA-9FD96EA5CDD8}">
      <dsp:nvSpPr>
        <dsp:cNvPr id="0" name=""/>
        <dsp:cNvSpPr/>
      </dsp:nvSpPr>
      <dsp:spPr>
        <a:xfrm>
          <a:off x="0" y="4334193"/>
          <a:ext cx="8858280" cy="958808"/>
        </a:xfrm>
        <a:prstGeom prst="rect">
          <a:avLst/>
        </a:prstGeom>
        <a:solidFill>
          <a:schemeClr val="accent1">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fr-FR" sz="1600" b="1" kern="1200" dirty="0" smtClean="0">
              <a:solidFill>
                <a:schemeClr val="tx1"/>
              </a:solidFill>
              <a:latin typeface="+mn-lt"/>
            </a:rPr>
            <a:t>Je choisis une formation dans un établissement universitaire </a:t>
          </a:r>
        </a:p>
        <a:p>
          <a:pPr lvl="0" algn="ctr" defTabSz="711200">
            <a:lnSpc>
              <a:spcPct val="90000"/>
            </a:lnSpc>
            <a:spcBef>
              <a:spcPct val="0"/>
            </a:spcBef>
            <a:spcAft>
              <a:spcPct val="35000"/>
            </a:spcAft>
          </a:pPr>
          <a:r>
            <a:rPr lang="fr-FR" sz="1600" b="1" kern="1200" dirty="0" smtClean="0">
              <a:solidFill>
                <a:schemeClr val="tx1"/>
              </a:solidFill>
              <a:latin typeface="+mn-lt"/>
            </a:rPr>
            <a:t>auprès duquel j</a:t>
          </a:r>
          <a:r>
            <a:rPr lang="fr-FR" sz="1600" b="1" kern="1200" dirty="0" smtClean="0">
              <a:solidFill>
                <a:schemeClr val="tx1"/>
              </a:solidFill>
            </a:rPr>
            <a:t>e procède directement à mon inscription </a:t>
          </a:r>
        </a:p>
        <a:p>
          <a:pPr lvl="0" algn="ctr" defTabSz="711200">
            <a:lnSpc>
              <a:spcPct val="90000"/>
            </a:lnSpc>
            <a:spcBef>
              <a:spcPct val="0"/>
            </a:spcBef>
            <a:spcAft>
              <a:spcPct val="35000"/>
            </a:spcAft>
          </a:pPr>
          <a:r>
            <a:rPr lang="fr-FR" sz="1600" b="1" kern="1200" dirty="0" smtClean="0">
              <a:solidFill>
                <a:schemeClr val="tx1"/>
              </a:solidFill>
            </a:rPr>
            <a:t>(</a:t>
          </a:r>
          <a:r>
            <a:rPr lang="fr-FR" sz="1600" b="1" kern="1200" dirty="0" smtClean="0">
              <a:solidFill>
                <a:srgbClr val="FF0000"/>
              </a:solidFill>
            </a:rPr>
            <a:t>dates limites d’inscription fixées  du lundi 09 au jeudi 12 septembre 2019</a:t>
          </a:r>
          <a:r>
            <a:rPr lang="fr-FR" sz="1600" b="1" kern="1200" dirty="0" smtClean="0">
              <a:solidFill>
                <a:schemeClr val="tx1"/>
              </a:solidFill>
            </a:rPr>
            <a:t>)</a:t>
          </a:r>
          <a:endParaRPr lang="fr-FR" sz="1600" kern="1200" dirty="0">
            <a:solidFill>
              <a:srgbClr val="FF0000"/>
            </a:solidFill>
            <a:latin typeface="+mn-lt"/>
          </a:endParaRPr>
        </a:p>
      </dsp:txBody>
      <dsp:txXfrm>
        <a:off x="0" y="4334193"/>
        <a:ext cx="8858280" cy="958808"/>
      </dsp:txXfrm>
    </dsp:sp>
    <dsp:sp modelId="{56C1D25C-2EBA-4390-9EB6-7411562360AD}">
      <dsp:nvSpPr>
        <dsp:cNvPr id="0" name=""/>
        <dsp:cNvSpPr/>
      </dsp:nvSpPr>
      <dsp:spPr>
        <a:xfrm rot="10800000">
          <a:off x="0" y="2228084"/>
          <a:ext cx="8858280" cy="2081222"/>
        </a:xfrm>
        <a:prstGeom prst="upArrowCallout">
          <a:avLst/>
        </a:prstGeom>
        <a:solidFill>
          <a:schemeClr val="accent4">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l" defTabSz="711200" rtl="0">
            <a:lnSpc>
              <a:spcPct val="90000"/>
            </a:lnSpc>
            <a:spcBef>
              <a:spcPct val="0"/>
            </a:spcBef>
            <a:spcAft>
              <a:spcPct val="35000"/>
            </a:spcAft>
          </a:pPr>
          <a:endParaRPr lang="fr-FR" sz="1600" b="1" kern="1200" dirty="0" smtClean="0">
            <a:solidFill>
              <a:schemeClr val="tx1"/>
            </a:solidFill>
            <a:latin typeface="+mn-lt"/>
          </a:endParaRPr>
        </a:p>
        <a:p>
          <a:pPr lvl="0" algn="l" defTabSz="711200" rtl="0">
            <a:lnSpc>
              <a:spcPct val="90000"/>
            </a:lnSpc>
            <a:spcBef>
              <a:spcPct val="0"/>
            </a:spcBef>
            <a:spcAft>
              <a:spcPct val="35000"/>
            </a:spcAft>
          </a:pPr>
          <a:r>
            <a:rPr lang="fr-FR" sz="1600" b="1" kern="1200" dirty="0" smtClean="0">
              <a:solidFill>
                <a:schemeClr val="tx1"/>
              </a:solidFill>
              <a:latin typeface="+mn-lt"/>
            </a:rPr>
            <a:t>- Avec ma Série du BAC, ma moyenne générale et mes notes obtenues au BAC,</a:t>
          </a:r>
        </a:p>
        <a:p>
          <a:pPr lvl="0" algn="l" defTabSz="711200" rtl="0">
            <a:lnSpc>
              <a:spcPct val="90000"/>
            </a:lnSpc>
            <a:spcBef>
              <a:spcPct val="0"/>
            </a:spcBef>
            <a:spcAft>
              <a:spcPct val="35000"/>
            </a:spcAft>
          </a:pPr>
          <a:r>
            <a:rPr lang="fr-FR" sz="1600" b="1" kern="1200" dirty="0" smtClean="0">
              <a:solidFill>
                <a:schemeClr val="tx1"/>
              </a:solidFill>
              <a:latin typeface="+mn-lt"/>
            </a:rPr>
            <a:t>- Les Conditions d’accès stipulées dans la circulaire de préinscription et  d’orientations de bacheliers,</a:t>
          </a:r>
        </a:p>
        <a:p>
          <a:pPr lvl="0" algn="l" defTabSz="711200" rtl="0">
            <a:lnSpc>
              <a:spcPct val="90000"/>
            </a:lnSpc>
            <a:spcBef>
              <a:spcPct val="0"/>
            </a:spcBef>
            <a:spcAft>
              <a:spcPct val="35000"/>
            </a:spcAft>
          </a:pPr>
          <a:r>
            <a:rPr lang="fr-FR" sz="1600" b="1" kern="1200" dirty="0" smtClean="0">
              <a:solidFill>
                <a:schemeClr val="tx1"/>
              </a:solidFill>
              <a:latin typeface="+mn-lt"/>
            </a:rPr>
            <a:t>- Les </a:t>
          </a:r>
          <a:r>
            <a:rPr lang="fr-FR" sz="1600" b="1" kern="1200" dirty="0" smtClean="0">
              <a:solidFill>
                <a:srgbClr val="FF0000"/>
              </a:solidFill>
              <a:latin typeface="+mn-lt"/>
            </a:rPr>
            <a:t>Moyennes minimales </a:t>
          </a:r>
          <a:r>
            <a:rPr lang="fr-FR" sz="1600" b="1" kern="1200" dirty="0" smtClean="0">
              <a:solidFill>
                <a:schemeClr val="tx1"/>
              </a:solidFill>
              <a:latin typeface="+mn-lt"/>
            </a:rPr>
            <a:t>d’accès aux différentes formations consultables sur le site Web du MESRS à</a:t>
          </a:r>
        </a:p>
        <a:p>
          <a:pPr lvl="0" algn="l" defTabSz="711200" rtl="0">
            <a:lnSpc>
              <a:spcPct val="90000"/>
            </a:lnSpc>
            <a:spcBef>
              <a:spcPct val="0"/>
            </a:spcBef>
            <a:spcAft>
              <a:spcPct val="35000"/>
            </a:spcAft>
          </a:pPr>
          <a:r>
            <a:rPr lang="fr-FR" sz="1600" b="1" kern="1200" dirty="0" smtClean="0">
              <a:solidFill>
                <a:schemeClr val="tx1"/>
              </a:solidFill>
              <a:latin typeface="+mn-lt"/>
            </a:rPr>
            <a:t>  partir du </a:t>
          </a:r>
          <a:r>
            <a:rPr lang="fr-FR" sz="1600" b="1" kern="1200" dirty="0" smtClean="0">
              <a:solidFill>
                <a:srgbClr val="FF0000"/>
              </a:solidFill>
              <a:latin typeface="+mn-lt"/>
            </a:rPr>
            <a:t>04 août 2019 </a:t>
          </a:r>
          <a:r>
            <a:rPr lang="fr-FR" sz="1600" b="1" kern="1200" dirty="0" smtClean="0">
              <a:solidFill>
                <a:schemeClr val="tx1"/>
              </a:solidFill>
              <a:latin typeface="+mn-lt"/>
            </a:rPr>
            <a:t>: </a:t>
          </a:r>
          <a:r>
            <a:rPr lang="fr-FR" sz="1600" b="1" kern="1200" dirty="0" smtClean="0">
              <a:solidFill>
                <a:schemeClr val="tx1"/>
              </a:solidFill>
              <a:latin typeface="+mn-lt"/>
              <a:hlinkClick xmlns:r="http://schemas.openxmlformats.org/officeDocument/2006/relationships" r:id="rId1"/>
            </a:rPr>
            <a:t>www.mesrs.dz</a:t>
          </a:r>
          <a:r>
            <a:rPr lang="fr-FR" sz="1600" b="1" kern="1200" dirty="0" smtClean="0">
              <a:solidFill>
                <a:schemeClr val="tx1"/>
              </a:solidFill>
              <a:latin typeface="+mn-lt"/>
            </a:rPr>
            <a:t/>
          </a:r>
          <a:br>
            <a:rPr lang="fr-FR" sz="1600" b="1" kern="1200" dirty="0" smtClean="0">
              <a:solidFill>
                <a:schemeClr val="tx1"/>
              </a:solidFill>
              <a:latin typeface="+mn-lt"/>
            </a:rPr>
          </a:br>
          <a:r>
            <a:rPr lang="fr-FR" sz="1600" b="1" kern="1200" dirty="0" smtClean="0">
              <a:solidFill>
                <a:schemeClr val="tx1"/>
              </a:solidFill>
              <a:latin typeface="+mn-lt"/>
            </a:rPr>
            <a:t>                                                                              </a:t>
          </a:r>
          <a:r>
            <a:rPr lang="ar-DZ" sz="1600" b="1" kern="1200" dirty="0" smtClean="0">
              <a:solidFill>
                <a:schemeClr val="tx1"/>
              </a:solidFill>
              <a:latin typeface="+mn-lt"/>
            </a:rPr>
            <a:t> </a:t>
          </a:r>
          <a:endParaRPr lang="fr-FR" sz="1600" b="1" kern="1200" dirty="0" smtClean="0">
            <a:solidFill>
              <a:schemeClr val="tx1"/>
            </a:solidFill>
            <a:latin typeface="+mn-lt"/>
          </a:endParaRPr>
        </a:p>
      </dsp:txBody>
      <dsp:txXfrm rot="10800000">
        <a:off x="0" y="2228084"/>
        <a:ext cx="8858280" cy="1352316"/>
      </dsp:txXfrm>
    </dsp:sp>
    <dsp:sp modelId="{7F84748E-121B-4644-8ED9-5CCF4111BE73}">
      <dsp:nvSpPr>
        <dsp:cNvPr id="0" name=""/>
        <dsp:cNvSpPr/>
      </dsp:nvSpPr>
      <dsp:spPr>
        <a:xfrm rot="10800000">
          <a:off x="0" y="1397122"/>
          <a:ext cx="8858280" cy="753842"/>
        </a:xfrm>
        <a:prstGeom prst="upArrowCallout">
          <a:avLst/>
        </a:prstGeom>
        <a:solidFill>
          <a:schemeClr val="accent4">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fr-FR" sz="1600" b="1" kern="1200" dirty="0" smtClean="0">
              <a:solidFill>
                <a:schemeClr val="tx1"/>
              </a:solidFill>
              <a:latin typeface="+mn-lt"/>
            </a:rPr>
            <a:t>Je positionne la série de mon baccalauréat par rapport aux  séries de baccalauréat </a:t>
          </a:r>
        </a:p>
        <a:p>
          <a:pPr lvl="0" algn="ctr" defTabSz="711200">
            <a:lnSpc>
              <a:spcPct val="90000"/>
            </a:lnSpc>
            <a:spcBef>
              <a:spcPct val="0"/>
            </a:spcBef>
            <a:spcAft>
              <a:spcPct val="35000"/>
            </a:spcAft>
          </a:pPr>
          <a:r>
            <a:rPr lang="fr-FR" sz="1600" b="1" kern="1200" dirty="0" smtClean="0">
              <a:solidFill>
                <a:schemeClr val="tx1"/>
              </a:solidFill>
              <a:latin typeface="+mn-lt"/>
            </a:rPr>
            <a:t>délivré par le Ministère de l’Education Nationale</a:t>
          </a:r>
          <a:endParaRPr lang="fr-FR" sz="1600" b="1" kern="1200" dirty="0">
            <a:solidFill>
              <a:schemeClr val="tx1"/>
            </a:solidFill>
            <a:latin typeface="+mn-lt"/>
          </a:endParaRPr>
        </a:p>
      </dsp:txBody>
      <dsp:txXfrm rot="10800000">
        <a:off x="0" y="1397122"/>
        <a:ext cx="8858280" cy="489824"/>
      </dsp:txXfrm>
    </dsp:sp>
    <dsp:sp modelId="{09B93ED4-06F8-4EB8-80CC-2B36A9FADB84}">
      <dsp:nvSpPr>
        <dsp:cNvPr id="0" name=""/>
        <dsp:cNvSpPr/>
      </dsp:nvSpPr>
      <dsp:spPr>
        <a:xfrm rot="10800000">
          <a:off x="0" y="179121"/>
          <a:ext cx="8858280" cy="1160125"/>
        </a:xfrm>
        <a:prstGeom prst="upArrowCallout">
          <a:avLst/>
        </a:prstGeom>
        <a:solidFill>
          <a:srgbClr val="F0ECF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fr-FR" sz="1600" b="1" i="1" kern="1200" dirty="0" smtClean="0">
              <a:solidFill>
                <a:schemeClr val="tx1"/>
              </a:solidFill>
            </a:rPr>
            <a:t>Je consulte la Circulaire d’orientation des nouveaux bacheliers 2019 au format numérique </a:t>
          </a:r>
        </a:p>
        <a:p>
          <a:pPr lvl="0" algn="ctr" defTabSz="711200">
            <a:lnSpc>
              <a:spcPct val="90000"/>
            </a:lnSpc>
            <a:spcBef>
              <a:spcPct val="0"/>
            </a:spcBef>
            <a:spcAft>
              <a:spcPct val="35000"/>
            </a:spcAft>
          </a:pPr>
          <a:r>
            <a:rPr lang="fr-FR" sz="1600" b="1" i="1" kern="1200" dirty="0" smtClean="0">
              <a:solidFill>
                <a:schemeClr val="tx1"/>
              </a:solidFill>
            </a:rPr>
            <a:t>Application « TESDJILCOM 2019» (</a:t>
          </a:r>
          <a:r>
            <a:rPr lang="fr-FR" sz="1600" b="1" i="1" u="sng" kern="1200" dirty="0" smtClean="0">
              <a:solidFill>
                <a:srgbClr val="FFFF00"/>
              </a:solidFill>
              <a:hlinkClick xmlns:r="http://schemas.openxmlformats.org/officeDocument/2006/relationships" r:id="rId2"/>
            </a:rPr>
            <a:t>http://bac2019.mesrs.dz</a:t>
          </a:r>
          <a:r>
            <a:rPr lang="fr-FR" sz="1600" b="1" i="1" u="sng" kern="1200" dirty="0" smtClean="0">
              <a:solidFill>
                <a:schemeClr val="tx1"/>
              </a:solidFill>
            </a:rPr>
            <a:t>,</a:t>
          </a:r>
          <a:r>
            <a:rPr lang="fr-FR" sz="1600" b="1" i="1" u="sng" kern="1200" dirty="0" smtClean="0">
              <a:solidFill>
                <a:srgbClr val="FFFF00"/>
              </a:solidFill>
            </a:rPr>
            <a:t> </a:t>
          </a:r>
          <a:r>
            <a:rPr lang="fr-FR" sz="1600" b="1" i="1" u="sng" kern="1200" dirty="0" smtClean="0">
              <a:solidFill>
                <a:schemeClr val="tx1"/>
              </a:solidFill>
              <a:hlinkClick xmlns:r="http://schemas.openxmlformats.org/officeDocument/2006/relationships" r:id="rId1"/>
            </a:rPr>
            <a:t>www.mesrs.dz</a:t>
          </a:r>
          <a:r>
            <a:rPr lang="fr-FR" sz="1600" b="1" i="1" kern="1200" dirty="0" smtClean="0">
              <a:solidFill>
                <a:schemeClr val="tx1"/>
              </a:solidFill>
            </a:rPr>
            <a:t>, </a:t>
          </a:r>
          <a:r>
            <a:rPr lang="fr-FR" sz="1600" b="1" i="1" u="sng" kern="1200" dirty="0" smtClean="0">
              <a:solidFill>
                <a:schemeClr val="tx1"/>
              </a:solidFill>
              <a:hlinkClick xmlns:r="http://schemas.openxmlformats.org/officeDocument/2006/relationships" r:id="rId3"/>
            </a:rPr>
            <a:t>www.orientation.esi.dz</a:t>
          </a:r>
          <a:r>
            <a:rPr lang="fr-FR" sz="1600" b="1" i="1" kern="1200" dirty="0" smtClean="0">
              <a:solidFill>
                <a:schemeClr val="tx1"/>
              </a:solidFill>
            </a:rPr>
            <a:t>)</a:t>
          </a:r>
          <a:endParaRPr lang="fr-FR" sz="1600" b="1" kern="1200" dirty="0">
            <a:solidFill>
              <a:schemeClr val="tx1"/>
            </a:solidFill>
            <a:latin typeface="+mn-lt"/>
          </a:endParaRPr>
        </a:p>
      </dsp:txBody>
      <dsp:txXfrm rot="10800000">
        <a:off x="0" y="179121"/>
        <a:ext cx="8858280" cy="75381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BA1DB3-7BF9-4B27-8F8C-496A01F97038}">
      <dsp:nvSpPr>
        <dsp:cNvPr id="0" name=""/>
        <dsp:cNvSpPr/>
      </dsp:nvSpPr>
      <dsp:spPr>
        <a:xfrm>
          <a:off x="0" y="3463192"/>
          <a:ext cx="9144000" cy="680211"/>
        </a:xfrm>
        <a:prstGeom prst="rect">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fr-FR" sz="1600" b="1" kern="1200" dirty="0" smtClean="0">
              <a:solidFill>
                <a:schemeClr val="tx1"/>
              </a:solidFill>
            </a:rPr>
            <a:t>Je m’inscris définitivement à l’université </a:t>
          </a:r>
        </a:p>
        <a:p>
          <a:pPr lvl="0" algn="ctr" defTabSz="711200">
            <a:lnSpc>
              <a:spcPct val="90000"/>
            </a:lnSpc>
            <a:spcBef>
              <a:spcPct val="0"/>
            </a:spcBef>
            <a:spcAft>
              <a:spcPct val="35000"/>
            </a:spcAft>
          </a:pPr>
          <a:r>
            <a:rPr lang="fr-FR" sz="1600" b="1" kern="1200" dirty="0" smtClean="0">
              <a:solidFill>
                <a:schemeClr val="tx1"/>
              </a:solidFill>
            </a:rPr>
            <a:t>(</a:t>
          </a:r>
          <a:r>
            <a:rPr lang="fr-FR" sz="1600" b="1" kern="1200" dirty="0" smtClean="0">
              <a:solidFill>
                <a:srgbClr val="FF0000"/>
              </a:solidFill>
            </a:rPr>
            <a:t>dates limites d’inscription fixées  du 02 au 12 septembre 2019</a:t>
          </a:r>
          <a:r>
            <a:rPr lang="fr-FR" sz="1600" b="1" kern="1200" dirty="0" smtClean="0">
              <a:solidFill>
                <a:schemeClr val="tx1"/>
              </a:solidFill>
            </a:rPr>
            <a:t>)</a:t>
          </a:r>
          <a:endParaRPr lang="fr-FR" sz="1600" kern="1200" dirty="0"/>
        </a:p>
      </dsp:txBody>
      <dsp:txXfrm>
        <a:off x="0" y="3463192"/>
        <a:ext cx="9144000" cy="680211"/>
      </dsp:txXfrm>
    </dsp:sp>
    <dsp:sp modelId="{735A571B-852B-4EF7-A4B3-DCA4C2AC7BA6}">
      <dsp:nvSpPr>
        <dsp:cNvPr id="0" name=""/>
        <dsp:cNvSpPr/>
      </dsp:nvSpPr>
      <dsp:spPr>
        <a:xfrm rot="10800000">
          <a:off x="0" y="2571760"/>
          <a:ext cx="9144000" cy="1004229"/>
        </a:xfrm>
        <a:prstGeom prst="upArrowCallout">
          <a:avLst/>
        </a:prstGeom>
        <a:solidFill>
          <a:schemeClr val="accent5">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fr-FR" sz="1600" b="1" kern="1200" dirty="0" smtClean="0">
              <a:solidFill>
                <a:schemeClr val="tx1"/>
              </a:solidFill>
            </a:rPr>
            <a:t>Je choisis une formation dans un établissement universitaire </a:t>
          </a:r>
          <a:endParaRPr lang="fr-FR" sz="1600" kern="1200" dirty="0"/>
        </a:p>
      </dsp:txBody>
      <dsp:txXfrm rot="10800000">
        <a:off x="0" y="2571760"/>
        <a:ext cx="9144000" cy="652518"/>
      </dsp:txXfrm>
    </dsp:sp>
    <dsp:sp modelId="{D39E5E4A-C315-4C36-8A67-6D339368E0AA}">
      <dsp:nvSpPr>
        <dsp:cNvPr id="0" name=""/>
        <dsp:cNvSpPr/>
      </dsp:nvSpPr>
      <dsp:spPr>
        <a:xfrm rot="10800000">
          <a:off x="0" y="1494449"/>
          <a:ext cx="9144000" cy="1077321"/>
        </a:xfrm>
        <a:prstGeom prst="upArrowCallout">
          <a:avLst/>
        </a:prstGeom>
        <a:solidFill>
          <a:srgbClr val="D4E2B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ts val="0"/>
            </a:spcAft>
          </a:pPr>
          <a:r>
            <a:rPr lang="fr-FR" sz="1600" b="1" kern="1200" dirty="0" smtClean="0">
              <a:solidFill>
                <a:schemeClr val="tx1"/>
              </a:solidFill>
            </a:rPr>
            <a:t>Je m’informe sur les conditions d’accès stipulées dans la circulaire de préinscription </a:t>
          </a:r>
        </a:p>
        <a:p>
          <a:pPr lvl="0" algn="ctr" defTabSz="711200">
            <a:lnSpc>
              <a:spcPct val="90000"/>
            </a:lnSpc>
            <a:spcBef>
              <a:spcPct val="0"/>
            </a:spcBef>
            <a:spcAft>
              <a:spcPts val="0"/>
            </a:spcAft>
          </a:pPr>
          <a:r>
            <a:rPr lang="fr-FR" sz="1600" b="1" kern="1200" dirty="0" smtClean="0">
              <a:solidFill>
                <a:schemeClr val="tx1"/>
              </a:solidFill>
            </a:rPr>
            <a:t>et  d’orientations des bacheliers </a:t>
          </a:r>
        </a:p>
        <a:p>
          <a:pPr lvl="0" algn="ctr" defTabSz="711200">
            <a:lnSpc>
              <a:spcPct val="90000"/>
            </a:lnSpc>
            <a:spcBef>
              <a:spcPct val="0"/>
            </a:spcBef>
            <a:spcAft>
              <a:spcPts val="0"/>
            </a:spcAft>
          </a:pPr>
          <a:r>
            <a:rPr lang="fr-FR" sz="1600" b="1" kern="1200" dirty="0" smtClean="0">
              <a:solidFill>
                <a:srgbClr val="FF0000"/>
              </a:solidFill>
            </a:rPr>
            <a:t>et  sur les moyennes minimales de l’année d’obtention de mon Bac</a:t>
          </a:r>
          <a:endParaRPr lang="fr-FR" sz="1600" kern="1200" dirty="0">
            <a:solidFill>
              <a:srgbClr val="FF0000"/>
            </a:solidFill>
          </a:endParaRPr>
        </a:p>
      </dsp:txBody>
      <dsp:txXfrm rot="10800000">
        <a:off x="0" y="1494449"/>
        <a:ext cx="9144000" cy="700011"/>
      </dsp:txXfrm>
    </dsp:sp>
    <dsp:sp modelId="{56C1D25C-2EBA-4390-9EB6-7411562360AD}">
      <dsp:nvSpPr>
        <dsp:cNvPr id="0" name=""/>
        <dsp:cNvSpPr/>
      </dsp:nvSpPr>
      <dsp:spPr>
        <a:xfrm rot="10800000">
          <a:off x="0" y="0"/>
          <a:ext cx="9144000" cy="1476979"/>
        </a:xfrm>
        <a:prstGeom prst="upArrowCallout">
          <a:avLst/>
        </a:prstGeom>
        <a:solidFill>
          <a:srgbClr val="B3A4C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rtl="0">
            <a:lnSpc>
              <a:spcPct val="90000"/>
            </a:lnSpc>
            <a:spcBef>
              <a:spcPct val="0"/>
            </a:spcBef>
            <a:spcAft>
              <a:spcPct val="35000"/>
            </a:spcAft>
          </a:pPr>
          <a:r>
            <a:rPr lang="fr-FR" sz="1600" b="1" kern="1200" dirty="0" smtClean="0">
              <a:solidFill>
                <a:schemeClr val="tx1"/>
              </a:solidFill>
            </a:rPr>
            <a:t>Avec ma série du BAC, ma moyenne générale et mes notes obtenues  au BAC  </a:t>
          </a:r>
        </a:p>
        <a:p>
          <a:pPr lvl="0" algn="ctr" defTabSz="711200" rtl="0">
            <a:lnSpc>
              <a:spcPct val="90000"/>
            </a:lnSpc>
            <a:spcBef>
              <a:spcPct val="0"/>
            </a:spcBef>
            <a:spcAft>
              <a:spcPct val="35000"/>
            </a:spcAft>
          </a:pPr>
          <a:r>
            <a:rPr lang="fr-FR" sz="1600" b="1" kern="1200" dirty="0" smtClean="0">
              <a:solidFill>
                <a:schemeClr val="tx1"/>
              </a:solidFill>
            </a:rPr>
            <a:t>(plus l’équivalence pour les baccalauréats étrangers)</a:t>
          </a:r>
          <a:endParaRPr lang="fr-FR" sz="1600" kern="1200" dirty="0"/>
        </a:p>
      </dsp:txBody>
      <dsp:txXfrm rot="10800000">
        <a:off x="0" y="0"/>
        <a:ext cx="9144000" cy="959697"/>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1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8.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96332"/>
          </a:xfrm>
          <a:prstGeom prst="rect">
            <a:avLst/>
          </a:prstGeom>
        </p:spPr>
        <p:txBody>
          <a:bodyPr vert="horz" lIns="91440" tIns="45720" rIns="91440" bIns="45720" rtlCol="0"/>
          <a:lstStyle>
            <a:lvl1pPr algn="r">
              <a:defRPr sz="1200"/>
            </a:lvl1pPr>
          </a:lstStyle>
          <a:p>
            <a:fld id="{F52EFFD5-5115-4739-B0C5-E9920814292F}" type="datetimeFigureOut">
              <a:rPr lang="fr-FR" smtClean="0"/>
              <a:pPr/>
              <a:t>21/07/2019</a:t>
            </a:fld>
            <a:endParaRPr lang="fr-FR"/>
          </a:p>
        </p:txBody>
      </p:sp>
      <p:sp>
        <p:nvSpPr>
          <p:cNvPr id="4" name="Espace réservé de l'image des diapositives 3"/>
          <p:cNvSpPr>
            <a:spLocks noGrp="1" noRot="1" noChangeAspect="1"/>
          </p:cNvSpPr>
          <p:nvPr>
            <p:ph type="sldImg" idx="2"/>
          </p:nvPr>
        </p:nvSpPr>
        <p:spPr>
          <a:xfrm>
            <a:off x="947738"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715153"/>
            <a:ext cx="5486400" cy="446698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583"/>
            <a:ext cx="2971800"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9428583"/>
            <a:ext cx="2971800" cy="496332"/>
          </a:xfrm>
          <a:prstGeom prst="rect">
            <a:avLst/>
          </a:prstGeom>
        </p:spPr>
        <p:txBody>
          <a:bodyPr vert="horz" lIns="91440" tIns="45720" rIns="91440" bIns="45720" rtlCol="0" anchor="b"/>
          <a:lstStyle>
            <a:lvl1pPr algn="r">
              <a:defRPr sz="1200"/>
            </a:lvl1pPr>
          </a:lstStyle>
          <a:p>
            <a:fld id="{9B4E8B0D-BCB4-4F63-BF3A-87985C339364}" type="slidenum">
              <a:rPr lang="fr-FR" smtClean="0"/>
              <a:pPr/>
              <a:t>‹N°›</a:t>
            </a:fld>
            <a:endParaRPr lang="fr-FR"/>
          </a:p>
        </p:txBody>
      </p:sp>
    </p:spTree>
    <p:extLst>
      <p:ext uri="{BB962C8B-B14F-4D97-AF65-F5344CB8AC3E}">
        <p14:creationId xmlns="" xmlns:p14="http://schemas.microsoft.com/office/powerpoint/2010/main" val="577829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1</a:t>
            </a:fld>
            <a:endParaRPr lang="fr-FR"/>
          </a:p>
        </p:txBody>
      </p:sp>
    </p:spTree>
    <p:extLst>
      <p:ext uri="{BB962C8B-B14F-4D97-AF65-F5344CB8AC3E}">
        <p14:creationId xmlns="" xmlns:p14="http://schemas.microsoft.com/office/powerpoint/2010/main" val="14122085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10</a:t>
            </a:fld>
            <a:endParaRPr lang="fr-FR"/>
          </a:p>
        </p:txBody>
      </p:sp>
    </p:spTree>
    <p:extLst>
      <p:ext uri="{BB962C8B-B14F-4D97-AF65-F5344CB8AC3E}">
        <p14:creationId xmlns="" xmlns:p14="http://schemas.microsoft.com/office/powerpoint/2010/main" val="42883192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11</a:t>
            </a:fld>
            <a:endParaRPr lang="fr-FR"/>
          </a:p>
        </p:txBody>
      </p:sp>
    </p:spTree>
    <p:extLst>
      <p:ext uri="{BB962C8B-B14F-4D97-AF65-F5344CB8AC3E}">
        <p14:creationId xmlns="" xmlns:p14="http://schemas.microsoft.com/office/powerpoint/2010/main" val="1242746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12</a:t>
            </a:fld>
            <a:endParaRPr lang="fr-FR"/>
          </a:p>
        </p:txBody>
      </p:sp>
    </p:spTree>
    <p:extLst>
      <p:ext uri="{BB962C8B-B14F-4D97-AF65-F5344CB8AC3E}">
        <p14:creationId xmlns="" xmlns:p14="http://schemas.microsoft.com/office/powerpoint/2010/main" val="5820393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13</a:t>
            </a:fld>
            <a:endParaRPr lang="fr-FR"/>
          </a:p>
        </p:txBody>
      </p:sp>
    </p:spTree>
    <p:extLst>
      <p:ext uri="{BB962C8B-B14F-4D97-AF65-F5344CB8AC3E}">
        <p14:creationId xmlns="" xmlns:p14="http://schemas.microsoft.com/office/powerpoint/2010/main" val="4970414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14</a:t>
            </a:fld>
            <a:endParaRPr lang="fr-FR"/>
          </a:p>
        </p:txBody>
      </p:sp>
    </p:spTree>
    <p:extLst>
      <p:ext uri="{BB962C8B-B14F-4D97-AF65-F5344CB8AC3E}">
        <p14:creationId xmlns="" xmlns:p14="http://schemas.microsoft.com/office/powerpoint/2010/main" val="38336019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15</a:t>
            </a:fld>
            <a:endParaRPr lang="fr-FR"/>
          </a:p>
        </p:txBody>
      </p:sp>
    </p:spTree>
    <p:extLst>
      <p:ext uri="{BB962C8B-B14F-4D97-AF65-F5344CB8AC3E}">
        <p14:creationId xmlns="" xmlns:p14="http://schemas.microsoft.com/office/powerpoint/2010/main" val="26636289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16</a:t>
            </a:fld>
            <a:endParaRPr lang="fr-FR"/>
          </a:p>
        </p:txBody>
      </p:sp>
    </p:spTree>
    <p:extLst>
      <p:ext uri="{BB962C8B-B14F-4D97-AF65-F5344CB8AC3E}">
        <p14:creationId xmlns="" xmlns:p14="http://schemas.microsoft.com/office/powerpoint/2010/main" val="15469579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17</a:t>
            </a:fld>
            <a:endParaRPr lang="fr-FR"/>
          </a:p>
        </p:txBody>
      </p:sp>
    </p:spTree>
    <p:extLst>
      <p:ext uri="{BB962C8B-B14F-4D97-AF65-F5344CB8AC3E}">
        <p14:creationId xmlns="" xmlns:p14="http://schemas.microsoft.com/office/powerpoint/2010/main" val="19249895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18</a:t>
            </a:fld>
            <a:endParaRPr lang="fr-FR"/>
          </a:p>
        </p:txBody>
      </p:sp>
    </p:spTree>
    <p:extLst>
      <p:ext uri="{BB962C8B-B14F-4D97-AF65-F5344CB8AC3E}">
        <p14:creationId xmlns="" xmlns:p14="http://schemas.microsoft.com/office/powerpoint/2010/main" val="5731657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19</a:t>
            </a:fld>
            <a:endParaRPr lang="fr-FR"/>
          </a:p>
        </p:txBody>
      </p:sp>
    </p:spTree>
    <p:extLst>
      <p:ext uri="{BB962C8B-B14F-4D97-AF65-F5344CB8AC3E}">
        <p14:creationId xmlns="" xmlns:p14="http://schemas.microsoft.com/office/powerpoint/2010/main" val="32786932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dirty="0"/>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2</a:t>
            </a:fld>
            <a:endParaRPr lang="fr-FR"/>
          </a:p>
        </p:txBody>
      </p:sp>
    </p:spTree>
    <p:extLst>
      <p:ext uri="{BB962C8B-B14F-4D97-AF65-F5344CB8AC3E}">
        <p14:creationId xmlns="" xmlns:p14="http://schemas.microsoft.com/office/powerpoint/2010/main" val="1478725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20</a:t>
            </a:fld>
            <a:endParaRPr lang="fr-FR"/>
          </a:p>
        </p:txBody>
      </p:sp>
    </p:spTree>
    <p:extLst>
      <p:ext uri="{BB962C8B-B14F-4D97-AF65-F5344CB8AC3E}">
        <p14:creationId xmlns="" xmlns:p14="http://schemas.microsoft.com/office/powerpoint/2010/main" val="18061912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21</a:t>
            </a:fld>
            <a:endParaRPr lang="fr-FR"/>
          </a:p>
        </p:txBody>
      </p:sp>
    </p:spTree>
    <p:extLst>
      <p:ext uri="{BB962C8B-B14F-4D97-AF65-F5344CB8AC3E}">
        <p14:creationId xmlns="" xmlns:p14="http://schemas.microsoft.com/office/powerpoint/2010/main" val="37238522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22</a:t>
            </a:fld>
            <a:endParaRPr lang="fr-FR"/>
          </a:p>
        </p:txBody>
      </p:sp>
    </p:spTree>
    <p:extLst>
      <p:ext uri="{BB962C8B-B14F-4D97-AF65-F5344CB8AC3E}">
        <p14:creationId xmlns="" xmlns:p14="http://schemas.microsoft.com/office/powerpoint/2010/main" val="40575432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23</a:t>
            </a:fld>
            <a:endParaRPr lang="fr-FR"/>
          </a:p>
        </p:txBody>
      </p:sp>
    </p:spTree>
    <p:extLst>
      <p:ext uri="{BB962C8B-B14F-4D97-AF65-F5344CB8AC3E}">
        <p14:creationId xmlns="" xmlns:p14="http://schemas.microsoft.com/office/powerpoint/2010/main" val="27085126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dirty="0"/>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3</a:t>
            </a:fld>
            <a:endParaRPr lang="fr-FR"/>
          </a:p>
        </p:txBody>
      </p:sp>
    </p:spTree>
    <p:extLst>
      <p:ext uri="{BB962C8B-B14F-4D97-AF65-F5344CB8AC3E}">
        <p14:creationId xmlns="" xmlns:p14="http://schemas.microsoft.com/office/powerpoint/2010/main" val="39987623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4</a:t>
            </a:fld>
            <a:endParaRPr lang="fr-FR"/>
          </a:p>
        </p:txBody>
      </p:sp>
    </p:spTree>
    <p:extLst>
      <p:ext uri="{BB962C8B-B14F-4D97-AF65-F5344CB8AC3E}">
        <p14:creationId xmlns="" xmlns:p14="http://schemas.microsoft.com/office/powerpoint/2010/main" val="6610427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5</a:t>
            </a:fld>
            <a:endParaRPr lang="fr-FR"/>
          </a:p>
        </p:txBody>
      </p:sp>
    </p:spTree>
    <p:extLst>
      <p:ext uri="{BB962C8B-B14F-4D97-AF65-F5344CB8AC3E}">
        <p14:creationId xmlns="" xmlns:p14="http://schemas.microsoft.com/office/powerpoint/2010/main" val="8934619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6</a:t>
            </a:fld>
            <a:endParaRPr lang="fr-FR"/>
          </a:p>
        </p:txBody>
      </p:sp>
    </p:spTree>
    <p:extLst>
      <p:ext uri="{BB962C8B-B14F-4D97-AF65-F5344CB8AC3E}">
        <p14:creationId xmlns="" xmlns:p14="http://schemas.microsoft.com/office/powerpoint/2010/main" val="13560497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7</a:t>
            </a:fld>
            <a:endParaRPr lang="fr-FR"/>
          </a:p>
        </p:txBody>
      </p:sp>
    </p:spTree>
    <p:extLst>
      <p:ext uri="{BB962C8B-B14F-4D97-AF65-F5344CB8AC3E}">
        <p14:creationId xmlns="" xmlns:p14="http://schemas.microsoft.com/office/powerpoint/2010/main" val="3129173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8</a:t>
            </a:fld>
            <a:endParaRPr lang="fr-FR"/>
          </a:p>
        </p:txBody>
      </p:sp>
    </p:spTree>
    <p:extLst>
      <p:ext uri="{BB962C8B-B14F-4D97-AF65-F5344CB8AC3E}">
        <p14:creationId xmlns="" xmlns:p14="http://schemas.microsoft.com/office/powerpoint/2010/main" val="1519196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dirty="0"/>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9</a:t>
            </a:fld>
            <a:endParaRPr lang="fr-FR"/>
          </a:p>
        </p:txBody>
      </p:sp>
    </p:spTree>
    <p:extLst>
      <p:ext uri="{BB962C8B-B14F-4D97-AF65-F5344CB8AC3E}">
        <p14:creationId xmlns="" xmlns:p14="http://schemas.microsoft.com/office/powerpoint/2010/main" val="16403797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78FBCD4-E445-4049-A202-46EBD141902A}" type="datetimeFigureOut">
              <a:rPr lang="fr-FR" smtClean="0"/>
              <a:pPr/>
              <a:t>21/07/2019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D56631F-B99A-4A6C-BB5A-D3DE6E5BF7B0}"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78FBCD4-E445-4049-A202-46EBD141902A}" type="datetimeFigureOut">
              <a:rPr lang="fr-FR" smtClean="0"/>
              <a:pPr/>
              <a:t>21/07/2019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D56631F-B99A-4A6C-BB5A-D3DE6E5BF7B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78FBCD4-E445-4049-A202-46EBD141902A}" type="datetimeFigureOut">
              <a:rPr lang="fr-FR" smtClean="0"/>
              <a:pPr/>
              <a:t>21/07/2019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D56631F-B99A-4A6C-BB5A-D3DE6E5BF7B0}" type="slidenum">
              <a:rPr lang="fr-FR" smtClean="0"/>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82E2B83D-FDB9-4154-B723-36575B28CF41}" type="datetime1">
              <a:rPr lang="fr-FR" smtClean="0">
                <a:solidFill>
                  <a:srgbClr val="4E5B6F"/>
                </a:solidFill>
              </a:rPr>
              <a:pPr/>
              <a:t>21/07/2019</a:t>
            </a:fld>
            <a:endParaRPr lang="fr-FR" dirty="0">
              <a:solidFill>
                <a:srgbClr val="4E5B6F"/>
              </a:solidFill>
            </a:endParaRP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r>
              <a:rPr lang="fr-FR" smtClean="0">
                <a:solidFill>
                  <a:srgbClr val="4E5B6F"/>
                </a:solidFill>
              </a:rPr>
              <a:t>MESRS-DGEFS</a:t>
            </a:r>
            <a:endParaRPr lang="fr-FR" dirty="0">
              <a:solidFill>
                <a:srgbClr val="4E5B6F"/>
              </a:solidFill>
            </a:endParaRP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1BBC90CA-126F-41A8-BDE2-D1F18F96220D}" type="slidenum">
              <a:rPr lang="fr-FR" smtClean="0"/>
              <a:pPr/>
              <a:t>‹N°›</a:t>
            </a:fld>
            <a:endParaRPr lang="fr-FR" dirty="0"/>
          </a:p>
        </p:txBody>
      </p:sp>
    </p:spTree>
    <p:extLst>
      <p:ext uri="{BB962C8B-B14F-4D97-AF65-F5344CB8AC3E}">
        <p14:creationId xmlns="" xmlns:p14="http://schemas.microsoft.com/office/powerpoint/2010/main" val="4191854659"/>
      </p:ext>
    </p:extLst>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390F5E65-6787-4541-BE8C-E61F80F874F6}" type="datetime1">
              <a:rPr lang="fr-FR" smtClean="0">
                <a:solidFill>
                  <a:srgbClr val="4E5B6F"/>
                </a:solidFill>
              </a:rPr>
              <a:pPr/>
              <a:t>21/07/2019</a:t>
            </a:fld>
            <a:endParaRPr lang="fr-FR" dirty="0">
              <a:solidFill>
                <a:srgbClr val="4E5B6F"/>
              </a:solidFill>
            </a:endParaRPr>
          </a:p>
        </p:txBody>
      </p:sp>
      <p:sp>
        <p:nvSpPr>
          <p:cNvPr id="9" name="Espace réservé du numéro de diapositive 8"/>
          <p:cNvSpPr>
            <a:spLocks noGrp="1"/>
          </p:cNvSpPr>
          <p:nvPr>
            <p:ph type="sldNum" sz="quarter" idx="15"/>
          </p:nvPr>
        </p:nvSpPr>
        <p:spPr/>
        <p:txBody>
          <a:bodyPr rtlCol="0"/>
          <a:lstStyle/>
          <a:p>
            <a:fld id="{1BBC90CA-126F-41A8-BDE2-D1F18F96220D}" type="slidenum">
              <a:rPr lang="fr-FR" smtClean="0"/>
              <a:pPr/>
              <a:t>‹N°›</a:t>
            </a:fld>
            <a:endParaRPr lang="fr-FR" dirty="0"/>
          </a:p>
        </p:txBody>
      </p:sp>
      <p:sp>
        <p:nvSpPr>
          <p:cNvPr id="10" name="Espace réservé du pied de page 9"/>
          <p:cNvSpPr>
            <a:spLocks noGrp="1"/>
          </p:cNvSpPr>
          <p:nvPr>
            <p:ph type="ftr" sz="quarter" idx="16"/>
          </p:nvPr>
        </p:nvSpPr>
        <p:spPr/>
        <p:txBody>
          <a:bodyPr rtlCol="0"/>
          <a:lstStyle/>
          <a:p>
            <a:r>
              <a:rPr lang="fr-FR" smtClean="0">
                <a:solidFill>
                  <a:srgbClr val="4E5B6F"/>
                </a:solidFill>
              </a:rPr>
              <a:t>MESRS-DGEFS</a:t>
            </a:r>
            <a:endParaRPr lang="fr-FR" dirty="0">
              <a:solidFill>
                <a:srgbClr val="4E5B6F"/>
              </a:solidFill>
            </a:endParaRPr>
          </a:p>
        </p:txBody>
      </p:sp>
    </p:spTree>
    <p:extLst>
      <p:ext uri="{BB962C8B-B14F-4D97-AF65-F5344CB8AC3E}">
        <p14:creationId xmlns="" xmlns:p14="http://schemas.microsoft.com/office/powerpoint/2010/main" val="3889597128"/>
      </p:ext>
    </p:extLst>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7AA4D4F9-AE29-40DF-967B-B34A757F45FE}" type="datetime1">
              <a:rPr lang="fr-FR" smtClean="0">
                <a:solidFill>
                  <a:srgbClr val="4E5B6F"/>
                </a:solidFill>
              </a:rPr>
              <a:pPr/>
              <a:t>21/07/2019</a:t>
            </a:fld>
            <a:endParaRPr lang="fr-FR" dirty="0">
              <a:solidFill>
                <a:srgbClr val="4E5B6F"/>
              </a:solidFill>
            </a:endParaRP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r>
              <a:rPr lang="fr-FR" smtClean="0">
                <a:solidFill>
                  <a:srgbClr val="4E5B6F"/>
                </a:solidFill>
              </a:rPr>
              <a:t>MESRS-DGEFS</a:t>
            </a:r>
            <a:endParaRPr lang="fr-FR" dirty="0">
              <a:solidFill>
                <a:srgbClr val="4E5B6F"/>
              </a:solidFill>
            </a:endParaRP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1BBC90CA-126F-41A8-BDE2-D1F18F96220D}" type="slidenum">
              <a:rPr lang="fr-FR" smtClean="0"/>
              <a:pPr/>
              <a:t>‹N°›</a:t>
            </a:fld>
            <a:endParaRPr lang="fr-FR" dirty="0"/>
          </a:p>
        </p:txBody>
      </p:sp>
    </p:spTree>
    <p:extLst>
      <p:ext uri="{BB962C8B-B14F-4D97-AF65-F5344CB8AC3E}">
        <p14:creationId xmlns="" xmlns:p14="http://schemas.microsoft.com/office/powerpoint/2010/main" val="1730222597"/>
      </p:ext>
    </p:extLst>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A7B54FAE-5432-4E2E-A567-3A21BF3FD92D}" type="datetime1">
              <a:rPr lang="fr-FR" smtClean="0">
                <a:solidFill>
                  <a:srgbClr val="4E5B6F"/>
                </a:solidFill>
              </a:rPr>
              <a:pPr/>
              <a:t>21/07/2019</a:t>
            </a:fld>
            <a:endParaRPr lang="fr-FR" dirty="0">
              <a:solidFill>
                <a:srgbClr val="4E5B6F"/>
              </a:solidFill>
            </a:endParaRPr>
          </a:p>
        </p:txBody>
      </p:sp>
      <p:sp>
        <p:nvSpPr>
          <p:cNvPr id="6" name="Espace réservé du pied de page 5"/>
          <p:cNvSpPr>
            <a:spLocks noGrp="1"/>
          </p:cNvSpPr>
          <p:nvPr>
            <p:ph type="ftr" sz="quarter" idx="11"/>
          </p:nvPr>
        </p:nvSpPr>
        <p:spPr/>
        <p:txBody>
          <a:bodyPr/>
          <a:lstStyle/>
          <a:p>
            <a:r>
              <a:rPr lang="fr-FR" smtClean="0">
                <a:solidFill>
                  <a:srgbClr val="4E5B6F"/>
                </a:solidFill>
              </a:rPr>
              <a:t>MESRS-DGEFS</a:t>
            </a:r>
            <a:endParaRPr lang="fr-FR" dirty="0">
              <a:solidFill>
                <a:srgbClr val="4E5B6F"/>
              </a:solidFill>
            </a:endParaRPr>
          </a:p>
        </p:txBody>
      </p:sp>
      <p:sp>
        <p:nvSpPr>
          <p:cNvPr id="7" name="Espace réservé du numéro de diapositive 6"/>
          <p:cNvSpPr>
            <a:spLocks noGrp="1"/>
          </p:cNvSpPr>
          <p:nvPr>
            <p:ph type="sldNum" sz="quarter" idx="12"/>
          </p:nvPr>
        </p:nvSpPr>
        <p:spPr/>
        <p:txBody>
          <a:bodyPr/>
          <a:lstStyle/>
          <a:p>
            <a:fld id="{1BBC90CA-126F-41A8-BDE2-D1F18F96220D}" type="slidenum">
              <a:rPr lang="fr-FR" smtClean="0"/>
              <a:pPr/>
              <a:t>‹N°›</a:t>
            </a:fld>
            <a:endParaRPr lang="fr-FR" dirty="0"/>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extLst>
      <p:ext uri="{BB962C8B-B14F-4D97-AF65-F5344CB8AC3E}">
        <p14:creationId xmlns="" xmlns:p14="http://schemas.microsoft.com/office/powerpoint/2010/main" val="77422924"/>
      </p:ext>
    </p:extLst>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AA8EEBA0-DC3C-408B-9478-AE533E9D93FB}" type="datetime1">
              <a:rPr lang="fr-FR" smtClean="0">
                <a:solidFill>
                  <a:srgbClr val="4E5B6F"/>
                </a:solidFill>
              </a:rPr>
              <a:pPr/>
              <a:t>21/07/2019</a:t>
            </a:fld>
            <a:endParaRPr lang="fr-FR" dirty="0">
              <a:solidFill>
                <a:srgbClr val="4E5B6F"/>
              </a:solidFill>
            </a:endParaRPr>
          </a:p>
        </p:txBody>
      </p:sp>
      <p:sp>
        <p:nvSpPr>
          <p:cNvPr id="8" name="Espace réservé du pied de page 7"/>
          <p:cNvSpPr>
            <a:spLocks noGrp="1"/>
          </p:cNvSpPr>
          <p:nvPr>
            <p:ph type="ftr" sz="quarter" idx="11"/>
          </p:nvPr>
        </p:nvSpPr>
        <p:spPr/>
        <p:txBody>
          <a:bodyPr/>
          <a:lstStyle/>
          <a:p>
            <a:r>
              <a:rPr lang="fr-FR" smtClean="0">
                <a:solidFill>
                  <a:srgbClr val="4E5B6F"/>
                </a:solidFill>
              </a:rPr>
              <a:t>MESRS-DGEFS</a:t>
            </a:r>
            <a:endParaRPr lang="fr-FR" dirty="0">
              <a:solidFill>
                <a:srgbClr val="4E5B6F"/>
              </a:solidFill>
            </a:endParaRPr>
          </a:p>
        </p:txBody>
      </p:sp>
      <p:sp>
        <p:nvSpPr>
          <p:cNvPr id="9" name="Espace réservé du numéro de diapositive 8"/>
          <p:cNvSpPr>
            <a:spLocks noGrp="1"/>
          </p:cNvSpPr>
          <p:nvPr>
            <p:ph type="sldNum" sz="quarter" idx="12"/>
          </p:nvPr>
        </p:nvSpPr>
        <p:spPr/>
        <p:txBody>
          <a:bodyPr/>
          <a:lstStyle/>
          <a:p>
            <a:fld id="{1BBC90CA-126F-41A8-BDE2-D1F18F96220D}" type="slidenum">
              <a:rPr lang="fr-FR" smtClean="0"/>
              <a:pPr/>
              <a:t>‹N°›</a:t>
            </a:fld>
            <a:endParaRPr lang="fr-FR" dirty="0"/>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extLst>
      <p:ext uri="{BB962C8B-B14F-4D97-AF65-F5344CB8AC3E}">
        <p14:creationId xmlns="" xmlns:p14="http://schemas.microsoft.com/office/powerpoint/2010/main" val="3034910507"/>
      </p:ext>
    </p:extLst>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9A8F7D05-310B-4B56-B66D-7899930E461A}" type="datetime1">
              <a:rPr lang="fr-FR" smtClean="0">
                <a:solidFill>
                  <a:srgbClr val="4E5B6F"/>
                </a:solidFill>
              </a:rPr>
              <a:pPr/>
              <a:t>21/07/2019</a:t>
            </a:fld>
            <a:endParaRPr lang="fr-FR" dirty="0">
              <a:solidFill>
                <a:srgbClr val="4E5B6F"/>
              </a:solidFill>
            </a:endParaRPr>
          </a:p>
        </p:txBody>
      </p:sp>
      <p:sp>
        <p:nvSpPr>
          <p:cNvPr id="7" name="Espace réservé du numéro de diapositive 6"/>
          <p:cNvSpPr>
            <a:spLocks noGrp="1"/>
          </p:cNvSpPr>
          <p:nvPr>
            <p:ph type="sldNum" sz="quarter" idx="11"/>
          </p:nvPr>
        </p:nvSpPr>
        <p:spPr/>
        <p:txBody>
          <a:bodyPr rtlCol="0"/>
          <a:lstStyle/>
          <a:p>
            <a:fld id="{1BBC90CA-126F-41A8-BDE2-D1F18F96220D}" type="slidenum">
              <a:rPr lang="fr-FR" smtClean="0"/>
              <a:pPr/>
              <a:t>‹N°›</a:t>
            </a:fld>
            <a:endParaRPr lang="fr-FR" dirty="0"/>
          </a:p>
        </p:txBody>
      </p:sp>
      <p:sp>
        <p:nvSpPr>
          <p:cNvPr id="8" name="Espace réservé du pied de page 7"/>
          <p:cNvSpPr>
            <a:spLocks noGrp="1"/>
          </p:cNvSpPr>
          <p:nvPr>
            <p:ph type="ftr" sz="quarter" idx="12"/>
          </p:nvPr>
        </p:nvSpPr>
        <p:spPr/>
        <p:txBody>
          <a:bodyPr rtlCol="0"/>
          <a:lstStyle/>
          <a:p>
            <a:r>
              <a:rPr lang="fr-FR" smtClean="0">
                <a:solidFill>
                  <a:srgbClr val="4E5B6F"/>
                </a:solidFill>
              </a:rPr>
              <a:t>MESRS-DGEFS</a:t>
            </a:r>
            <a:endParaRPr lang="fr-FR" dirty="0">
              <a:solidFill>
                <a:srgbClr val="4E5B6F"/>
              </a:solidFill>
            </a:endParaRPr>
          </a:p>
        </p:txBody>
      </p:sp>
    </p:spTree>
    <p:extLst>
      <p:ext uri="{BB962C8B-B14F-4D97-AF65-F5344CB8AC3E}">
        <p14:creationId xmlns="" xmlns:p14="http://schemas.microsoft.com/office/powerpoint/2010/main" val="2459843487"/>
      </p:ext>
    </p:extLst>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7563018-153E-4A8E-8ADF-CCEF26C81BCF}" type="datetime1">
              <a:rPr lang="fr-FR" smtClean="0">
                <a:solidFill>
                  <a:srgbClr val="4E5B6F"/>
                </a:solidFill>
              </a:rPr>
              <a:pPr/>
              <a:t>21/07/2019</a:t>
            </a:fld>
            <a:endParaRPr lang="fr-FR" dirty="0">
              <a:solidFill>
                <a:srgbClr val="4E5B6F"/>
              </a:solidFill>
            </a:endParaRPr>
          </a:p>
        </p:txBody>
      </p:sp>
      <p:sp>
        <p:nvSpPr>
          <p:cNvPr id="3" name="Espace réservé du pied de page 2"/>
          <p:cNvSpPr>
            <a:spLocks noGrp="1"/>
          </p:cNvSpPr>
          <p:nvPr>
            <p:ph type="ftr" sz="quarter" idx="11"/>
          </p:nvPr>
        </p:nvSpPr>
        <p:spPr/>
        <p:txBody>
          <a:bodyPr/>
          <a:lstStyle/>
          <a:p>
            <a:r>
              <a:rPr lang="fr-FR" smtClean="0">
                <a:solidFill>
                  <a:srgbClr val="4E5B6F"/>
                </a:solidFill>
              </a:rPr>
              <a:t>MESRS-DGEFS</a:t>
            </a:r>
            <a:endParaRPr lang="fr-FR" dirty="0">
              <a:solidFill>
                <a:srgbClr val="4E5B6F"/>
              </a:solidFill>
            </a:endParaRPr>
          </a:p>
        </p:txBody>
      </p:sp>
      <p:sp>
        <p:nvSpPr>
          <p:cNvPr id="4" name="Espace réservé du numéro de diapositive 3"/>
          <p:cNvSpPr>
            <a:spLocks noGrp="1"/>
          </p:cNvSpPr>
          <p:nvPr>
            <p:ph type="sldNum" sz="quarter" idx="12"/>
          </p:nvPr>
        </p:nvSpPr>
        <p:spPr/>
        <p:txBody>
          <a:bodyPr/>
          <a:lstStyle/>
          <a:p>
            <a:fld id="{1BBC90CA-126F-41A8-BDE2-D1F18F96220D}" type="slidenum">
              <a:rPr lang="fr-FR" smtClean="0"/>
              <a:pPr/>
              <a:t>‹N°›</a:t>
            </a:fld>
            <a:endParaRPr lang="fr-FR" dirty="0"/>
          </a:p>
        </p:txBody>
      </p:sp>
    </p:spTree>
    <p:extLst>
      <p:ext uri="{BB962C8B-B14F-4D97-AF65-F5344CB8AC3E}">
        <p14:creationId xmlns="" xmlns:p14="http://schemas.microsoft.com/office/powerpoint/2010/main" val="2189108869"/>
      </p:ext>
    </p:extLst>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6E6F2EA5-F49E-4E7F-91C9-B1853C08ED67}" type="datetime1">
              <a:rPr lang="fr-FR" smtClean="0">
                <a:solidFill>
                  <a:srgbClr val="4E5B6F"/>
                </a:solidFill>
              </a:rPr>
              <a:pPr/>
              <a:t>21/07/2019</a:t>
            </a:fld>
            <a:endParaRPr lang="fr-FR" dirty="0">
              <a:solidFill>
                <a:srgbClr val="4E5B6F"/>
              </a:solidFill>
            </a:endParaRPr>
          </a:p>
        </p:txBody>
      </p:sp>
      <p:sp>
        <p:nvSpPr>
          <p:cNvPr id="22" name="Espace réservé du numéro de diapositive 21"/>
          <p:cNvSpPr>
            <a:spLocks noGrp="1"/>
          </p:cNvSpPr>
          <p:nvPr>
            <p:ph type="sldNum" sz="quarter" idx="15"/>
          </p:nvPr>
        </p:nvSpPr>
        <p:spPr/>
        <p:txBody>
          <a:bodyPr rtlCol="0"/>
          <a:lstStyle/>
          <a:p>
            <a:fld id="{1BBC90CA-126F-41A8-BDE2-D1F18F96220D}" type="slidenum">
              <a:rPr lang="fr-FR" smtClean="0"/>
              <a:pPr/>
              <a:t>‹N°›</a:t>
            </a:fld>
            <a:endParaRPr lang="fr-FR" dirty="0"/>
          </a:p>
        </p:txBody>
      </p:sp>
      <p:sp>
        <p:nvSpPr>
          <p:cNvPr id="23" name="Espace réservé du pied de page 22"/>
          <p:cNvSpPr>
            <a:spLocks noGrp="1"/>
          </p:cNvSpPr>
          <p:nvPr>
            <p:ph type="ftr" sz="quarter" idx="16"/>
          </p:nvPr>
        </p:nvSpPr>
        <p:spPr/>
        <p:txBody>
          <a:bodyPr rtlCol="0"/>
          <a:lstStyle/>
          <a:p>
            <a:r>
              <a:rPr lang="fr-FR" smtClean="0">
                <a:solidFill>
                  <a:srgbClr val="4E5B6F"/>
                </a:solidFill>
              </a:rPr>
              <a:t>MESRS-DGEFS</a:t>
            </a:r>
            <a:endParaRPr lang="fr-FR" dirty="0">
              <a:solidFill>
                <a:srgbClr val="4E5B6F"/>
              </a:solidFill>
            </a:endParaRPr>
          </a:p>
        </p:txBody>
      </p:sp>
    </p:spTree>
    <p:extLst>
      <p:ext uri="{BB962C8B-B14F-4D97-AF65-F5344CB8AC3E}">
        <p14:creationId xmlns="" xmlns:p14="http://schemas.microsoft.com/office/powerpoint/2010/main" val="2946618320"/>
      </p:ext>
    </p:extLst>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78FBCD4-E445-4049-A202-46EBD141902A}" type="datetimeFigureOut">
              <a:rPr lang="fr-FR" smtClean="0"/>
              <a:pPr/>
              <a:t>21/07/2019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D56631F-B99A-4A6C-BB5A-D3DE6E5BF7B0}" type="slidenum">
              <a:rPr lang="fr-FR" smtClean="0"/>
              <a:pPr/>
              <a:t>‹N°›</a:t>
            </a:fld>
            <a:endParaRPr lang="fr-F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dirty="0"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7" name="Espace réservé de la date 16"/>
          <p:cNvSpPr>
            <a:spLocks noGrp="1"/>
          </p:cNvSpPr>
          <p:nvPr>
            <p:ph type="dt" sz="half" idx="10"/>
          </p:nvPr>
        </p:nvSpPr>
        <p:spPr/>
        <p:txBody>
          <a:bodyPr rtlCol="0"/>
          <a:lstStyle/>
          <a:p>
            <a:fld id="{E7A7CFCD-8206-4D31-AB30-E0409B66C502}" type="datetime1">
              <a:rPr lang="fr-FR" smtClean="0">
                <a:solidFill>
                  <a:srgbClr val="4E5B6F"/>
                </a:solidFill>
              </a:rPr>
              <a:pPr/>
              <a:t>21/07/2019</a:t>
            </a:fld>
            <a:endParaRPr lang="fr-FR" dirty="0">
              <a:solidFill>
                <a:srgbClr val="4E5B6F"/>
              </a:solidFill>
            </a:endParaRPr>
          </a:p>
        </p:txBody>
      </p:sp>
      <p:sp>
        <p:nvSpPr>
          <p:cNvPr id="18" name="Espace réservé du numéro de diapositive 17"/>
          <p:cNvSpPr>
            <a:spLocks noGrp="1"/>
          </p:cNvSpPr>
          <p:nvPr>
            <p:ph type="sldNum" sz="quarter" idx="11"/>
          </p:nvPr>
        </p:nvSpPr>
        <p:spPr/>
        <p:txBody>
          <a:bodyPr rtlCol="0"/>
          <a:lstStyle/>
          <a:p>
            <a:fld id="{1BBC90CA-126F-41A8-BDE2-D1F18F96220D}" type="slidenum">
              <a:rPr lang="fr-FR" smtClean="0"/>
              <a:pPr/>
              <a:t>‹N°›</a:t>
            </a:fld>
            <a:endParaRPr lang="fr-FR" dirty="0"/>
          </a:p>
        </p:txBody>
      </p:sp>
      <p:sp>
        <p:nvSpPr>
          <p:cNvPr id="21" name="Espace réservé du pied de page 20"/>
          <p:cNvSpPr>
            <a:spLocks noGrp="1"/>
          </p:cNvSpPr>
          <p:nvPr>
            <p:ph type="ftr" sz="quarter" idx="12"/>
          </p:nvPr>
        </p:nvSpPr>
        <p:spPr/>
        <p:txBody>
          <a:bodyPr rtlCol="0"/>
          <a:lstStyle/>
          <a:p>
            <a:r>
              <a:rPr lang="fr-FR" smtClean="0">
                <a:solidFill>
                  <a:srgbClr val="4E5B6F"/>
                </a:solidFill>
              </a:rPr>
              <a:t>MESRS-DGEFS</a:t>
            </a:r>
            <a:endParaRPr lang="fr-FR" dirty="0">
              <a:solidFill>
                <a:srgbClr val="4E5B6F"/>
              </a:solidFill>
            </a:endParaRPr>
          </a:p>
        </p:txBody>
      </p:sp>
    </p:spTree>
    <p:extLst>
      <p:ext uri="{BB962C8B-B14F-4D97-AF65-F5344CB8AC3E}">
        <p14:creationId xmlns="" xmlns:p14="http://schemas.microsoft.com/office/powerpoint/2010/main" val="497143808"/>
      </p:ext>
    </p:extLst>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BC95EFC-31E5-49E8-8728-05F7A3C0AA57}" type="datetime1">
              <a:rPr lang="fr-FR" smtClean="0">
                <a:solidFill>
                  <a:srgbClr val="4E5B6F"/>
                </a:solidFill>
              </a:rPr>
              <a:pPr/>
              <a:t>21/07/2019</a:t>
            </a:fld>
            <a:endParaRPr lang="fr-FR" dirty="0">
              <a:solidFill>
                <a:srgbClr val="4E5B6F"/>
              </a:solidFill>
            </a:endParaRPr>
          </a:p>
        </p:txBody>
      </p:sp>
      <p:sp>
        <p:nvSpPr>
          <p:cNvPr id="5" name="Espace réservé du pied de page 4"/>
          <p:cNvSpPr>
            <a:spLocks noGrp="1"/>
          </p:cNvSpPr>
          <p:nvPr>
            <p:ph type="ftr" sz="quarter" idx="11"/>
          </p:nvPr>
        </p:nvSpPr>
        <p:spPr/>
        <p:txBody>
          <a:bodyPr/>
          <a:lstStyle/>
          <a:p>
            <a:r>
              <a:rPr lang="fr-FR" smtClean="0">
                <a:solidFill>
                  <a:srgbClr val="4E5B6F"/>
                </a:solidFill>
              </a:rPr>
              <a:t>MESRS-DGEFS</a:t>
            </a:r>
            <a:endParaRPr lang="fr-FR" dirty="0">
              <a:solidFill>
                <a:srgbClr val="4E5B6F"/>
              </a:solidFill>
            </a:endParaRPr>
          </a:p>
        </p:txBody>
      </p:sp>
      <p:sp>
        <p:nvSpPr>
          <p:cNvPr id="6" name="Espace réservé du numéro de diapositive 5"/>
          <p:cNvSpPr>
            <a:spLocks noGrp="1"/>
          </p:cNvSpPr>
          <p:nvPr>
            <p:ph type="sldNum" sz="quarter" idx="12"/>
          </p:nvPr>
        </p:nvSpPr>
        <p:spPr/>
        <p:txBody>
          <a:bodyPr/>
          <a:lstStyle/>
          <a:p>
            <a:fld id="{1BBC90CA-126F-41A8-BDE2-D1F18F96220D}" type="slidenum">
              <a:rPr lang="fr-FR" smtClean="0"/>
              <a:pPr/>
              <a:t>‹N°›</a:t>
            </a:fld>
            <a:endParaRPr lang="fr-FR" dirty="0"/>
          </a:p>
        </p:txBody>
      </p:sp>
    </p:spTree>
    <p:extLst>
      <p:ext uri="{BB962C8B-B14F-4D97-AF65-F5344CB8AC3E}">
        <p14:creationId xmlns="" xmlns:p14="http://schemas.microsoft.com/office/powerpoint/2010/main" val="1658550911"/>
      </p:ext>
    </p:extLst>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158FA10-F34B-4582-BCE5-E8B2A6B52C05}" type="datetime1">
              <a:rPr lang="fr-FR" smtClean="0">
                <a:solidFill>
                  <a:srgbClr val="4E5B6F"/>
                </a:solidFill>
              </a:rPr>
              <a:pPr/>
              <a:t>21/07/2019</a:t>
            </a:fld>
            <a:endParaRPr lang="fr-FR" dirty="0">
              <a:solidFill>
                <a:srgbClr val="4E5B6F"/>
              </a:solidFill>
            </a:endParaRPr>
          </a:p>
        </p:txBody>
      </p:sp>
      <p:sp>
        <p:nvSpPr>
          <p:cNvPr id="5" name="Espace réservé du pied de page 4"/>
          <p:cNvSpPr>
            <a:spLocks noGrp="1"/>
          </p:cNvSpPr>
          <p:nvPr>
            <p:ph type="ftr" sz="quarter" idx="11"/>
          </p:nvPr>
        </p:nvSpPr>
        <p:spPr/>
        <p:txBody>
          <a:bodyPr/>
          <a:lstStyle/>
          <a:p>
            <a:r>
              <a:rPr lang="fr-FR" smtClean="0">
                <a:solidFill>
                  <a:srgbClr val="4E5B6F"/>
                </a:solidFill>
              </a:rPr>
              <a:t>MESRS-DGEFS</a:t>
            </a:r>
            <a:endParaRPr lang="fr-FR" dirty="0">
              <a:solidFill>
                <a:srgbClr val="4E5B6F"/>
              </a:solidFill>
            </a:endParaRPr>
          </a:p>
        </p:txBody>
      </p:sp>
      <p:sp>
        <p:nvSpPr>
          <p:cNvPr id="6" name="Espace réservé du numéro de diapositive 5"/>
          <p:cNvSpPr>
            <a:spLocks noGrp="1"/>
          </p:cNvSpPr>
          <p:nvPr>
            <p:ph type="sldNum" sz="quarter" idx="12"/>
          </p:nvPr>
        </p:nvSpPr>
        <p:spPr/>
        <p:txBody>
          <a:bodyPr/>
          <a:lstStyle/>
          <a:p>
            <a:fld id="{1BBC90CA-126F-41A8-BDE2-D1F18F96220D}" type="slidenum">
              <a:rPr lang="fr-FR" smtClean="0"/>
              <a:pPr/>
              <a:t>‹N°›</a:t>
            </a:fld>
            <a:endParaRPr lang="fr-FR" dirty="0"/>
          </a:p>
        </p:txBody>
      </p:sp>
    </p:spTree>
    <p:extLst>
      <p:ext uri="{BB962C8B-B14F-4D97-AF65-F5344CB8AC3E}">
        <p14:creationId xmlns="" xmlns:p14="http://schemas.microsoft.com/office/powerpoint/2010/main" val="1053999875"/>
      </p:ext>
    </p:extLst>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78FBCD4-E445-4049-A202-46EBD141902A}" type="datetimeFigureOut">
              <a:rPr lang="fr-FR" smtClean="0"/>
              <a:pPr/>
              <a:t>21/07/2019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D56631F-B99A-4A6C-BB5A-D3DE6E5BF7B0}"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78FBCD4-E445-4049-A202-46EBD141902A}" type="datetimeFigureOut">
              <a:rPr lang="fr-FR" smtClean="0"/>
              <a:pPr/>
              <a:t>21/07/2019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D56631F-B99A-4A6C-BB5A-D3DE6E5BF7B0}"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78FBCD4-E445-4049-A202-46EBD141902A}" type="datetimeFigureOut">
              <a:rPr lang="fr-FR" smtClean="0"/>
              <a:pPr/>
              <a:t>21/07/2019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D56631F-B99A-4A6C-BB5A-D3DE6E5BF7B0}"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78FBCD4-E445-4049-A202-46EBD141902A}" type="datetimeFigureOut">
              <a:rPr lang="fr-FR" smtClean="0"/>
              <a:pPr/>
              <a:t>21/07/2019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D56631F-B99A-4A6C-BB5A-D3DE6E5BF7B0}"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78FBCD4-E445-4049-A202-46EBD141902A}" type="datetimeFigureOut">
              <a:rPr lang="fr-FR" smtClean="0"/>
              <a:pPr/>
              <a:t>21/07/2019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D56631F-B99A-4A6C-BB5A-D3DE6E5BF7B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78FBCD4-E445-4049-A202-46EBD141902A}" type="datetimeFigureOut">
              <a:rPr lang="fr-FR" smtClean="0"/>
              <a:pPr/>
              <a:t>21/07/2019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D56631F-B99A-4A6C-BB5A-D3DE6E5BF7B0}"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78FBCD4-E445-4049-A202-46EBD141902A}" type="datetimeFigureOut">
              <a:rPr lang="fr-FR" smtClean="0"/>
              <a:pPr/>
              <a:t>21/07/2019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D56631F-B99A-4A6C-BB5A-D3DE6E5BF7B0}"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8FBCD4-E445-4049-A202-46EBD141902A}" type="datetimeFigureOut">
              <a:rPr lang="fr-FR" smtClean="0"/>
              <a:pPr/>
              <a:t>21/07/2019</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56631F-B99A-4A6C-BB5A-D3DE6E5BF7B0}"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454695F5-E91D-43E8-AF22-1E0B24233692}" type="datetime1">
              <a:rPr lang="fr-FR" smtClean="0">
                <a:solidFill>
                  <a:srgbClr val="4E5B6F"/>
                </a:solidFill>
              </a:rPr>
              <a:pPr/>
              <a:t>21/07/2019</a:t>
            </a:fld>
            <a:endParaRPr lang="fr-FR" dirty="0">
              <a:solidFill>
                <a:srgbClr val="4E5B6F"/>
              </a:solidFill>
            </a:endParaRP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fr-FR" smtClean="0">
                <a:solidFill>
                  <a:srgbClr val="4E5B6F"/>
                </a:solidFill>
              </a:rPr>
              <a:t>MESRS-DGEFS</a:t>
            </a:r>
            <a:endParaRPr lang="fr-FR" dirty="0">
              <a:solidFill>
                <a:srgbClr val="4E5B6F"/>
              </a:solidFill>
            </a:endParaRP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1BBC90CA-126F-41A8-BDE2-D1F18F96220D}" type="slidenum">
              <a:rPr lang="fr-FR" smtClean="0"/>
              <a:pPr/>
              <a:t>‹N°›</a:t>
            </a:fld>
            <a:endParaRPr lang="fr-FR" dirty="0"/>
          </a:p>
        </p:txBody>
      </p:sp>
    </p:spTree>
    <p:extLst>
      <p:ext uri="{BB962C8B-B14F-4D97-AF65-F5344CB8AC3E}">
        <p14:creationId xmlns="" xmlns:p14="http://schemas.microsoft.com/office/powerpoint/2010/main" val="33285562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 xmlns:p14="http://schemas.microsoft.com/office/powerpoint/2010/main" Requires="p14">
      <p:transition p14:dur="10"/>
    </mc:Choice>
    <mc:Fallback>
      <p:transition/>
    </mc:Fallback>
  </mc:AlternateContent>
  <p:hf hd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10.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bac2019.mesrs.dz/" TargetMode="External"/><Relationship Id="rId7" Type="http://schemas.openxmlformats.org/officeDocument/2006/relationships/slide" Target="slide2.xml"/><Relationship Id="rId2" Type="http://schemas.openxmlformats.org/officeDocument/2006/relationships/notesSlide" Target="../notesSlides/notesSlide10.xml"/><Relationship Id="rId1" Type="http://schemas.openxmlformats.org/officeDocument/2006/relationships/slideLayout" Target="../slideLayouts/slideLayout13.xml"/><Relationship Id="rId6" Type="http://schemas.openxmlformats.org/officeDocument/2006/relationships/hyperlink" Target="http://www.esi.dz/" TargetMode="External"/><Relationship Id="rId5" Type="http://schemas.openxmlformats.org/officeDocument/2006/relationships/hyperlink" Target="http://www.mesrs.dz/" TargetMode="External"/><Relationship Id="rId4" Type="http://schemas.openxmlformats.org/officeDocument/2006/relationships/hyperlink" Target="http://www.orientation.esi.dz/" TargetMode="External"/></Relationships>
</file>

<file path=ppt/slides/_rels/slide1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8.xml"/><Relationship Id="rId7" Type="http://schemas.openxmlformats.org/officeDocument/2006/relationships/slide" Target="slide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 Id="rId9" Type="http://schemas.microsoft.com/office/2007/relationships/diagramDrawing" Target="../diagrams/drawing8.xml"/></Relationships>
</file>

<file path=ppt/slides/_rels/slide1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s://progres.mesrs.dz/webetrangers" TargetMode="External"/><Relationship Id="rId7" Type="http://schemas.openxmlformats.org/officeDocument/2006/relationships/slide" Target="slide2.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s://www.mesrs.dz/les-equivalences" TargetMode="External"/><Relationship Id="rId5" Type="http://schemas.openxmlformats.org/officeDocument/2006/relationships/hyperlink" Target="http://www.mesrs.dz/" TargetMode="External"/><Relationship Id="rId4" Type="http://schemas.openxmlformats.org/officeDocument/2006/relationships/hyperlink" Target="https://bac2019.mesrs.dz/" TargetMode="External"/></Relationships>
</file>

<file path=ppt/slides/_rels/slide1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9.xml"/><Relationship Id="rId7" Type="http://schemas.openxmlformats.org/officeDocument/2006/relationships/slide" Target="slide2.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 Id="rId9" Type="http://schemas.microsoft.com/office/2007/relationships/diagramDrawing" Target="../diagrams/drawing9.xml"/></Relationships>
</file>

<file path=ppt/slides/_rels/slide14.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10.xml"/><Relationship Id="rId7" Type="http://schemas.openxmlformats.org/officeDocument/2006/relationships/slide" Target="slide2.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 Id="rId9" Type="http://schemas.microsoft.com/office/2007/relationships/diagramDrawing" Target="../diagrams/drawing10.xml"/></Relationships>
</file>

<file path=ppt/slides/_rels/slide1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image" Target="../media/image8.jpeg"/><Relationship Id="rId7"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slide" Target="slide2.xml"/><Relationship Id="rId5" Type="http://schemas.openxmlformats.org/officeDocument/2006/relationships/image" Target="../media/image10.jpeg"/><Relationship Id="rId4" Type="http://schemas.openxmlformats.org/officeDocument/2006/relationships/image" Target="../media/image9.jpeg"/></Relationships>
</file>

<file path=ppt/slides/_rels/slide17.xml.rels><?xml version="1.0" encoding="UTF-8" standalone="yes"?>
<Relationships xmlns="http://schemas.openxmlformats.org/package/2006/relationships"><Relationship Id="rId3" Type="http://schemas.openxmlformats.org/officeDocument/2006/relationships/image" Target="../media/image11.jpeg"/><Relationship Id="rId7" Type="http://schemas.openxmlformats.org/officeDocument/2006/relationships/slide" Target="slide16.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slide" Target="slide18.xml"/><Relationship Id="rId5" Type="http://schemas.openxmlformats.org/officeDocument/2006/relationships/image" Target="../media/image3.png"/><Relationship Id="rId4" Type="http://schemas.openxmlformats.org/officeDocument/2006/relationships/slide" Target="slide2.xml"/></Relationships>
</file>

<file path=ppt/slides/_rels/slide18.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image" Target="../media/image12.jpeg"/><Relationship Id="rId7"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slide" Target="slide2.xml"/><Relationship Id="rId5" Type="http://schemas.openxmlformats.org/officeDocument/2006/relationships/image" Target="../media/image14.jpeg"/><Relationship Id="rId4" Type="http://schemas.openxmlformats.org/officeDocument/2006/relationships/image" Target="../media/image13.jpeg"/></Relationships>
</file>

<file path=ppt/slides/_rels/slide1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slide" Target="slide20.xml"/><Relationship Id="rId5" Type="http://schemas.openxmlformats.org/officeDocument/2006/relationships/image" Target="../media/image3.png"/><Relationship Id="rId4" Type="http://schemas.openxmlformats.org/officeDocument/2006/relationships/slide" Target="slide2.xml"/></Relationships>
</file>

<file path=ppt/slides/_rels/slide2.xml.rels><?xml version="1.0" encoding="UTF-8" standalone="yes"?>
<Relationships xmlns="http://schemas.openxmlformats.org/package/2006/relationships"><Relationship Id="rId8" Type="http://schemas.openxmlformats.org/officeDocument/2006/relationships/slide" Target="slide5.xml"/><Relationship Id="rId13" Type="http://schemas.openxmlformats.org/officeDocument/2006/relationships/slide" Target="slide19.xml"/><Relationship Id="rId18" Type="http://schemas.microsoft.com/office/2007/relationships/diagramDrawing" Target="../diagrams/drawing1.xml"/><Relationship Id="rId3" Type="http://schemas.openxmlformats.org/officeDocument/2006/relationships/diagramData" Target="../diagrams/data1.xml"/><Relationship Id="rId7" Type="http://schemas.openxmlformats.org/officeDocument/2006/relationships/slide" Target="slide3.xml"/><Relationship Id="rId12" Type="http://schemas.openxmlformats.org/officeDocument/2006/relationships/slide" Target="slide16.xml"/><Relationship Id="rId17" Type="http://schemas.openxmlformats.org/officeDocument/2006/relationships/image" Target="../media/image3.png"/><Relationship Id="rId2" Type="http://schemas.openxmlformats.org/officeDocument/2006/relationships/notesSlide" Target="../notesSlides/notesSlide2.xml"/><Relationship Id="rId16" Type="http://schemas.openxmlformats.org/officeDocument/2006/relationships/slide" Target="slide1.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slide" Target="slide14.xml"/><Relationship Id="rId5" Type="http://schemas.openxmlformats.org/officeDocument/2006/relationships/diagramQuickStyle" Target="../diagrams/quickStyle1.xml"/><Relationship Id="rId15" Type="http://schemas.openxmlformats.org/officeDocument/2006/relationships/slide" Target="slide7.xml"/><Relationship Id="rId10" Type="http://schemas.openxmlformats.org/officeDocument/2006/relationships/slide" Target="slide9.xml"/><Relationship Id="rId4" Type="http://schemas.openxmlformats.org/officeDocument/2006/relationships/diagramLayout" Target="../diagrams/layout1.xml"/><Relationship Id="rId9" Type="http://schemas.openxmlformats.org/officeDocument/2006/relationships/slide" Target="slide15.xml"/><Relationship Id="rId14" Type="http://schemas.openxmlformats.org/officeDocument/2006/relationships/slide" Target="slide23.xml"/></Relationships>
</file>

<file path=ppt/slides/_rels/slide2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slide" Target="slide19.xml"/><Relationship Id="rId5" Type="http://schemas.openxmlformats.org/officeDocument/2006/relationships/slide" Target="slide21.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slide" Target="slide20.xml"/><Relationship Id="rId5" Type="http://schemas.openxmlformats.org/officeDocument/2006/relationships/slide" Target="slide2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11.xml"/><Relationship Id="rId7" Type="http://schemas.openxmlformats.org/officeDocument/2006/relationships/slide" Target="slide2.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10" Type="http://schemas.microsoft.com/office/2007/relationships/diagramDrawing" Target="../diagrams/drawing11.xml"/><Relationship Id="rId4" Type="http://schemas.openxmlformats.org/officeDocument/2006/relationships/diagramLayout" Target="../diagrams/layout11.xml"/><Relationship Id="rId9" Type="http://schemas.openxmlformats.org/officeDocument/2006/relationships/slide" Target="slide21.xml"/></Relationships>
</file>

<file path=ppt/slides/_rels/slide2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3.xml"/><Relationship Id="rId13" Type="http://schemas.microsoft.com/office/2007/relationships/diagramDrawing" Target="../diagrams/drawing2.xml"/><Relationship Id="rId3" Type="http://schemas.openxmlformats.org/officeDocument/2006/relationships/diagramData" Target="../diagrams/data2.xml"/><Relationship Id="rId7" Type="http://schemas.openxmlformats.org/officeDocument/2006/relationships/diagramData" Target="../diagrams/data3.xml"/><Relationship Id="rId12"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11" Type="http://schemas.openxmlformats.org/officeDocument/2006/relationships/slide" Target="slide2.xml"/><Relationship Id="rId5" Type="http://schemas.openxmlformats.org/officeDocument/2006/relationships/diagramQuickStyle" Target="../diagrams/quickStyle2.xml"/><Relationship Id="rId10" Type="http://schemas.openxmlformats.org/officeDocument/2006/relationships/diagramColors" Target="../diagrams/colors3.xml"/><Relationship Id="rId4" Type="http://schemas.openxmlformats.org/officeDocument/2006/relationships/diagramLayout" Target="../diagrams/layout2.xml"/><Relationship Id="rId9" Type="http://schemas.openxmlformats.org/officeDocument/2006/relationships/diagramQuickStyle" Target="../diagrams/quickStyle3.xml"/><Relationship Id="rId14" Type="http://schemas.microsoft.com/office/2007/relationships/diagramDrawing" Target="../diagrams/drawing3.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slide" Target="slide2.xml"/></Relationships>
</file>

<file path=ppt/slides/_rels/slide5.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4.xml"/><Relationship Id="rId7" Type="http://schemas.openxmlformats.org/officeDocument/2006/relationships/slide" Target="slide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10" Type="http://schemas.microsoft.com/office/2007/relationships/diagramDrawing" Target="../diagrams/drawing4.xml"/><Relationship Id="rId4" Type="http://schemas.openxmlformats.org/officeDocument/2006/relationships/diagramLayout" Target="../diagrams/layout4.xml"/><Relationship Id="rId9" Type="http://schemas.openxmlformats.org/officeDocument/2006/relationships/slide" Target="slide6.xml"/></Relationships>
</file>

<file path=ppt/slides/_rels/slide6.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5.xml"/><Relationship Id="rId7" Type="http://schemas.openxmlformats.org/officeDocument/2006/relationships/slide" Target="slide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10" Type="http://schemas.microsoft.com/office/2007/relationships/diagramDrawing" Target="../diagrams/drawing5.xml"/><Relationship Id="rId4" Type="http://schemas.openxmlformats.org/officeDocument/2006/relationships/diagramLayout" Target="../diagrams/layout5.xml"/><Relationship Id="rId9" Type="http://schemas.openxmlformats.org/officeDocument/2006/relationships/slide" Target="slide5.xml"/></Relationships>
</file>

<file path=ppt/slides/_rels/slide7.xml.rels><?xml version="1.0" encoding="UTF-8" standalone="yes"?>
<Relationships xmlns="http://schemas.openxmlformats.org/package/2006/relationships"><Relationship Id="rId8" Type="http://schemas.openxmlformats.org/officeDocument/2006/relationships/image" Target="../media/image6.jpeg"/><Relationship Id="rId13" Type="http://schemas.microsoft.com/office/2007/relationships/diagramDrawing" Target="../diagrams/drawing6.xml"/><Relationship Id="rId3" Type="http://schemas.openxmlformats.org/officeDocument/2006/relationships/diagramData" Target="../diagrams/data6.xml"/><Relationship Id="rId7" Type="http://schemas.openxmlformats.org/officeDocument/2006/relationships/image" Target="../media/image5.jpeg"/><Relationship Id="rId12" Type="http://schemas.openxmlformats.org/officeDocument/2006/relationships/slide" Target="slide8.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6.xml"/><Relationship Id="rId11" Type="http://schemas.openxmlformats.org/officeDocument/2006/relationships/image" Target="../media/image3.png"/><Relationship Id="rId5" Type="http://schemas.openxmlformats.org/officeDocument/2006/relationships/diagramQuickStyle" Target="../diagrams/quickStyle6.xml"/><Relationship Id="rId10" Type="http://schemas.openxmlformats.org/officeDocument/2006/relationships/slide" Target="slide2.xml"/><Relationship Id="rId4" Type="http://schemas.openxmlformats.org/officeDocument/2006/relationships/diagramLayout" Target="../diagrams/layout6.xml"/><Relationship Id="rId9" Type="http://schemas.openxmlformats.org/officeDocument/2006/relationships/image" Target="../media/image7.jpeg"/></Relationships>
</file>

<file path=ppt/slides/_rels/slide8.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7.xml"/><Relationship Id="rId7" Type="http://schemas.openxmlformats.org/officeDocument/2006/relationships/slide" Target="slide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10" Type="http://schemas.microsoft.com/office/2007/relationships/diagramDrawing" Target="../diagrams/drawing7.xml"/><Relationship Id="rId4" Type="http://schemas.openxmlformats.org/officeDocument/2006/relationships/diagramLayout" Target="../diagrams/layout7.xml"/><Relationship Id="rId9" Type="http://schemas.openxmlformats.org/officeDocument/2006/relationships/slide" Target="slide7.xml"/></Relationships>
</file>

<file path=ppt/slides/_rels/slide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90695" y="3985340"/>
            <a:ext cx="5929354" cy="523220"/>
          </a:xfrm>
          <a:prstGeom prst="rect">
            <a:avLst/>
          </a:prstGeom>
        </p:spPr>
        <p:txBody>
          <a:bodyPr wrap="square">
            <a:spAutoFit/>
          </a:bodyPr>
          <a:lstStyle/>
          <a:p>
            <a:pPr lvl="0" algn="ctr">
              <a:spcBef>
                <a:spcPct val="0"/>
              </a:spcBef>
            </a:pPr>
            <a:r>
              <a:rPr lang="fr-FR" sz="2800" dirty="0" smtClean="0">
                <a:solidFill>
                  <a:srgbClr val="298F35"/>
                </a:solidFill>
                <a:latin typeface="Castellar" pitchFamily="18" charset="0"/>
                <a:ea typeface="+mj-ea"/>
                <a:cs typeface="+mj-cs"/>
              </a:rPr>
              <a:t>Guide du bachelier </a:t>
            </a:r>
            <a:r>
              <a:rPr lang="ar-DZ" sz="2800" dirty="0" smtClean="0">
                <a:solidFill>
                  <a:srgbClr val="298F35"/>
                </a:solidFill>
                <a:latin typeface="Castellar" pitchFamily="18" charset="0"/>
                <a:ea typeface="+mj-ea"/>
                <a:cs typeface="+mj-cs"/>
              </a:rPr>
              <a:t>201</a:t>
            </a:r>
            <a:r>
              <a:rPr lang="fr-FR" sz="2800" dirty="0" smtClean="0">
                <a:solidFill>
                  <a:srgbClr val="298F35"/>
                </a:solidFill>
                <a:latin typeface="Castellar" pitchFamily="18" charset="0"/>
                <a:ea typeface="+mj-ea"/>
                <a:cs typeface="+mj-cs"/>
              </a:rPr>
              <a:t>9</a:t>
            </a:r>
            <a:endParaRPr lang="fr-FR" sz="2800" dirty="0">
              <a:solidFill>
                <a:srgbClr val="298F35"/>
              </a:solidFill>
              <a:latin typeface="Castellar" pitchFamily="18" charset="0"/>
              <a:ea typeface="+mj-ea"/>
              <a:cs typeface="+mj-cs"/>
            </a:endParaRPr>
          </a:p>
        </p:txBody>
      </p:sp>
      <p:pic>
        <p:nvPicPr>
          <p:cNvPr id="6" name="Picture 1" descr="C:\Documents and Settings\Administrateur\Bureau\presentation amar\49923774rq4.gif"/>
          <p:cNvPicPr>
            <a:picLocks noChangeAspect="1" noChangeArrowheads="1" noCrop="1"/>
          </p:cNvPicPr>
          <p:nvPr/>
        </p:nvPicPr>
        <p:blipFill>
          <a:blip r:embed="rId3" cstate="print"/>
          <a:srcRect/>
          <a:stretch>
            <a:fillRect/>
          </a:stretch>
        </p:blipFill>
        <p:spPr bwMode="auto">
          <a:xfrm>
            <a:off x="3993938" y="2852936"/>
            <a:ext cx="1122868" cy="1107059"/>
          </a:xfrm>
          <a:prstGeom prst="rect">
            <a:avLst/>
          </a:prstGeom>
          <a:noFill/>
          <a:effectLst>
            <a:outerShdw blurRad="152400" dist="317500" dir="5400000" sx="90000" sy="-19000" rotWithShape="0">
              <a:prstClr val="black">
                <a:alpha val="15000"/>
              </a:prstClr>
            </a:outerShdw>
          </a:effectLst>
        </p:spPr>
      </p:pic>
      <p:sp>
        <p:nvSpPr>
          <p:cNvPr id="7" name="Rectangle 6"/>
          <p:cNvSpPr/>
          <p:nvPr/>
        </p:nvSpPr>
        <p:spPr>
          <a:xfrm>
            <a:off x="2332030" y="2123339"/>
            <a:ext cx="4446684" cy="769441"/>
          </a:xfrm>
          <a:prstGeom prst="rect">
            <a:avLst/>
          </a:prstGeom>
        </p:spPr>
        <p:txBody>
          <a:bodyPr wrap="square">
            <a:spAutoFit/>
          </a:bodyPr>
          <a:lstStyle/>
          <a:p>
            <a:pPr algn="ctr" rtl="1"/>
            <a:r>
              <a:rPr lang="ar-DZ" sz="4400" b="1" dirty="0" smtClean="0">
                <a:solidFill>
                  <a:srgbClr val="298F35"/>
                </a:solidFill>
                <a:latin typeface="Andalus" pitchFamily="18" charset="-78"/>
                <a:cs typeface="Andalus" pitchFamily="18" charset="-78"/>
              </a:rPr>
              <a:t>دليــــل الطــالب 2019</a:t>
            </a:r>
            <a:r>
              <a:rPr lang="ar-DZ" sz="4400" dirty="0" smtClean="0"/>
              <a:t>  </a:t>
            </a:r>
            <a:endParaRPr lang="ar-DZ" sz="4400" dirty="0"/>
          </a:p>
        </p:txBody>
      </p:sp>
      <p:sp>
        <p:nvSpPr>
          <p:cNvPr id="10" name="ZoneTexte 9">
            <a:hlinkClick r:id="" action="ppaction://noaction"/>
          </p:cNvPr>
          <p:cNvSpPr txBox="1"/>
          <p:nvPr/>
        </p:nvSpPr>
        <p:spPr>
          <a:xfrm>
            <a:off x="6516216" y="4941168"/>
            <a:ext cx="1704316" cy="369332"/>
          </a:xfrm>
          <a:prstGeom prst="rect">
            <a:avLst/>
          </a:prstGeom>
          <a:noFill/>
        </p:spPr>
        <p:txBody>
          <a:bodyPr wrap="square" rtlCol="0">
            <a:spAutoFit/>
          </a:bodyPr>
          <a:lstStyle/>
          <a:p>
            <a:pPr algn="ctr"/>
            <a:r>
              <a:rPr lang="fr-FR" dirty="0" smtClean="0">
                <a:solidFill>
                  <a:schemeClr val="bg1"/>
                </a:solidFill>
              </a:rPr>
              <a:t>Suivant - </a:t>
            </a:r>
            <a:r>
              <a:rPr lang="ar-DZ" dirty="0" smtClean="0">
                <a:solidFill>
                  <a:schemeClr val="bg1"/>
                </a:solidFill>
              </a:rPr>
              <a:t>التالي</a:t>
            </a:r>
            <a:endParaRPr lang="fr-FR" dirty="0">
              <a:solidFill>
                <a:schemeClr val="bg1"/>
              </a:solidFill>
            </a:endParaRPr>
          </a:p>
        </p:txBody>
      </p:sp>
      <p:sp>
        <p:nvSpPr>
          <p:cNvPr id="3" name="Rectangle 2">
            <a:hlinkClick r:id="rId4" action="ppaction://hlinksldjump"/>
          </p:cNvPr>
          <p:cNvSpPr/>
          <p:nvPr/>
        </p:nvSpPr>
        <p:spPr>
          <a:xfrm>
            <a:off x="3150096" y="4695928"/>
            <a:ext cx="2843808" cy="849006"/>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a:p>
        </p:txBody>
      </p:sp>
      <p:sp>
        <p:nvSpPr>
          <p:cNvPr id="11" name="ZoneTexte 10">
            <a:hlinkClick r:id="rId4" action="ppaction://hlinksldjump"/>
          </p:cNvPr>
          <p:cNvSpPr txBox="1"/>
          <p:nvPr/>
        </p:nvSpPr>
        <p:spPr>
          <a:xfrm>
            <a:off x="3719842" y="4869160"/>
            <a:ext cx="1704316" cy="461665"/>
          </a:xfrm>
          <a:prstGeom prst="rect">
            <a:avLst/>
          </a:prstGeom>
          <a:noFill/>
        </p:spPr>
        <p:txBody>
          <a:bodyPr wrap="square" rtlCol="0">
            <a:spAutoFit/>
          </a:bodyPr>
          <a:lstStyle/>
          <a:p>
            <a:pPr algn="ctr"/>
            <a:r>
              <a:rPr lang="fr-FR" sz="2400" b="1" dirty="0" smtClean="0">
                <a:solidFill>
                  <a:srgbClr val="FFFF00"/>
                </a:solidFill>
              </a:rPr>
              <a:t>Français</a:t>
            </a:r>
            <a:endParaRPr lang="fr-FR" sz="2400" b="1" dirty="0">
              <a:solidFill>
                <a:srgbClr val="FFFF00"/>
              </a:solidFill>
            </a:endParaRPr>
          </a:p>
        </p:txBody>
      </p:sp>
      <p:sp>
        <p:nvSpPr>
          <p:cNvPr id="16" name="Rectangle 15"/>
          <p:cNvSpPr/>
          <p:nvPr/>
        </p:nvSpPr>
        <p:spPr>
          <a:xfrm>
            <a:off x="3554" y="6006604"/>
            <a:ext cx="9144000" cy="864096"/>
          </a:xfrm>
          <a:prstGeom prst="rect">
            <a:avLst/>
          </a:prstGeom>
          <a:solidFill>
            <a:schemeClr val="accent1">
              <a:lumMod val="60000"/>
              <a:lumOff val="4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sp>
        <p:nvSpPr>
          <p:cNvPr id="12" name="Titre 1"/>
          <p:cNvSpPr>
            <a:spLocks noGrp="1"/>
          </p:cNvSpPr>
          <p:nvPr>
            <p:ph type="title"/>
          </p:nvPr>
        </p:nvSpPr>
        <p:spPr>
          <a:xfrm>
            <a:off x="0" y="-24"/>
            <a:ext cx="9144000" cy="1988864"/>
          </a:xfrm>
          <a:ln/>
        </p:spPr>
        <p:style>
          <a:lnRef idx="0">
            <a:schemeClr val="accent1"/>
          </a:lnRef>
          <a:fillRef idx="3">
            <a:schemeClr val="accent1"/>
          </a:fillRef>
          <a:effectRef idx="3">
            <a:schemeClr val="accent1"/>
          </a:effectRef>
          <a:fontRef idx="minor">
            <a:schemeClr val="lt1"/>
          </a:fontRef>
        </p:style>
        <p:txBody>
          <a:bodyPr>
            <a:noAutofit/>
          </a:bodyPr>
          <a:lstStyle/>
          <a:p>
            <a:r>
              <a:rPr lang="ar-DZ" sz="2400" dirty="0">
                <a:solidFill>
                  <a:schemeClr val="bg1"/>
                </a:solidFill>
              </a:rPr>
              <a:t>الجمهــوريــة </a:t>
            </a:r>
            <a:r>
              <a:rPr lang="ar-DZ" sz="2400" dirty="0" smtClean="0">
                <a:solidFill>
                  <a:schemeClr val="bg1"/>
                </a:solidFill>
              </a:rPr>
              <a:t>الجـزائرية </a:t>
            </a:r>
            <a:r>
              <a:rPr lang="ar-DZ" sz="2400" dirty="0">
                <a:solidFill>
                  <a:schemeClr val="bg1"/>
                </a:solidFill>
              </a:rPr>
              <a:t>الديمقـراطــية الشعبــية </a:t>
            </a:r>
            <a:r>
              <a:rPr lang="fr-FR" sz="1800" dirty="0">
                <a:solidFill>
                  <a:schemeClr val="bg1"/>
                </a:solidFill>
              </a:rPr>
              <a:t/>
            </a:r>
            <a:br>
              <a:rPr lang="fr-FR" sz="1800" dirty="0">
                <a:solidFill>
                  <a:schemeClr val="bg1"/>
                </a:solidFill>
              </a:rPr>
            </a:br>
            <a:r>
              <a:rPr lang="fr-FR" sz="2400" b="1" dirty="0" smtClean="0">
                <a:solidFill>
                  <a:schemeClr val="bg1"/>
                </a:solidFill>
              </a:rPr>
              <a:t>République Algérienne Démocratique et Populaire </a:t>
            </a:r>
            <a:br>
              <a:rPr lang="fr-FR" sz="2400" b="1" dirty="0" smtClean="0">
                <a:solidFill>
                  <a:schemeClr val="bg1"/>
                </a:solidFill>
              </a:rPr>
            </a:br>
            <a:r>
              <a:rPr lang="ar-DZ" sz="2400" dirty="0">
                <a:solidFill>
                  <a:schemeClr val="bg1"/>
                </a:solidFill>
              </a:rPr>
              <a:t>وزارة التعلــيم العــالي والبحــث العلــمي</a:t>
            </a:r>
            <a:r>
              <a:rPr lang="fr-FR" sz="2400" dirty="0" smtClean="0">
                <a:solidFill>
                  <a:schemeClr val="bg1"/>
                </a:solidFill>
              </a:rPr>
              <a:t/>
            </a:r>
            <a:br>
              <a:rPr lang="fr-FR" sz="2400" dirty="0" smtClean="0">
                <a:solidFill>
                  <a:schemeClr val="bg1"/>
                </a:solidFill>
              </a:rPr>
            </a:br>
            <a:r>
              <a:rPr lang="fr-FR" sz="2400" dirty="0" smtClean="0">
                <a:solidFill>
                  <a:schemeClr val="bg1"/>
                </a:solidFill>
              </a:rPr>
              <a:t>Ministère de l’Enseignement Supérieur et de la Recherche  Scientifique</a:t>
            </a:r>
            <a:endParaRPr lang="fr-FR" sz="2400" dirty="0"/>
          </a:p>
        </p:txBody>
      </p:sp>
    </p:spTree>
    <p:extLst>
      <p:ext uri="{BB962C8B-B14F-4D97-AF65-F5344CB8AC3E}">
        <p14:creationId xmlns="" xmlns:p14="http://schemas.microsoft.com/office/powerpoint/2010/main" val="252161619"/>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re 1"/>
          <p:cNvSpPr>
            <a:spLocks noGrp="1"/>
          </p:cNvSpPr>
          <p:nvPr>
            <p:ph type="title"/>
          </p:nvPr>
        </p:nvSpPr>
        <p:spPr>
          <a:xfrm>
            <a:off x="-32" y="0"/>
            <a:ext cx="9144000" cy="548680"/>
          </a:xfrm>
          <a:solidFill>
            <a:srgbClr val="003054"/>
          </a:solidFill>
          <a:ln>
            <a:noFill/>
          </a:ln>
        </p:spPr>
        <p:style>
          <a:lnRef idx="1">
            <a:schemeClr val="accent3"/>
          </a:lnRef>
          <a:fillRef idx="2">
            <a:schemeClr val="accent3"/>
          </a:fillRef>
          <a:effectRef idx="1">
            <a:schemeClr val="accent3"/>
          </a:effectRef>
          <a:fontRef idx="minor">
            <a:schemeClr val="dk1"/>
          </a:fontRef>
        </p:style>
        <p:txBody>
          <a:bodyPr>
            <a:noAutofit/>
          </a:bodyPr>
          <a:lstStyle/>
          <a:p>
            <a:pPr algn="ctr"/>
            <a:r>
              <a:rPr lang="fr-FR" sz="1600" b="1" dirty="0" smtClean="0">
                <a:solidFill>
                  <a:schemeClr val="bg1"/>
                </a:solidFill>
              </a:rPr>
              <a:t>Comment me préinscrire </a:t>
            </a:r>
            <a:r>
              <a:rPr lang="fr-FR" sz="1600" b="1" dirty="0" smtClean="0">
                <a:solidFill>
                  <a:srgbClr val="FF0000"/>
                </a:solidFill>
              </a:rPr>
              <a:t>EN LIGNE </a:t>
            </a:r>
            <a:r>
              <a:rPr lang="fr-FR" sz="1600" b="1" dirty="0" smtClean="0">
                <a:solidFill>
                  <a:schemeClr val="bg1"/>
                </a:solidFill>
              </a:rPr>
              <a:t>et m’inscrire dans un établissement </a:t>
            </a:r>
            <a:br>
              <a:rPr lang="fr-FR" sz="1600" b="1" dirty="0" smtClean="0">
                <a:solidFill>
                  <a:schemeClr val="bg1"/>
                </a:solidFill>
              </a:rPr>
            </a:br>
            <a:r>
              <a:rPr lang="fr-FR" sz="1600" b="1" dirty="0" smtClean="0">
                <a:solidFill>
                  <a:schemeClr val="bg1"/>
                </a:solidFill>
              </a:rPr>
              <a:t>de l’Enseignement Supérieur</a:t>
            </a:r>
            <a:endParaRPr lang="fr-FR" sz="1600" b="1" dirty="0">
              <a:solidFill>
                <a:schemeClr val="bg1"/>
              </a:solidFill>
            </a:endParaRPr>
          </a:p>
        </p:txBody>
      </p:sp>
      <p:sp>
        <p:nvSpPr>
          <p:cNvPr id="8" name="Flèche vers le haut 7"/>
          <p:cNvSpPr/>
          <p:nvPr/>
        </p:nvSpPr>
        <p:spPr>
          <a:xfrm>
            <a:off x="7858148" y="2021071"/>
            <a:ext cx="357190" cy="3265317"/>
          </a:xfrm>
          <a:prstGeom prst="upArrow">
            <a:avLst/>
          </a:prstGeom>
          <a:solidFill>
            <a:schemeClr val="accent3">
              <a:lumMod val="60000"/>
              <a:lumOff val="40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a:p>
        </p:txBody>
      </p:sp>
      <p:sp>
        <p:nvSpPr>
          <p:cNvPr id="11" name="ZoneTexte 10"/>
          <p:cNvSpPr txBox="1"/>
          <p:nvPr/>
        </p:nvSpPr>
        <p:spPr>
          <a:xfrm flipH="1">
            <a:off x="2794398" y="5666836"/>
            <a:ext cx="828092" cy="400110"/>
          </a:xfrm>
          <a:prstGeom prst="rect">
            <a:avLst/>
          </a:prstGeom>
          <a:noFill/>
        </p:spPr>
        <p:txBody>
          <a:bodyPr wrap="square" rtlCol="0">
            <a:spAutoFit/>
          </a:bodyPr>
          <a:lstStyle/>
          <a:p>
            <a:r>
              <a:rPr lang="ar-DZ" sz="2000" b="1" dirty="0" smtClean="0">
                <a:solidFill>
                  <a:schemeClr val="bg1"/>
                </a:solidFill>
              </a:rPr>
              <a:t>التأكيد</a:t>
            </a:r>
            <a:endParaRPr lang="fr-FR" sz="2000" b="1" dirty="0">
              <a:solidFill>
                <a:schemeClr val="bg1"/>
              </a:solidFill>
            </a:endParaRPr>
          </a:p>
        </p:txBody>
      </p:sp>
      <p:sp>
        <p:nvSpPr>
          <p:cNvPr id="12" name="Flèche gauche 11"/>
          <p:cNvSpPr/>
          <p:nvPr/>
        </p:nvSpPr>
        <p:spPr>
          <a:xfrm flipH="1">
            <a:off x="6323509" y="928670"/>
            <a:ext cx="446807" cy="357190"/>
          </a:xfrm>
          <a:prstGeom prst="leftArrow">
            <a:avLst/>
          </a:prstGeom>
          <a:solidFill>
            <a:schemeClr val="accent3">
              <a:lumMod val="60000"/>
              <a:lumOff val="40000"/>
            </a:schemeClr>
          </a:solidFill>
        </p:spPr>
        <p:style>
          <a:lnRef idx="1">
            <a:schemeClr val="accent3"/>
          </a:lnRef>
          <a:fillRef idx="3">
            <a:schemeClr val="accent3"/>
          </a:fillRef>
          <a:effectRef idx="2">
            <a:schemeClr val="accent3"/>
          </a:effectRef>
          <a:fontRef idx="minor">
            <a:schemeClr val="lt1"/>
          </a:fontRef>
        </p:style>
        <p:txBody>
          <a:bodyPr rtlCol="0" anchor="ctr"/>
          <a:lstStyle/>
          <a:p>
            <a:pPr algn="ctr"/>
            <a:endParaRPr lang="fr-FR"/>
          </a:p>
        </p:txBody>
      </p:sp>
      <p:sp>
        <p:nvSpPr>
          <p:cNvPr id="13" name="Flèche vers le bas 12"/>
          <p:cNvSpPr/>
          <p:nvPr/>
        </p:nvSpPr>
        <p:spPr>
          <a:xfrm>
            <a:off x="1714480" y="1961565"/>
            <a:ext cx="214314" cy="285752"/>
          </a:xfrm>
          <a:prstGeom prst="downArrow">
            <a:avLst>
              <a:gd name="adj1" fmla="val 50000"/>
              <a:gd name="adj2" fmla="val 100000"/>
            </a:avLst>
          </a:prstGeom>
          <a:solidFill>
            <a:schemeClr val="accent3">
              <a:lumMod val="60000"/>
              <a:lumOff val="40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dirty="0"/>
          </a:p>
        </p:txBody>
      </p:sp>
      <p:sp>
        <p:nvSpPr>
          <p:cNvPr id="15" name="Flèche vers le bas 14"/>
          <p:cNvSpPr/>
          <p:nvPr/>
        </p:nvSpPr>
        <p:spPr>
          <a:xfrm>
            <a:off x="1773639" y="4781775"/>
            <a:ext cx="214314" cy="418666"/>
          </a:xfrm>
          <a:prstGeom prst="downArrow">
            <a:avLst>
              <a:gd name="adj1" fmla="val 50000"/>
              <a:gd name="adj2" fmla="val 100000"/>
            </a:avLst>
          </a:prstGeom>
          <a:solidFill>
            <a:schemeClr val="accent3">
              <a:lumMod val="60000"/>
              <a:lumOff val="40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dirty="0"/>
          </a:p>
        </p:txBody>
      </p:sp>
      <p:sp>
        <p:nvSpPr>
          <p:cNvPr id="16" name="ZoneTexte 15"/>
          <p:cNvSpPr txBox="1"/>
          <p:nvPr/>
        </p:nvSpPr>
        <p:spPr>
          <a:xfrm>
            <a:off x="37121" y="2276775"/>
            <a:ext cx="3691585" cy="1092607"/>
          </a:xfrm>
          <a:prstGeom prst="rect">
            <a:avLst/>
          </a:prstGeom>
        </p:spPr>
        <p:style>
          <a:lnRef idx="0">
            <a:schemeClr val="accent4"/>
          </a:lnRef>
          <a:fillRef idx="3">
            <a:schemeClr val="accent4"/>
          </a:fillRef>
          <a:effectRef idx="3">
            <a:schemeClr val="accent4"/>
          </a:effectRef>
          <a:fontRef idx="minor">
            <a:schemeClr val="lt1"/>
          </a:fontRef>
        </p:style>
        <p:txBody>
          <a:bodyPr wrap="square" rtlCol="0">
            <a:spAutoFit/>
          </a:bodyPr>
          <a:lstStyle/>
          <a:p>
            <a:pPr lvl="0" algn="ctr"/>
            <a:r>
              <a:rPr lang="fr-FR" sz="1300" dirty="0" smtClean="0">
                <a:solidFill>
                  <a:schemeClr val="bg1"/>
                </a:solidFill>
              </a:rPr>
              <a:t>A </a:t>
            </a:r>
            <a:r>
              <a:rPr lang="fr-FR" sz="1300" dirty="0">
                <a:cs typeface="Times New Roman" pitchFamily="18" charset="0"/>
              </a:rPr>
              <a:t>partir </a:t>
            </a:r>
            <a:r>
              <a:rPr lang="fr-FR" sz="1300" dirty="0" smtClean="0">
                <a:cs typeface="Times New Roman" pitchFamily="18" charset="0"/>
              </a:rPr>
              <a:t>du 22 </a:t>
            </a:r>
            <a:r>
              <a:rPr lang="fr-FR" sz="1300" dirty="0">
                <a:cs typeface="Times New Roman" pitchFamily="18" charset="0"/>
              </a:rPr>
              <a:t>juillet </a:t>
            </a:r>
            <a:r>
              <a:rPr lang="fr-FR" sz="1300" dirty="0" smtClean="0">
                <a:cs typeface="Times New Roman" pitchFamily="18" charset="0"/>
              </a:rPr>
              <a:t>2019, je consulte </a:t>
            </a:r>
            <a:r>
              <a:rPr lang="fr-FR" sz="1300" dirty="0" smtClean="0">
                <a:solidFill>
                  <a:schemeClr val="bg1"/>
                </a:solidFill>
              </a:rPr>
              <a:t>la </a:t>
            </a:r>
            <a:r>
              <a:rPr lang="fr-FR" sz="1300" b="1" u="sng" dirty="0" smtClean="0">
                <a:solidFill>
                  <a:schemeClr val="bg1"/>
                </a:solidFill>
              </a:rPr>
              <a:t>circulaire complémentaire</a:t>
            </a:r>
            <a:r>
              <a:rPr lang="fr-FR" sz="1300" dirty="0" smtClean="0">
                <a:solidFill>
                  <a:schemeClr val="bg1"/>
                </a:solidFill>
              </a:rPr>
              <a:t> des moyennes nationales de candidature</a:t>
            </a:r>
            <a:r>
              <a:rPr lang="fr-FR" sz="1300" dirty="0" smtClean="0">
                <a:cs typeface="Times New Roman" pitchFamily="18" charset="0"/>
              </a:rPr>
              <a:t> ( pour </a:t>
            </a:r>
            <a:r>
              <a:rPr lang="fr-FR" sz="1300" dirty="0" smtClean="0">
                <a:solidFill>
                  <a:schemeClr val="bg1"/>
                </a:solidFill>
              </a:rPr>
              <a:t>certains domaines et filières</a:t>
            </a:r>
            <a:r>
              <a:rPr lang="fr-FR" sz="1300" dirty="0" smtClean="0">
                <a:cs typeface="Times New Roman" pitchFamily="18" charset="0"/>
              </a:rPr>
              <a:t>) sur </a:t>
            </a:r>
            <a:r>
              <a:rPr lang="fr-FR" sz="1300" b="1" i="1" u="sng" dirty="0">
                <a:solidFill>
                  <a:srgbClr val="FFFF00"/>
                </a:solidFill>
                <a:hlinkClick r:id="rId3"/>
              </a:rPr>
              <a:t>http://</a:t>
            </a:r>
            <a:r>
              <a:rPr lang="fr-FR" sz="1300" b="1" i="1" u="sng" dirty="0" smtClean="0">
                <a:solidFill>
                  <a:srgbClr val="FFFF00"/>
                </a:solidFill>
                <a:hlinkClick r:id="rId3"/>
              </a:rPr>
              <a:t>bac2019.mesrs.dz</a:t>
            </a:r>
            <a:endParaRPr lang="ar-DZ" sz="1300" b="1" dirty="0">
              <a:solidFill>
                <a:schemeClr val="bg1"/>
              </a:solidFill>
            </a:endParaRPr>
          </a:p>
        </p:txBody>
      </p:sp>
      <p:sp>
        <p:nvSpPr>
          <p:cNvPr id="17" name="ZoneTexte 16"/>
          <p:cNvSpPr txBox="1"/>
          <p:nvPr/>
        </p:nvSpPr>
        <p:spPr>
          <a:xfrm>
            <a:off x="64984" y="3467448"/>
            <a:ext cx="3723097" cy="1569660"/>
          </a:xfrm>
          <a:prstGeom prst="rect">
            <a:avLst/>
          </a:prstGeom>
          <a:solidFill>
            <a:schemeClr val="bg2">
              <a:lumMod val="75000"/>
            </a:schemeClr>
          </a:solidFill>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ar-DZ" b="1" dirty="0" smtClean="0">
                <a:solidFill>
                  <a:srgbClr val="FF0000"/>
                </a:solidFill>
              </a:rPr>
              <a:t> </a:t>
            </a:r>
            <a:r>
              <a:rPr lang="fr-FR" sz="1300" b="1" dirty="0">
                <a:solidFill>
                  <a:schemeClr val="tx1"/>
                </a:solidFill>
              </a:rPr>
              <a:t>S</a:t>
            </a:r>
            <a:r>
              <a:rPr lang="fr-FR" sz="1300" b="1" dirty="0" smtClean="0">
                <a:solidFill>
                  <a:schemeClr val="tx1"/>
                </a:solidFill>
              </a:rPr>
              <a:t>ur </a:t>
            </a:r>
            <a:r>
              <a:rPr lang="fr-FR" sz="1300" b="1" dirty="0">
                <a:solidFill>
                  <a:schemeClr val="tx1"/>
                </a:solidFill>
              </a:rPr>
              <a:t>le site </a:t>
            </a:r>
            <a:r>
              <a:rPr lang="fr-FR" sz="1300" b="1" dirty="0" smtClean="0">
                <a:solidFill>
                  <a:schemeClr val="tx1"/>
                </a:solidFill>
              </a:rPr>
              <a:t>: </a:t>
            </a:r>
            <a:r>
              <a:rPr lang="fr-FR" sz="1300" b="1" i="1" u="sng" dirty="0" smtClean="0">
                <a:solidFill>
                  <a:schemeClr val="accent1">
                    <a:lumMod val="75000"/>
                  </a:schemeClr>
                </a:solidFill>
                <a:hlinkClick r:id="rId4"/>
              </a:rPr>
              <a:t>www.orientation.esi.dz,</a:t>
            </a:r>
            <a:r>
              <a:rPr lang="fr-FR" sz="1300" b="1" i="1" u="sng" dirty="0" smtClean="0">
                <a:solidFill>
                  <a:schemeClr val="accent1">
                    <a:lumMod val="75000"/>
                  </a:schemeClr>
                </a:solidFill>
              </a:rPr>
              <a:t> </a:t>
            </a:r>
            <a:r>
              <a:rPr lang="fr-FR" sz="1300" b="1" dirty="0" smtClean="0">
                <a:solidFill>
                  <a:schemeClr val="tx1"/>
                </a:solidFill>
              </a:rPr>
              <a:t>J’introduis </a:t>
            </a:r>
            <a:r>
              <a:rPr lang="fr-FR" sz="1300" b="1" dirty="0">
                <a:solidFill>
                  <a:schemeClr val="tx1"/>
                </a:solidFill>
              </a:rPr>
              <a:t>04 choix dans ma </a:t>
            </a:r>
            <a:r>
              <a:rPr lang="fr-FR" sz="1300" b="1" dirty="0" smtClean="0">
                <a:solidFill>
                  <a:schemeClr val="tx1"/>
                </a:solidFill>
              </a:rPr>
              <a:t>fiche de vœux à condition d’y insérer au moins une formation de licence </a:t>
            </a:r>
          </a:p>
          <a:p>
            <a:pPr algn="ctr"/>
            <a:r>
              <a:rPr lang="fr-FR" sz="1300" b="1" dirty="0" smtClean="0">
                <a:solidFill>
                  <a:srgbClr val="FFFF00"/>
                </a:solidFill>
              </a:rPr>
              <a:t>du 22 au 24 juillet 2019</a:t>
            </a:r>
          </a:p>
          <a:p>
            <a:pPr algn="ctr"/>
            <a:r>
              <a:rPr lang="fr-FR" sz="1300" b="1" dirty="0" smtClean="0">
                <a:solidFill>
                  <a:schemeClr val="tx1"/>
                </a:solidFill>
              </a:rPr>
              <a:t>et je valide mes choix </a:t>
            </a:r>
          </a:p>
          <a:p>
            <a:pPr algn="ctr"/>
            <a:r>
              <a:rPr lang="fr-FR" sz="1300" b="1" dirty="0">
                <a:solidFill>
                  <a:srgbClr val="FFFF00"/>
                </a:solidFill>
              </a:rPr>
              <a:t>du 25 au 26 juillet 2019 </a:t>
            </a:r>
          </a:p>
        </p:txBody>
      </p:sp>
      <p:sp>
        <p:nvSpPr>
          <p:cNvPr id="18" name="ZoneTexte 17"/>
          <p:cNvSpPr txBox="1"/>
          <p:nvPr/>
        </p:nvSpPr>
        <p:spPr>
          <a:xfrm>
            <a:off x="24422" y="5199608"/>
            <a:ext cx="3691583" cy="861774"/>
          </a:xfrm>
          <a:prstGeom prst="rect">
            <a:avLst/>
          </a:prstGeom>
          <a:solidFill>
            <a:schemeClr val="bg2">
              <a:lumMod val="75000"/>
            </a:schemeClr>
          </a:solidFill>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endParaRPr lang="fr-FR" sz="900" b="1" dirty="0" smtClean="0">
              <a:solidFill>
                <a:srgbClr val="FF0000"/>
              </a:solidFill>
            </a:endParaRPr>
          </a:p>
          <a:p>
            <a:pPr algn="ctr"/>
            <a:r>
              <a:rPr lang="ar-DZ" sz="1600" b="1" dirty="0" smtClean="0">
                <a:solidFill>
                  <a:srgbClr val="FF0000"/>
                </a:solidFill>
              </a:rPr>
              <a:t> </a:t>
            </a:r>
            <a:r>
              <a:rPr lang="fr-FR" sz="1600" b="1" dirty="0" smtClean="0">
                <a:solidFill>
                  <a:schemeClr val="tx1"/>
                </a:solidFill>
              </a:rPr>
              <a:t>Résultats de l’orientation </a:t>
            </a:r>
          </a:p>
          <a:p>
            <a:pPr algn="ctr"/>
            <a:r>
              <a:rPr lang="fr-FR" sz="1600" b="1" dirty="0" smtClean="0">
                <a:solidFill>
                  <a:srgbClr val="FFFF00"/>
                </a:solidFill>
              </a:rPr>
              <a:t>03 août 2019 au soir</a:t>
            </a:r>
          </a:p>
          <a:p>
            <a:pPr algn="ctr"/>
            <a:endParaRPr lang="fr-FR" sz="900" b="1" dirty="0">
              <a:solidFill>
                <a:srgbClr val="FFFF00"/>
              </a:solidFill>
            </a:endParaRPr>
          </a:p>
        </p:txBody>
      </p:sp>
      <p:sp>
        <p:nvSpPr>
          <p:cNvPr id="20" name="Flèche vers le bas 19"/>
          <p:cNvSpPr/>
          <p:nvPr/>
        </p:nvSpPr>
        <p:spPr>
          <a:xfrm flipV="1">
            <a:off x="5201879" y="1434858"/>
            <a:ext cx="214314" cy="409966"/>
          </a:xfrm>
          <a:prstGeom prst="downArrow">
            <a:avLst>
              <a:gd name="adj1" fmla="val 50000"/>
              <a:gd name="adj2" fmla="val 100000"/>
            </a:avLst>
          </a:prstGeom>
          <a:solidFill>
            <a:schemeClr val="accent3">
              <a:lumMod val="60000"/>
              <a:lumOff val="40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dirty="0"/>
          </a:p>
        </p:txBody>
      </p:sp>
      <p:sp>
        <p:nvSpPr>
          <p:cNvPr id="21" name="ZoneTexte 20"/>
          <p:cNvSpPr txBox="1"/>
          <p:nvPr/>
        </p:nvSpPr>
        <p:spPr>
          <a:xfrm>
            <a:off x="3913591" y="1755124"/>
            <a:ext cx="2856725" cy="2123658"/>
          </a:xfrm>
          <a:prstGeom prst="rect">
            <a:avLst/>
          </a:prstGeom>
          <a:solidFill>
            <a:schemeClr val="bg2">
              <a:lumMod val="75000"/>
            </a:schemeClr>
          </a:solidFill>
        </p:spPr>
        <p:style>
          <a:lnRef idx="0">
            <a:schemeClr val="accent4"/>
          </a:lnRef>
          <a:fillRef idx="3">
            <a:schemeClr val="accent4"/>
          </a:fillRef>
          <a:effectRef idx="3">
            <a:schemeClr val="accent4"/>
          </a:effectRef>
          <a:fontRef idx="minor">
            <a:schemeClr val="lt1"/>
          </a:fontRef>
        </p:style>
        <p:txBody>
          <a:bodyPr wrap="square" rtlCol="0">
            <a:spAutoFit/>
          </a:bodyPr>
          <a:lstStyle/>
          <a:p>
            <a:pPr algn="just"/>
            <a:r>
              <a:rPr lang="fr-FR" sz="1200" b="1" dirty="0" smtClean="0">
                <a:solidFill>
                  <a:schemeClr val="tx1"/>
                </a:solidFill>
              </a:rPr>
              <a:t>J’introduis 04 nouveaux choix en respectant la condition d’insérer au moins une formation de licence, si je suis dans les cas suivants:</a:t>
            </a:r>
          </a:p>
          <a:p>
            <a:pPr algn="just">
              <a:buFontTx/>
              <a:buChar char="-"/>
            </a:pPr>
            <a:r>
              <a:rPr lang="fr-FR" sz="1200" b="1" dirty="0" smtClean="0">
                <a:solidFill>
                  <a:schemeClr val="tx1"/>
                </a:solidFill>
              </a:rPr>
              <a:t> Aucun de mes quatre choix n’est</a:t>
            </a:r>
          </a:p>
          <a:p>
            <a:pPr algn="just"/>
            <a:r>
              <a:rPr lang="fr-FR" sz="1200" b="1" dirty="0">
                <a:solidFill>
                  <a:schemeClr val="tx1"/>
                </a:solidFill>
              </a:rPr>
              <a:t> </a:t>
            </a:r>
            <a:r>
              <a:rPr lang="fr-FR" sz="1200" b="1" dirty="0" smtClean="0">
                <a:solidFill>
                  <a:schemeClr val="tx1"/>
                </a:solidFill>
              </a:rPr>
              <a:t> satisfait</a:t>
            </a:r>
          </a:p>
          <a:p>
            <a:pPr algn="just"/>
            <a:r>
              <a:rPr lang="fr-FR" sz="1200" b="1" dirty="0" smtClean="0">
                <a:solidFill>
                  <a:schemeClr val="tx1"/>
                </a:solidFill>
              </a:rPr>
              <a:t>- Echec dans un test </a:t>
            </a:r>
          </a:p>
          <a:p>
            <a:pPr>
              <a:buFontTx/>
              <a:buChar char="-"/>
            </a:pPr>
            <a:r>
              <a:rPr lang="fr-FR" sz="1200" b="1" dirty="0" smtClean="0">
                <a:solidFill>
                  <a:schemeClr val="tx1"/>
                </a:solidFill>
              </a:rPr>
              <a:t>Non satisfait de l’affectation au</a:t>
            </a:r>
          </a:p>
          <a:p>
            <a:r>
              <a:rPr lang="fr-FR" sz="1200" b="1" dirty="0" smtClean="0">
                <a:solidFill>
                  <a:schemeClr val="tx1"/>
                </a:solidFill>
              </a:rPr>
              <a:t> 4</a:t>
            </a:r>
            <a:r>
              <a:rPr lang="fr-FR" sz="1200" b="1" baseline="30000" dirty="0" smtClean="0">
                <a:solidFill>
                  <a:schemeClr val="tx1"/>
                </a:solidFill>
              </a:rPr>
              <a:t>ème</a:t>
            </a:r>
            <a:r>
              <a:rPr lang="fr-FR" sz="1200" b="1" dirty="0" smtClean="0">
                <a:solidFill>
                  <a:schemeClr val="tx1"/>
                </a:solidFill>
              </a:rPr>
              <a:t> choix</a:t>
            </a:r>
          </a:p>
          <a:p>
            <a:pPr algn="ctr"/>
            <a:r>
              <a:rPr lang="fr-FR" sz="1200" b="1" dirty="0" smtClean="0">
                <a:solidFill>
                  <a:schemeClr val="tx1"/>
                </a:solidFill>
              </a:rPr>
              <a:t> du      </a:t>
            </a:r>
            <a:r>
              <a:rPr lang="fr-FR" sz="1200" b="1" dirty="0" smtClean="0">
                <a:solidFill>
                  <a:srgbClr val="FFFF00"/>
                </a:solidFill>
              </a:rPr>
              <a:t>04 au 08 août 2019    </a:t>
            </a:r>
            <a:endParaRPr lang="fr-FR" sz="1200" b="1" dirty="0">
              <a:solidFill>
                <a:srgbClr val="FFFF00"/>
              </a:solidFill>
            </a:endParaRPr>
          </a:p>
        </p:txBody>
      </p:sp>
      <p:sp>
        <p:nvSpPr>
          <p:cNvPr id="23" name="ZoneTexte 22"/>
          <p:cNvSpPr txBox="1"/>
          <p:nvPr/>
        </p:nvSpPr>
        <p:spPr>
          <a:xfrm>
            <a:off x="7143768" y="5145098"/>
            <a:ext cx="1928826" cy="1200329"/>
          </a:xfrm>
          <a:prstGeom prst="rect">
            <a:avLst/>
          </a:prstGeom>
          <a:solidFill>
            <a:schemeClr val="bg2">
              <a:lumMod val="75000"/>
            </a:schemeClr>
          </a:solidFill>
        </p:spPr>
        <p:style>
          <a:lnRef idx="0">
            <a:schemeClr val="accent1"/>
          </a:lnRef>
          <a:fillRef idx="3">
            <a:schemeClr val="accent1"/>
          </a:fillRef>
          <a:effectRef idx="3">
            <a:schemeClr val="accent1"/>
          </a:effectRef>
          <a:fontRef idx="minor">
            <a:schemeClr val="lt1"/>
          </a:fontRef>
        </p:style>
        <p:txBody>
          <a:bodyPr wrap="square" rtlCol="0">
            <a:spAutoFit/>
          </a:bodyPr>
          <a:lstStyle/>
          <a:p>
            <a:pPr>
              <a:buFontTx/>
              <a:buChar char="-"/>
            </a:pPr>
            <a:r>
              <a:rPr lang="fr-FR" sz="1200" b="1" spc="-30" dirty="0" smtClean="0">
                <a:solidFill>
                  <a:schemeClr val="tx1"/>
                </a:solidFill>
              </a:rPr>
              <a:t> Confirmation en ligne du :</a:t>
            </a:r>
          </a:p>
          <a:p>
            <a:r>
              <a:rPr lang="fr-FR" sz="1200" b="1" spc="-30" dirty="0">
                <a:solidFill>
                  <a:schemeClr val="tx1"/>
                </a:solidFill>
              </a:rPr>
              <a:t> </a:t>
            </a:r>
            <a:r>
              <a:rPr lang="fr-FR" sz="1200" b="1" spc="-30" dirty="0" smtClean="0">
                <a:solidFill>
                  <a:schemeClr val="tx1"/>
                </a:solidFill>
              </a:rPr>
              <a:t>    </a:t>
            </a:r>
            <a:r>
              <a:rPr lang="fr-FR" sz="1200" b="1" spc="-30" dirty="0" smtClean="0">
                <a:solidFill>
                  <a:srgbClr val="FFFF00"/>
                </a:solidFill>
              </a:rPr>
              <a:t>04 au 08 août 2019</a:t>
            </a:r>
          </a:p>
          <a:p>
            <a:r>
              <a:rPr lang="fr-FR" sz="1200" b="1" spc="-30" dirty="0" smtClean="0">
                <a:solidFill>
                  <a:schemeClr val="tx1"/>
                </a:solidFill>
              </a:rPr>
              <a:t>- Ouverture du portail d’hébergement du :</a:t>
            </a:r>
          </a:p>
          <a:p>
            <a:r>
              <a:rPr lang="fr-FR" sz="1200" b="1" spc="-30" dirty="0">
                <a:solidFill>
                  <a:schemeClr val="tx1"/>
                </a:solidFill>
              </a:rPr>
              <a:t> </a:t>
            </a:r>
            <a:r>
              <a:rPr lang="fr-FR" sz="1200" b="1" spc="-30" dirty="0" smtClean="0">
                <a:solidFill>
                  <a:schemeClr val="tx1"/>
                </a:solidFill>
              </a:rPr>
              <a:t>    </a:t>
            </a:r>
            <a:r>
              <a:rPr lang="fr-FR" sz="1200" b="1" spc="-30" dirty="0" smtClean="0">
                <a:solidFill>
                  <a:srgbClr val="FFFF00"/>
                </a:solidFill>
              </a:rPr>
              <a:t>08 au 17 août 2019</a:t>
            </a:r>
            <a:endParaRPr lang="fr-FR" sz="1200" b="1" spc="-30" dirty="0">
              <a:solidFill>
                <a:srgbClr val="FFFF00"/>
              </a:solidFill>
            </a:endParaRPr>
          </a:p>
        </p:txBody>
      </p:sp>
      <p:sp>
        <p:nvSpPr>
          <p:cNvPr id="24" name="ZoneTexte 23"/>
          <p:cNvSpPr txBox="1"/>
          <p:nvPr/>
        </p:nvSpPr>
        <p:spPr>
          <a:xfrm>
            <a:off x="6793309" y="620688"/>
            <a:ext cx="2327828" cy="1400383"/>
          </a:xfrm>
          <a:prstGeom prst="rect">
            <a:avLst/>
          </a:prstGeom>
          <a:solidFill>
            <a:schemeClr val="bg2">
              <a:lumMod val="75000"/>
            </a:schemeClr>
          </a:solidFill>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ar-DZ" sz="1200" b="1" dirty="0" smtClean="0">
                <a:solidFill>
                  <a:srgbClr val="FF0000"/>
                </a:solidFill>
              </a:rPr>
              <a:t> </a:t>
            </a:r>
            <a:r>
              <a:rPr lang="fr-FR" sz="1200" b="1" dirty="0" smtClean="0">
                <a:solidFill>
                  <a:schemeClr val="tx1"/>
                </a:solidFill>
              </a:rPr>
              <a:t>Inscriptions définitives + dépôt du dossier des œuvres universitaires (bourse et transport) du  :</a:t>
            </a:r>
            <a:endParaRPr lang="ar-DZ" sz="1200" b="1" dirty="0" smtClean="0">
              <a:solidFill>
                <a:schemeClr val="tx1"/>
              </a:solidFill>
            </a:endParaRPr>
          </a:p>
          <a:p>
            <a:pPr algn="ctr"/>
            <a:r>
              <a:rPr lang="fr-FR" sz="1200" b="1" dirty="0" smtClean="0">
                <a:solidFill>
                  <a:srgbClr val="FFFF00"/>
                </a:solidFill>
              </a:rPr>
              <a:t>02 au 08 septembre 2019 </a:t>
            </a:r>
            <a:endParaRPr lang="ar-DZ" sz="1200" b="1" dirty="0" smtClean="0">
              <a:solidFill>
                <a:srgbClr val="FFFF00"/>
              </a:solidFill>
            </a:endParaRPr>
          </a:p>
          <a:p>
            <a:pPr algn="ctr"/>
            <a:r>
              <a:rPr lang="fr-FR" sz="1200" b="1" dirty="0" smtClean="0">
                <a:solidFill>
                  <a:schemeClr val="tx1"/>
                </a:solidFill>
              </a:rPr>
              <a:t>avec réouverture du portail d’hébergement </a:t>
            </a:r>
            <a:r>
              <a:rPr lang="fr-FR" sz="1300" b="1" dirty="0" smtClean="0">
                <a:solidFill>
                  <a:schemeClr val="tx1"/>
                </a:solidFill>
              </a:rPr>
              <a:t> </a:t>
            </a:r>
            <a:endParaRPr lang="fr-FR" sz="1300" b="1" dirty="0">
              <a:solidFill>
                <a:srgbClr val="FF0000"/>
              </a:solidFill>
            </a:endParaRPr>
          </a:p>
        </p:txBody>
      </p:sp>
      <p:sp>
        <p:nvSpPr>
          <p:cNvPr id="25" name="ZoneTexte 24"/>
          <p:cNvSpPr txBox="1"/>
          <p:nvPr/>
        </p:nvSpPr>
        <p:spPr>
          <a:xfrm>
            <a:off x="66644" y="6180685"/>
            <a:ext cx="4071966" cy="600164"/>
          </a:xfrm>
          <a:prstGeom prst="rect">
            <a:avLst/>
          </a:prstGeom>
          <a:ln>
            <a:solidFill>
              <a:schemeClr val="bg2">
                <a:lumMod val="25000"/>
              </a:schemeClr>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r>
              <a:rPr lang="fr-FR" sz="1100" b="1" dirty="0" smtClean="0"/>
              <a:t>Traitement des cas exceptionnels au niveau des établissements universitaires via le système PROGRES du </a:t>
            </a:r>
            <a:r>
              <a:rPr lang="fr-FR" sz="1100" b="1" dirty="0" smtClean="0">
                <a:solidFill>
                  <a:srgbClr val="FF0000"/>
                </a:solidFill>
              </a:rPr>
              <a:t>02 au 12 septembre 2019 </a:t>
            </a:r>
            <a:r>
              <a:rPr lang="fr-FR" sz="1100" b="1" dirty="0" smtClean="0"/>
              <a:t>  </a:t>
            </a:r>
            <a:endParaRPr lang="fr-FR" sz="1100" b="1" dirty="0"/>
          </a:p>
        </p:txBody>
      </p:sp>
      <p:sp>
        <p:nvSpPr>
          <p:cNvPr id="26" name="ZoneTexte 25"/>
          <p:cNvSpPr txBox="1"/>
          <p:nvPr/>
        </p:nvSpPr>
        <p:spPr>
          <a:xfrm>
            <a:off x="40458" y="581830"/>
            <a:ext cx="3744217" cy="1348061"/>
          </a:xfrm>
          <a:prstGeom prst="rect">
            <a:avLst/>
          </a:prstGeom>
        </p:spPr>
        <p:style>
          <a:lnRef idx="0">
            <a:schemeClr val="accent4"/>
          </a:lnRef>
          <a:fillRef idx="3">
            <a:schemeClr val="accent4"/>
          </a:fillRef>
          <a:effectRef idx="3">
            <a:schemeClr val="accent4"/>
          </a:effectRef>
          <a:fontRef idx="minor">
            <a:schemeClr val="lt1"/>
          </a:fontRef>
        </p:style>
        <p:txBody>
          <a:bodyPr wrap="square" rtlCol="0">
            <a:spAutoFit/>
          </a:bodyPr>
          <a:lstStyle/>
          <a:p>
            <a:pPr lvl="0" algn="ctr" defTabSz="711200">
              <a:lnSpc>
                <a:spcPct val="90000"/>
              </a:lnSpc>
              <a:spcBef>
                <a:spcPct val="0"/>
              </a:spcBef>
            </a:pPr>
            <a:r>
              <a:rPr lang="fr-FR" sz="1200" b="1" spc="-30" dirty="0" smtClean="0">
                <a:solidFill>
                  <a:schemeClr val="bg1"/>
                </a:solidFill>
              </a:rPr>
              <a:t>Je consulte la circulaire n° 01 du 18 juin 2019 relative à la préinscription </a:t>
            </a:r>
            <a:br>
              <a:rPr lang="fr-FR" sz="1200" b="1" spc="-30" dirty="0" smtClean="0">
                <a:solidFill>
                  <a:schemeClr val="bg1"/>
                </a:solidFill>
              </a:rPr>
            </a:br>
            <a:r>
              <a:rPr lang="fr-FR" sz="1200" b="1" spc="-30" dirty="0" smtClean="0">
                <a:solidFill>
                  <a:schemeClr val="bg1"/>
                </a:solidFill>
              </a:rPr>
              <a:t>et l’orientation des bacheliers 2019 dans sa version numérique dénommée</a:t>
            </a:r>
          </a:p>
          <a:p>
            <a:pPr lvl="0" algn="ctr" defTabSz="711200">
              <a:lnSpc>
                <a:spcPct val="90000"/>
              </a:lnSpc>
              <a:spcBef>
                <a:spcPct val="0"/>
              </a:spcBef>
              <a:spcAft>
                <a:spcPct val="35000"/>
              </a:spcAft>
            </a:pPr>
            <a:r>
              <a:rPr lang="fr-FR" sz="1200" b="1" spc="-30" smtClean="0">
                <a:solidFill>
                  <a:schemeClr val="bg1"/>
                </a:solidFill>
              </a:rPr>
              <a:t>  « </a:t>
            </a:r>
            <a:r>
              <a:rPr lang="fr-FR" sz="1000" b="1" spc="-30" smtClean="0">
                <a:solidFill>
                  <a:schemeClr val="bg1"/>
                </a:solidFill>
              </a:rPr>
              <a:t>TESDJILCOM 2019 </a:t>
            </a:r>
            <a:r>
              <a:rPr lang="fr-FR" sz="1200" b="1" spc="-30" smtClean="0">
                <a:solidFill>
                  <a:schemeClr val="bg1"/>
                </a:solidFill>
              </a:rPr>
              <a:t>», disponible </a:t>
            </a:r>
            <a:r>
              <a:rPr lang="fr-FR" sz="1200" b="1" spc="-30" dirty="0" smtClean="0">
                <a:solidFill>
                  <a:schemeClr val="bg1"/>
                </a:solidFill>
              </a:rPr>
              <a:t>sur :</a:t>
            </a:r>
            <a:r>
              <a:rPr lang="fr-FR" sz="800" b="1" dirty="0" smtClean="0">
                <a:solidFill>
                  <a:schemeClr val="bg1"/>
                </a:solidFill>
              </a:rPr>
              <a:t>	</a:t>
            </a:r>
          </a:p>
          <a:p>
            <a:pPr lvl="0" algn="ctr" defTabSz="711200">
              <a:lnSpc>
                <a:spcPct val="90000"/>
              </a:lnSpc>
              <a:spcBef>
                <a:spcPct val="0"/>
              </a:spcBef>
            </a:pPr>
            <a:r>
              <a:rPr lang="fr-FR" sz="1300" b="1" i="1" u="sng" dirty="0">
                <a:solidFill>
                  <a:srgbClr val="FFFF00"/>
                </a:solidFill>
                <a:uFill>
                  <a:solidFill>
                    <a:srgbClr val="FFFF00"/>
                  </a:solidFill>
                </a:uFill>
                <a:hlinkClick r:id="rId3"/>
              </a:rPr>
              <a:t>http://</a:t>
            </a:r>
            <a:r>
              <a:rPr lang="fr-FR" sz="1300" b="1" i="1" u="sng" dirty="0" smtClean="0">
                <a:solidFill>
                  <a:srgbClr val="FFFF00"/>
                </a:solidFill>
                <a:uFill>
                  <a:solidFill>
                    <a:srgbClr val="FFFF00"/>
                  </a:solidFill>
                </a:uFill>
                <a:hlinkClick r:id="rId3"/>
              </a:rPr>
              <a:t>bac2019.mesrs.dz</a:t>
            </a:r>
            <a:endParaRPr lang="ar-DZ" sz="1300" b="1" dirty="0">
              <a:solidFill>
                <a:srgbClr val="FFFF00"/>
              </a:solidFill>
              <a:uFill>
                <a:solidFill>
                  <a:srgbClr val="FFFF00"/>
                </a:solidFill>
              </a:uFill>
            </a:endParaRPr>
          </a:p>
          <a:p>
            <a:pPr lvl="0" algn="ctr" defTabSz="711200">
              <a:lnSpc>
                <a:spcPct val="90000"/>
              </a:lnSpc>
              <a:spcBef>
                <a:spcPct val="0"/>
              </a:spcBef>
              <a:spcAft>
                <a:spcPct val="35000"/>
              </a:spcAft>
            </a:pPr>
            <a:r>
              <a:rPr lang="fr-FR" sz="1300" i="1" dirty="0">
                <a:solidFill>
                  <a:schemeClr val="bg1"/>
                </a:solidFill>
              </a:rPr>
              <a:t> </a:t>
            </a:r>
            <a:r>
              <a:rPr lang="fr-FR" sz="1300" b="1" i="1" u="sng" dirty="0" smtClean="0">
                <a:solidFill>
                  <a:srgbClr val="FFFF00"/>
                </a:solidFill>
                <a:hlinkClick r:id="rId5"/>
              </a:rPr>
              <a:t>www.mesrs.dz</a:t>
            </a:r>
            <a:r>
              <a:rPr lang="fr-FR" sz="1300" b="1" i="1" dirty="0" smtClean="0">
                <a:solidFill>
                  <a:srgbClr val="FFFF00"/>
                </a:solidFill>
                <a:hlinkClick r:id="rId5"/>
              </a:rPr>
              <a:t>,</a:t>
            </a:r>
            <a:r>
              <a:rPr lang="fr-FR" sz="1300" b="1" i="1" dirty="0" smtClean="0">
                <a:solidFill>
                  <a:srgbClr val="FFFF00"/>
                </a:solidFill>
              </a:rPr>
              <a:t> </a:t>
            </a:r>
            <a:r>
              <a:rPr lang="fr-FR" sz="1300" b="1" i="1" u="sng" dirty="0" smtClean="0">
                <a:solidFill>
                  <a:srgbClr val="FFFF00"/>
                </a:solidFill>
                <a:hlinkClick r:id="rId6"/>
              </a:rPr>
              <a:t>www.esi.dz</a:t>
            </a:r>
            <a:r>
              <a:rPr lang="fr-FR" sz="1300" b="1" i="1" dirty="0" smtClean="0">
                <a:solidFill>
                  <a:srgbClr val="FFFF00"/>
                </a:solidFill>
                <a:hlinkClick r:id="rId6"/>
              </a:rPr>
              <a:t>,</a:t>
            </a:r>
            <a:r>
              <a:rPr lang="fr-FR" sz="1300" b="1" i="1" dirty="0" smtClean="0">
                <a:solidFill>
                  <a:srgbClr val="FFFF00"/>
                </a:solidFill>
              </a:rPr>
              <a:t> </a:t>
            </a:r>
            <a:endParaRPr lang="fr-FR" sz="1300" b="1" dirty="0">
              <a:solidFill>
                <a:srgbClr val="FFFF00"/>
              </a:solidFill>
            </a:endParaRPr>
          </a:p>
        </p:txBody>
      </p:sp>
      <p:cxnSp>
        <p:nvCxnSpPr>
          <p:cNvPr id="27" name="Connecteur droit 26"/>
          <p:cNvCxnSpPr/>
          <p:nvPr/>
        </p:nvCxnSpPr>
        <p:spPr>
          <a:xfrm>
            <a:off x="3858602" y="643712"/>
            <a:ext cx="0" cy="4577620"/>
          </a:xfrm>
          <a:prstGeom prst="line">
            <a:avLst/>
          </a:prstGeom>
        </p:spPr>
        <p:style>
          <a:lnRef idx="2">
            <a:schemeClr val="accent4"/>
          </a:lnRef>
          <a:fillRef idx="0">
            <a:schemeClr val="accent4"/>
          </a:fillRef>
          <a:effectRef idx="1">
            <a:schemeClr val="accent4"/>
          </a:effectRef>
          <a:fontRef idx="minor">
            <a:schemeClr val="tx1"/>
          </a:fontRef>
        </p:style>
      </p:cxnSp>
      <p:sp>
        <p:nvSpPr>
          <p:cNvPr id="28" name="ZoneTexte 27"/>
          <p:cNvSpPr txBox="1"/>
          <p:nvPr/>
        </p:nvSpPr>
        <p:spPr>
          <a:xfrm>
            <a:off x="4080274" y="642918"/>
            <a:ext cx="2277676" cy="830997"/>
          </a:xfrm>
          <a:prstGeom prst="rect">
            <a:avLst/>
          </a:prstGeom>
          <a:solidFill>
            <a:schemeClr val="bg2">
              <a:lumMod val="75000"/>
            </a:schemeClr>
          </a:solidFill>
        </p:spPr>
        <p:style>
          <a:lnRef idx="0">
            <a:schemeClr val="accent4"/>
          </a:lnRef>
          <a:fillRef idx="3">
            <a:schemeClr val="accent4"/>
          </a:fillRef>
          <a:effectRef idx="3">
            <a:schemeClr val="accent4"/>
          </a:effectRef>
          <a:fontRef idx="minor">
            <a:schemeClr val="lt1"/>
          </a:fontRef>
        </p:style>
        <p:txBody>
          <a:bodyPr wrap="square" rtlCol="0">
            <a:spAutoFit/>
          </a:bodyPr>
          <a:lstStyle/>
          <a:p>
            <a:pPr algn="ctr"/>
            <a:r>
              <a:rPr lang="fr-FR" sz="1600" b="1" dirty="0" smtClean="0">
                <a:solidFill>
                  <a:schemeClr val="tx1"/>
                </a:solidFill>
              </a:rPr>
              <a:t>Résultats de la réorientation le </a:t>
            </a:r>
            <a:endParaRPr lang="ar-DZ" sz="1600" b="1" dirty="0" smtClean="0">
              <a:solidFill>
                <a:schemeClr val="tx1"/>
              </a:solidFill>
            </a:endParaRPr>
          </a:p>
          <a:p>
            <a:pPr algn="ctr"/>
            <a:r>
              <a:rPr lang="fr-FR" sz="1600" b="1" dirty="0" smtClean="0">
                <a:solidFill>
                  <a:srgbClr val="FFFF00"/>
                </a:solidFill>
              </a:rPr>
              <a:t>17 août 2019</a:t>
            </a:r>
            <a:r>
              <a:rPr lang="fr-FR" sz="1600" b="1" dirty="0" smtClean="0">
                <a:solidFill>
                  <a:schemeClr val="tx1"/>
                </a:solidFill>
              </a:rPr>
              <a:t> </a:t>
            </a:r>
            <a:endParaRPr lang="fr-FR" sz="1600" b="1" dirty="0">
              <a:solidFill>
                <a:schemeClr val="tx1"/>
              </a:solidFill>
            </a:endParaRPr>
          </a:p>
        </p:txBody>
      </p:sp>
      <p:pic>
        <p:nvPicPr>
          <p:cNvPr id="29" name="Image 28">
            <a:hlinkClick r:id="rId7" action="ppaction://hlinksldjump"/>
          </p:cNvPr>
          <p:cNvPicPr>
            <a:picLocks noChangeAspect="1"/>
          </p:cNvPicPr>
          <p:nvPr/>
        </p:nvPicPr>
        <p:blipFill>
          <a:blip r:embed="rId8" cstate="print">
            <a:extLst>
              <a:ext uri="{28A0092B-C50C-407E-A947-70E740481C1C}">
                <a14:useLocalDpi xmlns="" xmlns:a14="http://schemas.microsoft.com/office/drawing/2010/main" val="0"/>
              </a:ext>
            </a:extLst>
          </a:blip>
          <a:stretch>
            <a:fillRect/>
          </a:stretch>
        </p:blipFill>
        <p:spPr>
          <a:xfrm>
            <a:off x="4714876" y="6189317"/>
            <a:ext cx="668683" cy="668683"/>
          </a:xfrm>
          <a:prstGeom prst="rect">
            <a:avLst/>
          </a:prstGeom>
        </p:spPr>
      </p:pic>
      <p:sp>
        <p:nvSpPr>
          <p:cNvPr id="30" name="Flèche vers le bas 29"/>
          <p:cNvSpPr/>
          <p:nvPr/>
        </p:nvSpPr>
        <p:spPr>
          <a:xfrm>
            <a:off x="1714480" y="3169327"/>
            <a:ext cx="214314" cy="442897"/>
          </a:xfrm>
          <a:prstGeom prst="downArrow">
            <a:avLst>
              <a:gd name="adj1" fmla="val 50000"/>
              <a:gd name="adj2" fmla="val 100000"/>
            </a:avLst>
          </a:prstGeom>
          <a:solidFill>
            <a:schemeClr val="accent3">
              <a:lumMod val="60000"/>
              <a:lumOff val="40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dirty="0"/>
          </a:p>
        </p:txBody>
      </p:sp>
      <p:sp>
        <p:nvSpPr>
          <p:cNvPr id="31" name="Flèche vers le haut 30"/>
          <p:cNvSpPr/>
          <p:nvPr/>
        </p:nvSpPr>
        <p:spPr>
          <a:xfrm rot="5400000">
            <a:off x="5110775" y="4138290"/>
            <a:ext cx="650922" cy="3415062"/>
          </a:xfrm>
          <a:prstGeom prst="upArrow">
            <a:avLst>
              <a:gd name="adj1" fmla="val 42196"/>
              <a:gd name="adj2" fmla="val 55202"/>
            </a:avLst>
          </a:prstGeom>
          <a:solidFill>
            <a:schemeClr val="accent3">
              <a:lumMod val="60000"/>
              <a:lumOff val="4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dirty="0"/>
          </a:p>
        </p:txBody>
      </p:sp>
      <p:sp>
        <p:nvSpPr>
          <p:cNvPr id="34" name="ZoneTexte 33"/>
          <p:cNvSpPr txBox="1"/>
          <p:nvPr/>
        </p:nvSpPr>
        <p:spPr>
          <a:xfrm>
            <a:off x="4640177" y="5654415"/>
            <a:ext cx="1728192" cy="338554"/>
          </a:xfrm>
          <a:prstGeom prst="rect">
            <a:avLst/>
          </a:prstGeom>
          <a:noFill/>
        </p:spPr>
        <p:txBody>
          <a:bodyPr wrap="square" rtlCol="0">
            <a:spAutoFit/>
          </a:bodyPr>
          <a:lstStyle/>
          <a:p>
            <a:r>
              <a:rPr lang="fr-FR" sz="1600" b="1" dirty="0">
                <a:solidFill>
                  <a:schemeClr val="bg2">
                    <a:lumMod val="25000"/>
                  </a:schemeClr>
                </a:solidFill>
              </a:rPr>
              <a:t>Confirmation</a:t>
            </a:r>
          </a:p>
        </p:txBody>
      </p:sp>
      <p:sp>
        <p:nvSpPr>
          <p:cNvPr id="36" name="ZoneTexte 35"/>
          <p:cNvSpPr txBox="1"/>
          <p:nvPr/>
        </p:nvSpPr>
        <p:spPr>
          <a:xfrm>
            <a:off x="5230314" y="5423430"/>
            <a:ext cx="520111" cy="369332"/>
          </a:xfrm>
          <a:prstGeom prst="rect">
            <a:avLst/>
          </a:prstGeom>
          <a:noFill/>
        </p:spPr>
        <p:txBody>
          <a:bodyPr wrap="square" rtlCol="0">
            <a:spAutoFit/>
          </a:bodyPr>
          <a:lstStyle/>
          <a:p>
            <a:r>
              <a:rPr lang="fr-FR" b="1" dirty="0" smtClean="0">
                <a:solidFill>
                  <a:srgbClr val="298F35"/>
                </a:solidFill>
              </a:rPr>
              <a:t>ou</a:t>
            </a:r>
            <a:endParaRPr lang="fr-FR" b="1" dirty="0">
              <a:solidFill>
                <a:srgbClr val="298F35"/>
              </a:solidFill>
            </a:endParaRPr>
          </a:p>
        </p:txBody>
      </p:sp>
      <p:sp>
        <p:nvSpPr>
          <p:cNvPr id="37" name="Flèche à angle droit 36"/>
          <p:cNvSpPr/>
          <p:nvPr/>
        </p:nvSpPr>
        <p:spPr>
          <a:xfrm>
            <a:off x="3731881" y="3830868"/>
            <a:ext cx="2202723" cy="1709122"/>
          </a:xfrm>
          <a:prstGeom prst="bentUpArrow">
            <a:avLst>
              <a:gd name="adj1" fmla="val 13461"/>
              <a:gd name="adj2" fmla="val 25000"/>
              <a:gd name="adj3" fmla="val 25000"/>
            </a:avLst>
          </a:prstGeom>
          <a:solidFill>
            <a:schemeClr val="accent3">
              <a:lumMod val="60000"/>
              <a:lumOff val="4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4" name="ZoneTexte 3"/>
          <p:cNvSpPr txBox="1"/>
          <p:nvPr/>
        </p:nvSpPr>
        <p:spPr>
          <a:xfrm rot="16200000">
            <a:off x="4633599" y="4259913"/>
            <a:ext cx="1955954" cy="584775"/>
          </a:xfrm>
          <a:prstGeom prst="rect">
            <a:avLst/>
          </a:prstGeom>
          <a:noFill/>
        </p:spPr>
        <p:txBody>
          <a:bodyPr wrap="square" rtlCol="0">
            <a:spAutoFit/>
          </a:bodyPr>
          <a:lstStyle/>
          <a:p>
            <a:r>
              <a:rPr lang="fr-FR" sz="1600" b="1" dirty="0">
                <a:solidFill>
                  <a:schemeClr val="bg2">
                    <a:lumMod val="25000"/>
                  </a:schemeClr>
                </a:solidFill>
              </a:rPr>
              <a:t>Réorientation</a:t>
            </a:r>
          </a:p>
          <a:p>
            <a:endParaRPr lang="fr-FR" sz="1600" dirty="0"/>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Ellipse 16"/>
          <p:cNvSpPr/>
          <p:nvPr/>
        </p:nvSpPr>
        <p:spPr>
          <a:xfrm>
            <a:off x="3929058" y="5861160"/>
            <a:ext cx="1308324" cy="738411"/>
          </a:xfrm>
          <a:prstGeom prst="rect">
            <a:avLst/>
          </a:prstGeom>
          <a:scene3d>
            <a:camera prst="orthographicFront">
              <a:rot lat="0" lon="0" rev="0"/>
            </a:camera>
            <a:lightRig rig="contrasting" dir="t">
              <a:rot lat="0" lon="0" rev="1200000"/>
            </a:lightRig>
          </a:scene3d>
          <a:sp3d/>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fr-FR" sz="1800" b="1" kern="1200" dirty="0" smtClean="0"/>
              <a:t>Affectation post recours</a:t>
            </a:r>
            <a:endParaRPr lang="fr-FR" sz="1800" b="1" kern="1200" dirty="0"/>
          </a:p>
        </p:txBody>
      </p:sp>
      <p:sp>
        <p:nvSpPr>
          <p:cNvPr id="41" name="Titre 1"/>
          <p:cNvSpPr>
            <a:spLocks noGrp="1"/>
          </p:cNvSpPr>
          <p:nvPr>
            <p:ph type="title"/>
          </p:nvPr>
        </p:nvSpPr>
        <p:spPr>
          <a:xfrm>
            <a:off x="0" y="0"/>
            <a:ext cx="9144000" cy="1428736"/>
          </a:xfrm>
          <a:solidFill>
            <a:srgbClr val="003054"/>
          </a:solidFill>
          <a:ln>
            <a:noFill/>
          </a:ln>
        </p:spPr>
        <p:style>
          <a:lnRef idx="1">
            <a:schemeClr val="accent3"/>
          </a:lnRef>
          <a:fillRef idx="2">
            <a:schemeClr val="accent3"/>
          </a:fillRef>
          <a:effectRef idx="1">
            <a:schemeClr val="accent3"/>
          </a:effectRef>
          <a:fontRef idx="minor">
            <a:schemeClr val="dk1"/>
          </a:fontRef>
        </p:style>
        <p:txBody>
          <a:bodyPr>
            <a:noAutofit/>
          </a:bodyPr>
          <a:lstStyle/>
          <a:p>
            <a:r>
              <a:rPr lang="fr-FR" sz="2400" b="1" dirty="0" smtClean="0">
                <a:solidFill>
                  <a:schemeClr val="bg1"/>
                </a:solidFill>
              </a:rPr>
              <a:t>Si je suis titulaire d’un </a:t>
            </a:r>
            <a:r>
              <a:rPr lang="fr-FR" sz="2400" b="1" dirty="0" smtClean="0">
                <a:solidFill>
                  <a:srgbClr val="FF0000"/>
                </a:solidFill>
              </a:rPr>
              <a:t>Baccalauréat spécifique (Lycée </a:t>
            </a:r>
            <a:r>
              <a:rPr lang="fr-FR" sz="2400" b="1" dirty="0" err="1" smtClean="0">
                <a:solidFill>
                  <a:srgbClr val="FF0000"/>
                </a:solidFill>
              </a:rPr>
              <a:t>Bouâmama</a:t>
            </a:r>
            <a:r>
              <a:rPr lang="fr-FR" sz="2400" b="1" dirty="0" smtClean="0">
                <a:solidFill>
                  <a:srgbClr val="FF0000"/>
                </a:solidFill>
              </a:rPr>
              <a:t>) </a:t>
            </a:r>
            <a:br>
              <a:rPr lang="fr-FR" sz="2400" b="1" dirty="0" smtClean="0">
                <a:solidFill>
                  <a:srgbClr val="FF0000"/>
                </a:solidFill>
              </a:rPr>
            </a:br>
            <a:r>
              <a:rPr lang="fr-FR" sz="2400" b="1" dirty="0" smtClean="0">
                <a:solidFill>
                  <a:schemeClr val="bg1"/>
                </a:solidFill>
              </a:rPr>
              <a:t>Pour m’inscrire dans un établissement de l’enseignement Supérieur : </a:t>
            </a:r>
            <a:endParaRPr lang="fr-FR" sz="2400" b="1" dirty="0">
              <a:solidFill>
                <a:schemeClr val="bg1"/>
              </a:solidFill>
            </a:endParaRPr>
          </a:p>
        </p:txBody>
      </p:sp>
      <p:sp>
        <p:nvSpPr>
          <p:cNvPr id="45" name="Ellipse 16"/>
          <p:cNvSpPr/>
          <p:nvPr/>
        </p:nvSpPr>
        <p:spPr>
          <a:xfrm>
            <a:off x="7293782" y="2074946"/>
            <a:ext cx="1308324" cy="738411"/>
          </a:xfrm>
          <a:prstGeom prst="rect">
            <a:avLst/>
          </a:prstGeom>
          <a:scene3d>
            <a:camera prst="orthographicFront">
              <a:rot lat="0" lon="0" rev="0"/>
            </a:camera>
            <a:lightRig rig="contrasting" dir="t">
              <a:rot lat="0" lon="0" rev="1200000"/>
            </a:lightRig>
          </a:scene3d>
          <a:sp3d/>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fr-FR" sz="1800" b="1" kern="1200" dirty="0" smtClean="0"/>
              <a:t>Confirmation de l’affectation</a:t>
            </a:r>
            <a:endParaRPr lang="fr-FR" sz="1800" b="1" kern="1200" dirty="0"/>
          </a:p>
        </p:txBody>
      </p:sp>
      <p:graphicFrame>
        <p:nvGraphicFramePr>
          <p:cNvPr id="7" name="Diagramme 6"/>
          <p:cNvGraphicFramePr/>
          <p:nvPr>
            <p:extLst>
              <p:ext uri="{D42A27DB-BD31-4B8C-83A1-F6EECF244321}">
                <p14:modId xmlns="" xmlns:p14="http://schemas.microsoft.com/office/powerpoint/2010/main" val="2612325144"/>
              </p:ext>
            </p:extLst>
          </p:nvPr>
        </p:nvGraphicFramePr>
        <p:xfrm>
          <a:off x="142844" y="1442414"/>
          <a:ext cx="8858280" cy="53755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Image 5">
            <a:hlinkClick r:id="rId7" action="ppaction://hlinksldjump"/>
          </p:cNvPr>
          <p:cNvPicPr>
            <a:picLocks noChangeAspect="1"/>
          </p:cNvPicPr>
          <p:nvPr/>
        </p:nvPicPr>
        <p:blipFill>
          <a:blip r:embed="rId8" cstate="print">
            <a:extLst>
              <a:ext uri="{28A0092B-C50C-407E-A947-70E740481C1C}">
                <a14:useLocalDpi xmlns="" xmlns:a14="http://schemas.microsoft.com/office/drawing/2010/main" val="0"/>
              </a:ext>
            </a:extLst>
          </a:blip>
          <a:stretch>
            <a:fillRect/>
          </a:stretch>
        </p:blipFill>
        <p:spPr>
          <a:xfrm>
            <a:off x="6625099" y="5013176"/>
            <a:ext cx="668683" cy="668683"/>
          </a:xfrm>
          <a:prstGeom prst="rect">
            <a:avLst/>
          </a:prstGeom>
        </p:spPr>
      </p:pic>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Rectangle 48"/>
          <p:cNvSpPr/>
          <p:nvPr/>
        </p:nvSpPr>
        <p:spPr>
          <a:xfrm>
            <a:off x="75476" y="5038576"/>
            <a:ext cx="9030424" cy="1660742"/>
          </a:xfrm>
          <a:prstGeom prst="rect">
            <a:avLst/>
          </a:prstGeom>
          <a:solidFill>
            <a:schemeClr val="accent1">
              <a:lumMod val="40000"/>
              <a:lumOff val="6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pPr algn="just"/>
            <a:r>
              <a:rPr lang="fr-FR" b="1" dirty="0">
                <a:solidFill>
                  <a:schemeClr val="tx2">
                    <a:lumMod val="50000"/>
                  </a:schemeClr>
                </a:solidFill>
                <a:latin typeface="Times New Roman" pitchFamily="18" charset="0"/>
                <a:cs typeface="Times New Roman" pitchFamily="18" charset="0"/>
              </a:rPr>
              <a:t>Une fois l’orientation effectuée en ligne, je me présente à l’établissement </a:t>
            </a:r>
            <a:r>
              <a:rPr lang="fr-FR" b="1" dirty="0" smtClean="0">
                <a:solidFill>
                  <a:schemeClr val="tx2">
                    <a:lumMod val="50000"/>
                  </a:schemeClr>
                </a:solidFill>
                <a:latin typeface="Times New Roman" pitchFamily="18" charset="0"/>
                <a:cs typeface="Times New Roman" pitchFamily="18" charset="0"/>
              </a:rPr>
              <a:t>d’affectation, pour parachever mon inscription, </a:t>
            </a:r>
            <a:r>
              <a:rPr lang="fr-FR" b="1" dirty="0">
                <a:solidFill>
                  <a:schemeClr val="tx2">
                    <a:lumMod val="50000"/>
                  </a:schemeClr>
                </a:solidFill>
                <a:latin typeface="Times New Roman" pitchFamily="18" charset="0"/>
                <a:cs typeface="Times New Roman" pitchFamily="18" charset="0"/>
              </a:rPr>
              <a:t>muni de mon numéro de dossier et des pièces suivantes :</a:t>
            </a:r>
          </a:p>
          <a:p>
            <a:pPr lvl="0" algn="ctr"/>
            <a:r>
              <a:rPr lang="fr-FR" b="1" dirty="0" smtClean="0">
                <a:solidFill>
                  <a:schemeClr val="tx2">
                    <a:lumMod val="50000"/>
                  </a:schemeClr>
                </a:solidFill>
                <a:latin typeface="Times New Roman" pitchFamily="18" charset="0"/>
                <a:cs typeface="Times New Roman" pitchFamily="18" charset="0"/>
              </a:rPr>
              <a:t>Original </a:t>
            </a:r>
            <a:r>
              <a:rPr lang="fr-FR" b="1" dirty="0">
                <a:solidFill>
                  <a:schemeClr val="tx2">
                    <a:lumMod val="50000"/>
                  </a:schemeClr>
                </a:solidFill>
                <a:latin typeface="Times New Roman" pitchFamily="18" charset="0"/>
                <a:cs typeface="Times New Roman" pitchFamily="18" charset="0"/>
              </a:rPr>
              <a:t>du </a:t>
            </a:r>
            <a:r>
              <a:rPr lang="fr-FR" b="1" dirty="0" smtClean="0">
                <a:solidFill>
                  <a:schemeClr val="tx2">
                    <a:lumMod val="50000"/>
                  </a:schemeClr>
                </a:solidFill>
                <a:latin typeface="Times New Roman" pitchFamily="18" charset="0"/>
                <a:cs typeface="Times New Roman" pitchFamily="18" charset="0"/>
              </a:rPr>
              <a:t>baccalauréat,  Attestation </a:t>
            </a:r>
            <a:r>
              <a:rPr lang="fr-FR" b="1" dirty="0">
                <a:solidFill>
                  <a:schemeClr val="tx2">
                    <a:lumMod val="50000"/>
                  </a:schemeClr>
                </a:solidFill>
                <a:latin typeface="Times New Roman" pitchFamily="18" charset="0"/>
                <a:cs typeface="Times New Roman" pitchFamily="18" charset="0"/>
              </a:rPr>
              <a:t>d’équivalence </a:t>
            </a:r>
            <a:r>
              <a:rPr lang="fr-FR" b="1" dirty="0" smtClean="0">
                <a:solidFill>
                  <a:schemeClr val="tx2">
                    <a:lumMod val="50000"/>
                  </a:schemeClr>
                </a:solidFill>
                <a:latin typeface="Times New Roman" pitchFamily="18" charset="0"/>
                <a:cs typeface="Times New Roman" pitchFamily="18" charset="0"/>
              </a:rPr>
              <a:t>et deux- </a:t>
            </a:r>
            <a:r>
              <a:rPr lang="fr-FR" b="1" dirty="0">
                <a:solidFill>
                  <a:schemeClr val="tx2">
                    <a:lumMod val="50000"/>
                  </a:schemeClr>
                </a:solidFill>
                <a:latin typeface="Times New Roman" pitchFamily="18" charset="0"/>
                <a:cs typeface="Times New Roman" pitchFamily="18" charset="0"/>
              </a:rPr>
              <a:t>(02) photos</a:t>
            </a:r>
            <a:r>
              <a:rPr lang="fr-FR" b="1" dirty="0" smtClean="0">
                <a:solidFill>
                  <a:schemeClr val="tx2">
                    <a:lumMod val="50000"/>
                  </a:schemeClr>
                </a:solidFill>
                <a:latin typeface="Times New Roman" pitchFamily="18" charset="0"/>
                <a:cs typeface="Times New Roman" pitchFamily="18" charset="0"/>
              </a:rPr>
              <a:t>.</a:t>
            </a:r>
          </a:p>
          <a:p>
            <a:pPr lvl="0" algn="ctr"/>
            <a:endParaRPr lang="fr-FR" b="1" dirty="0">
              <a:solidFill>
                <a:schemeClr val="tx2">
                  <a:lumMod val="50000"/>
                </a:schemeClr>
              </a:solidFill>
              <a:latin typeface="Times New Roman" pitchFamily="18" charset="0"/>
              <a:cs typeface="Times New Roman" pitchFamily="18" charset="0"/>
            </a:endParaRPr>
          </a:p>
          <a:p>
            <a:pPr lvl="0" algn="ctr"/>
            <a:r>
              <a:rPr lang="fr-FR" b="1" dirty="0" smtClean="0">
                <a:solidFill>
                  <a:srgbClr val="FF0000"/>
                </a:solidFill>
                <a:latin typeface="Times New Roman" pitchFamily="18" charset="0"/>
                <a:cs typeface="Times New Roman" pitchFamily="18" charset="0"/>
              </a:rPr>
              <a:t>du 02 </a:t>
            </a:r>
            <a:r>
              <a:rPr lang="fr-FR" b="1" dirty="0">
                <a:solidFill>
                  <a:srgbClr val="FF0000"/>
                </a:solidFill>
                <a:latin typeface="Times New Roman" pitchFamily="18" charset="0"/>
                <a:cs typeface="Times New Roman" pitchFamily="18" charset="0"/>
              </a:rPr>
              <a:t>au </a:t>
            </a:r>
            <a:r>
              <a:rPr lang="fr-FR" b="1" dirty="0" smtClean="0">
                <a:solidFill>
                  <a:srgbClr val="FF0000"/>
                </a:solidFill>
                <a:latin typeface="Times New Roman" pitchFamily="18" charset="0"/>
                <a:cs typeface="Times New Roman" pitchFamily="18" charset="0"/>
              </a:rPr>
              <a:t>12 </a:t>
            </a:r>
            <a:r>
              <a:rPr lang="fr-FR" b="1" dirty="0">
                <a:solidFill>
                  <a:srgbClr val="FF0000"/>
                </a:solidFill>
                <a:latin typeface="Times New Roman" pitchFamily="18" charset="0"/>
                <a:cs typeface="Times New Roman" pitchFamily="18" charset="0"/>
              </a:rPr>
              <a:t>septembre 2019</a:t>
            </a:r>
          </a:p>
        </p:txBody>
      </p:sp>
      <p:sp>
        <p:nvSpPr>
          <p:cNvPr id="41" name="Titre 1"/>
          <p:cNvSpPr>
            <a:spLocks noGrp="1"/>
          </p:cNvSpPr>
          <p:nvPr>
            <p:ph type="title"/>
          </p:nvPr>
        </p:nvSpPr>
        <p:spPr>
          <a:xfrm>
            <a:off x="0" y="0"/>
            <a:ext cx="9144000" cy="1214422"/>
          </a:xfrm>
          <a:solidFill>
            <a:srgbClr val="003054"/>
          </a:solidFill>
          <a:ln>
            <a:noFill/>
          </a:ln>
        </p:spPr>
        <p:style>
          <a:lnRef idx="1">
            <a:schemeClr val="accent3"/>
          </a:lnRef>
          <a:fillRef idx="2">
            <a:schemeClr val="accent3"/>
          </a:fillRef>
          <a:effectRef idx="1">
            <a:schemeClr val="accent3"/>
          </a:effectRef>
          <a:fontRef idx="minor">
            <a:schemeClr val="dk1"/>
          </a:fontRef>
        </p:style>
        <p:txBody>
          <a:bodyPr>
            <a:noAutofit/>
          </a:bodyPr>
          <a:lstStyle/>
          <a:p>
            <a:r>
              <a:rPr lang="fr-FR" sz="2400" b="1" dirty="0" smtClean="0">
                <a:solidFill>
                  <a:schemeClr val="bg1"/>
                </a:solidFill>
              </a:rPr>
              <a:t>Si je suis citoyen algérien titulaire d’un </a:t>
            </a:r>
            <a:r>
              <a:rPr lang="fr-FR" sz="2400" b="1" dirty="0" smtClean="0">
                <a:solidFill>
                  <a:srgbClr val="FF0000"/>
                </a:solidFill>
              </a:rPr>
              <a:t>Baccalauréat étranger, </a:t>
            </a:r>
            <a:br>
              <a:rPr lang="fr-FR" sz="2400" b="1" dirty="0" smtClean="0">
                <a:solidFill>
                  <a:srgbClr val="FF0000"/>
                </a:solidFill>
              </a:rPr>
            </a:br>
            <a:r>
              <a:rPr lang="fr-FR" sz="2400" b="1" dirty="0" smtClean="0">
                <a:solidFill>
                  <a:schemeClr val="bg1"/>
                </a:solidFill>
              </a:rPr>
              <a:t>pour m’inscrire dans un établissement de l’enseignement Supérieur : </a:t>
            </a:r>
            <a:endParaRPr lang="fr-FR" sz="2400" b="1" dirty="0">
              <a:solidFill>
                <a:schemeClr val="bg1"/>
              </a:solidFill>
            </a:endParaRPr>
          </a:p>
        </p:txBody>
      </p:sp>
      <p:sp>
        <p:nvSpPr>
          <p:cNvPr id="21" name="Rectangle avec flèche vers le bas 20"/>
          <p:cNvSpPr/>
          <p:nvPr/>
        </p:nvSpPr>
        <p:spPr>
          <a:xfrm>
            <a:off x="267628" y="2229338"/>
            <a:ext cx="8662090" cy="2783838"/>
          </a:xfrm>
          <a:prstGeom prst="downArrowCallout">
            <a:avLst>
              <a:gd name="adj1" fmla="val 14525"/>
              <a:gd name="adj2" fmla="val 18715"/>
              <a:gd name="adj3" fmla="val 25000"/>
              <a:gd name="adj4" fmla="val 64977"/>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fr-FR" sz="1600" b="1" dirty="0" smtClean="0">
              <a:solidFill>
                <a:schemeClr val="tx1"/>
              </a:solidFill>
            </a:endParaRPr>
          </a:p>
          <a:p>
            <a:pPr lvl="0"/>
            <a:endParaRPr lang="fr-FR" sz="1600" b="1" dirty="0">
              <a:solidFill>
                <a:schemeClr val="tx1"/>
              </a:solidFill>
            </a:endParaRPr>
          </a:p>
          <a:p>
            <a:pPr algn="just"/>
            <a:r>
              <a:rPr lang="fr-FR" sz="1600" dirty="0" smtClean="0">
                <a:solidFill>
                  <a:schemeClr val="tx2">
                    <a:lumMod val="50000"/>
                  </a:schemeClr>
                </a:solidFill>
              </a:rPr>
              <a:t>Ensuite, je </a:t>
            </a:r>
            <a:r>
              <a:rPr lang="fr-FR" sz="1600" dirty="0">
                <a:solidFill>
                  <a:schemeClr val="tx2">
                    <a:lumMod val="50000"/>
                  </a:schemeClr>
                </a:solidFill>
              </a:rPr>
              <a:t>formule ma candidature, </a:t>
            </a:r>
            <a:r>
              <a:rPr lang="fr-FR" sz="1600" dirty="0" smtClean="0">
                <a:solidFill>
                  <a:schemeClr val="tx2">
                    <a:lumMod val="50000"/>
                  </a:schemeClr>
                </a:solidFill>
              </a:rPr>
              <a:t>entre le </a:t>
            </a:r>
            <a:r>
              <a:rPr lang="fr-FR" sz="1600" b="1" dirty="0" smtClean="0">
                <a:solidFill>
                  <a:schemeClr val="tx2">
                    <a:lumMod val="50000"/>
                  </a:schemeClr>
                </a:solidFill>
              </a:rPr>
              <a:t>22 </a:t>
            </a:r>
            <a:r>
              <a:rPr lang="fr-FR" sz="1600" b="1" dirty="0">
                <a:solidFill>
                  <a:schemeClr val="tx2">
                    <a:lumMod val="50000"/>
                  </a:schemeClr>
                </a:solidFill>
              </a:rPr>
              <a:t>août </a:t>
            </a:r>
            <a:r>
              <a:rPr lang="fr-FR" sz="1600" b="1" dirty="0" smtClean="0">
                <a:solidFill>
                  <a:schemeClr val="tx2">
                    <a:lumMod val="50000"/>
                  </a:schemeClr>
                </a:solidFill>
              </a:rPr>
              <a:t>et le 08 </a:t>
            </a:r>
            <a:r>
              <a:rPr lang="fr-FR" sz="1600" b="1" dirty="0">
                <a:solidFill>
                  <a:schemeClr val="tx2">
                    <a:lumMod val="50000"/>
                  </a:schemeClr>
                </a:solidFill>
              </a:rPr>
              <a:t>septembre 2019</a:t>
            </a:r>
            <a:r>
              <a:rPr lang="fr-FR" sz="1600" dirty="0">
                <a:solidFill>
                  <a:schemeClr val="tx2">
                    <a:lumMod val="50000"/>
                  </a:schemeClr>
                </a:solidFill>
              </a:rPr>
              <a:t>, en créant un compte sur la plateforme PROGRES (interface algérien titulaire d’un bac étranger): </a:t>
            </a:r>
          </a:p>
          <a:p>
            <a:pPr algn="ctr"/>
            <a:r>
              <a:rPr lang="fr-FR" sz="1600" b="1" dirty="0">
                <a:solidFill>
                  <a:schemeClr val="tx2">
                    <a:lumMod val="50000"/>
                  </a:schemeClr>
                </a:solidFill>
                <a:hlinkClick r:id="rId3"/>
              </a:rPr>
              <a:t>https://progres.mesrs.dz/webetrangers</a:t>
            </a:r>
            <a:endParaRPr lang="fr-FR" sz="1600" dirty="0">
              <a:solidFill>
                <a:schemeClr val="tx2">
                  <a:lumMod val="50000"/>
                </a:schemeClr>
              </a:solidFill>
            </a:endParaRPr>
          </a:p>
          <a:p>
            <a:pPr algn="just"/>
            <a:r>
              <a:rPr lang="fr-FR" sz="1600" dirty="0">
                <a:solidFill>
                  <a:schemeClr val="tx2">
                    <a:lumMod val="50000"/>
                  </a:schemeClr>
                </a:solidFill>
              </a:rPr>
              <a:t>J’introduis mon dossier scanné et j’exprime </a:t>
            </a:r>
            <a:r>
              <a:rPr lang="fr-FR" sz="1600" b="1" dirty="0">
                <a:solidFill>
                  <a:schemeClr val="tx2">
                    <a:lumMod val="50000"/>
                  </a:schemeClr>
                </a:solidFill>
              </a:rPr>
              <a:t>04 </a:t>
            </a:r>
            <a:r>
              <a:rPr lang="fr-FR" sz="1600" b="1" dirty="0" smtClean="0">
                <a:solidFill>
                  <a:schemeClr val="tx2">
                    <a:lumMod val="50000"/>
                  </a:schemeClr>
                </a:solidFill>
              </a:rPr>
              <a:t>vœux qui </a:t>
            </a:r>
            <a:r>
              <a:rPr lang="fr-FR" sz="1600" b="1" dirty="0">
                <a:solidFill>
                  <a:schemeClr val="tx2">
                    <a:lumMod val="50000"/>
                  </a:schemeClr>
                </a:solidFill>
              </a:rPr>
              <a:t>doivent impérativement respecter les conditions pédagogiques édictées dans la Circulaire et les moyennes minimales d’accès consultables sur les sites web dédiés du </a:t>
            </a:r>
            <a:r>
              <a:rPr lang="fr-FR" sz="1600" b="1" dirty="0" smtClean="0">
                <a:solidFill>
                  <a:schemeClr val="tx2">
                    <a:lumMod val="50000"/>
                  </a:schemeClr>
                </a:solidFill>
              </a:rPr>
              <a:t>MESRS (</a:t>
            </a:r>
            <a:r>
              <a:rPr lang="fr-FR" sz="1600" b="1" dirty="0" smtClean="0">
                <a:solidFill>
                  <a:schemeClr val="tx2">
                    <a:lumMod val="50000"/>
                  </a:schemeClr>
                </a:solidFill>
                <a:hlinkClick r:id="rId4"/>
              </a:rPr>
              <a:t>https://bac2019.mesrs.dz</a:t>
            </a:r>
            <a:r>
              <a:rPr lang="fr-FR" sz="1600" b="1" dirty="0" smtClean="0">
                <a:solidFill>
                  <a:schemeClr val="tx2">
                    <a:lumMod val="50000"/>
                  </a:schemeClr>
                </a:solidFill>
              </a:rPr>
              <a:t>, </a:t>
            </a:r>
            <a:r>
              <a:rPr lang="fr-FR" sz="1600" b="1" dirty="0" smtClean="0">
                <a:solidFill>
                  <a:schemeClr val="tx2">
                    <a:lumMod val="50000"/>
                  </a:schemeClr>
                </a:solidFill>
                <a:hlinkClick r:id="rId5"/>
              </a:rPr>
              <a:t>www.mesrs.dz</a:t>
            </a:r>
            <a:r>
              <a:rPr lang="fr-FR" sz="1600" b="1" dirty="0" smtClean="0">
                <a:solidFill>
                  <a:schemeClr val="tx2">
                    <a:lumMod val="50000"/>
                  </a:schemeClr>
                </a:solidFill>
              </a:rPr>
              <a:t> ).</a:t>
            </a:r>
            <a:endParaRPr lang="fr-FR" sz="1600" dirty="0">
              <a:solidFill>
                <a:schemeClr val="tx2">
                  <a:lumMod val="50000"/>
                </a:schemeClr>
              </a:solidFill>
            </a:endParaRPr>
          </a:p>
          <a:p>
            <a:pPr lvl="0"/>
            <a:endParaRPr lang="fr-FR" sz="1600" b="1" dirty="0">
              <a:solidFill>
                <a:schemeClr val="tx1"/>
              </a:solidFill>
            </a:endParaRPr>
          </a:p>
          <a:p>
            <a:pPr lvl="0"/>
            <a:endParaRPr lang="fr-FR" sz="1600" b="1" dirty="0" smtClean="0">
              <a:solidFill>
                <a:schemeClr val="tx1"/>
              </a:solidFill>
            </a:endParaRPr>
          </a:p>
        </p:txBody>
      </p:sp>
      <p:sp>
        <p:nvSpPr>
          <p:cNvPr id="20" name="Rectangle avec flèche vers le bas 19"/>
          <p:cNvSpPr/>
          <p:nvPr/>
        </p:nvSpPr>
        <p:spPr>
          <a:xfrm>
            <a:off x="428596" y="1357298"/>
            <a:ext cx="8429684" cy="928694"/>
          </a:xfrm>
          <a:prstGeom prst="downArrowCallou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fr-FR" sz="1600" b="1" dirty="0" smtClean="0">
                <a:solidFill>
                  <a:schemeClr val="tx1"/>
                </a:solidFill>
              </a:rPr>
              <a:t>Je dois avant tout demander une équivalence de mon BAC, </a:t>
            </a:r>
            <a:r>
              <a:rPr lang="fr-FR" sz="1600" b="1" dirty="0" smtClean="0">
                <a:solidFill>
                  <a:srgbClr val="FF0000"/>
                </a:solidFill>
              </a:rPr>
              <a:t>EN LIGNE, au plus tard le 15 août 2019</a:t>
            </a:r>
          </a:p>
          <a:p>
            <a:pPr algn="ctr"/>
            <a:r>
              <a:rPr lang="fr-FR" sz="1600" b="1" dirty="0" smtClean="0">
                <a:solidFill>
                  <a:schemeClr val="tx1"/>
                </a:solidFill>
              </a:rPr>
              <a:t>(site Web: </a:t>
            </a:r>
            <a:r>
              <a:rPr lang="fr-FR" sz="1600" b="1" dirty="0" smtClean="0">
                <a:solidFill>
                  <a:schemeClr val="tx1"/>
                </a:solidFill>
                <a:hlinkClick r:id="rId6"/>
              </a:rPr>
              <a:t>https://</a:t>
            </a:r>
            <a:r>
              <a:rPr lang="fr-FR" sz="1600" b="1" dirty="0">
                <a:solidFill>
                  <a:schemeClr val="tx1"/>
                </a:solidFill>
                <a:hlinkClick r:id="rId6"/>
              </a:rPr>
              <a:t>www.mesrs.dz/les-equivalences</a:t>
            </a:r>
            <a:r>
              <a:rPr lang="fr-FR" sz="1600" b="1" dirty="0" smtClean="0">
                <a:solidFill>
                  <a:schemeClr val="tx1"/>
                </a:solidFill>
              </a:rPr>
              <a:t> )</a:t>
            </a:r>
            <a:endParaRPr lang="fr-FR" sz="1600" dirty="0">
              <a:solidFill>
                <a:schemeClr val="tx1"/>
              </a:solidFill>
            </a:endParaRPr>
          </a:p>
          <a:p>
            <a:pPr lvl="0" algn="ctr"/>
            <a:endParaRPr lang="fr-FR" sz="1600" dirty="0" smtClean="0"/>
          </a:p>
          <a:p>
            <a:pPr algn="ctr"/>
            <a:endParaRPr lang="fr-FR" sz="1600" dirty="0"/>
          </a:p>
        </p:txBody>
      </p:sp>
      <p:pic>
        <p:nvPicPr>
          <p:cNvPr id="9" name="Image 8">
            <a:hlinkClick r:id="rId7" action="ppaction://hlinksldjump"/>
          </p:cNvPr>
          <p:cNvPicPr>
            <a:picLocks noChangeAspect="1"/>
          </p:cNvPicPr>
          <p:nvPr/>
        </p:nvPicPr>
        <p:blipFill>
          <a:blip r:embed="rId8" cstate="print">
            <a:extLst>
              <a:ext uri="{28A0092B-C50C-407E-A947-70E740481C1C}">
                <a14:useLocalDpi xmlns="" xmlns:a14="http://schemas.microsoft.com/office/drawing/2010/main" val="0"/>
              </a:ext>
            </a:extLst>
          </a:blip>
          <a:stretch>
            <a:fillRect/>
          </a:stretch>
        </p:blipFill>
        <p:spPr>
          <a:xfrm>
            <a:off x="1763688" y="6030635"/>
            <a:ext cx="668683" cy="668683"/>
          </a:xfrm>
          <a:prstGeom prst="rect">
            <a:avLst/>
          </a:prstGeom>
        </p:spPr>
      </p:pic>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Ellipse 16"/>
          <p:cNvSpPr/>
          <p:nvPr/>
        </p:nvSpPr>
        <p:spPr>
          <a:xfrm>
            <a:off x="3929058" y="5861160"/>
            <a:ext cx="1308324" cy="738411"/>
          </a:xfrm>
          <a:prstGeom prst="rect">
            <a:avLst/>
          </a:prstGeom>
          <a:scene3d>
            <a:camera prst="orthographicFront">
              <a:rot lat="0" lon="0" rev="0"/>
            </a:camera>
            <a:lightRig rig="contrasting" dir="t">
              <a:rot lat="0" lon="0" rev="1200000"/>
            </a:lightRig>
          </a:scene3d>
          <a:sp3d/>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fr-FR" sz="1800" b="1" kern="1200" dirty="0" smtClean="0"/>
              <a:t>Affectation post recours</a:t>
            </a:r>
            <a:endParaRPr lang="fr-FR" sz="1800" b="1" kern="1200" dirty="0"/>
          </a:p>
        </p:txBody>
      </p:sp>
      <p:sp>
        <p:nvSpPr>
          <p:cNvPr id="41" name="Titre 1"/>
          <p:cNvSpPr>
            <a:spLocks noGrp="1"/>
          </p:cNvSpPr>
          <p:nvPr>
            <p:ph type="title"/>
          </p:nvPr>
        </p:nvSpPr>
        <p:spPr>
          <a:xfrm>
            <a:off x="0" y="0"/>
            <a:ext cx="9144000" cy="1071546"/>
          </a:xfrm>
          <a:solidFill>
            <a:srgbClr val="003054"/>
          </a:solidFill>
          <a:ln>
            <a:solidFill>
              <a:srgbClr val="00233E"/>
            </a:solidFill>
          </a:ln>
        </p:spPr>
        <p:style>
          <a:lnRef idx="1">
            <a:schemeClr val="accent3"/>
          </a:lnRef>
          <a:fillRef idx="2">
            <a:schemeClr val="accent3"/>
          </a:fillRef>
          <a:effectRef idx="1">
            <a:schemeClr val="accent3"/>
          </a:effectRef>
          <a:fontRef idx="minor">
            <a:schemeClr val="dk1"/>
          </a:fontRef>
        </p:style>
        <p:txBody>
          <a:bodyPr>
            <a:noAutofit/>
          </a:bodyPr>
          <a:lstStyle/>
          <a:p>
            <a:r>
              <a:rPr lang="fr-FR" sz="2400" b="1" dirty="0" smtClean="0">
                <a:solidFill>
                  <a:schemeClr val="bg1"/>
                </a:solidFill>
              </a:rPr>
              <a:t>Si je suis titulaire d’un </a:t>
            </a:r>
            <a:r>
              <a:rPr lang="fr-FR" sz="2400" b="1" dirty="0" smtClean="0">
                <a:solidFill>
                  <a:srgbClr val="FF0000"/>
                </a:solidFill>
              </a:rPr>
              <a:t>Baccalauréat antérieur à 2019,</a:t>
            </a:r>
            <a:br>
              <a:rPr lang="fr-FR" sz="2400" b="1" dirty="0" smtClean="0">
                <a:solidFill>
                  <a:srgbClr val="FF0000"/>
                </a:solidFill>
              </a:rPr>
            </a:br>
            <a:r>
              <a:rPr lang="fr-FR" sz="2400" b="1" dirty="0" smtClean="0">
                <a:solidFill>
                  <a:schemeClr val="bg1"/>
                </a:solidFill>
              </a:rPr>
              <a:t>pour m’inscrire dans un </a:t>
            </a:r>
            <a:r>
              <a:rPr lang="fr-FR" sz="2400" b="1" dirty="0">
                <a:solidFill>
                  <a:schemeClr val="bg1"/>
                </a:solidFill>
              </a:rPr>
              <a:t>établissement de l’enseignement Supérieur : </a:t>
            </a:r>
          </a:p>
        </p:txBody>
      </p:sp>
      <p:sp>
        <p:nvSpPr>
          <p:cNvPr id="45" name="Ellipse 16"/>
          <p:cNvSpPr/>
          <p:nvPr/>
        </p:nvSpPr>
        <p:spPr>
          <a:xfrm>
            <a:off x="7293782" y="2074946"/>
            <a:ext cx="1308324" cy="738411"/>
          </a:xfrm>
          <a:prstGeom prst="rect">
            <a:avLst/>
          </a:prstGeom>
          <a:scene3d>
            <a:camera prst="orthographicFront">
              <a:rot lat="0" lon="0" rev="0"/>
            </a:camera>
            <a:lightRig rig="contrasting" dir="t">
              <a:rot lat="0" lon="0" rev="1200000"/>
            </a:lightRig>
          </a:scene3d>
          <a:sp3d/>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fr-FR" sz="1800" b="1" kern="1200" dirty="0" smtClean="0"/>
              <a:t>Confirmation de l’affectation</a:t>
            </a:r>
            <a:endParaRPr lang="fr-FR" sz="1800" b="1" kern="1200" dirty="0"/>
          </a:p>
        </p:txBody>
      </p:sp>
      <p:graphicFrame>
        <p:nvGraphicFramePr>
          <p:cNvPr id="7" name="Diagramme 6"/>
          <p:cNvGraphicFramePr/>
          <p:nvPr>
            <p:extLst>
              <p:ext uri="{D42A27DB-BD31-4B8C-83A1-F6EECF244321}">
                <p14:modId xmlns="" xmlns:p14="http://schemas.microsoft.com/office/powerpoint/2010/main" val="1441809717"/>
              </p:ext>
            </p:extLst>
          </p:nvPr>
        </p:nvGraphicFramePr>
        <p:xfrm>
          <a:off x="0" y="2214554"/>
          <a:ext cx="9144000" cy="41434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Image 5">
            <a:hlinkClick r:id="rId7" action="ppaction://hlinksldjump"/>
          </p:cNvPr>
          <p:cNvPicPr>
            <a:picLocks noChangeAspect="1"/>
          </p:cNvPicPr>
          <p:nvPr/>
        </p:nvPicPr>
        <p:blipFill>
          <a:blip r:embed="rId8" cstate="print">
            <a:extLst>
              <a:ext uri="{28A0092B-C50C-407E-A947-70E740481C1C}">
                <a14:useLocalDpi xmlns="" xmlns:a14="http://schemas.microsoft.com/office/drawing/2010/main" val="0"/>
              </a:ext>
            </a:extLst>
          </a:blip>
          <a:stretch>
            <a:fillRect/>
          </a:stretch>
        </p:blipFill>
        <p:spPr>
          <a:xfrm>
            <a:off x="4427984" y="6265229"/>
            <a:ext cx="668683" cy="668683"/>
          </a:xfrm>
          <a:prstGeom prst="rect">
            <a:avLst/>
          </a:prstGeom>
        </p:spPr>
      </p:pic>
      <p:grpSp>
        <p:nvGrpSpPr>
          <p:cNvPr id="8" name="Groupe 7"/>
          <p:cNvGrpSpPr/>
          <p:nvPr/>
        </p:nvGrpSpPr>
        <p:grpSpPr>
          <a:xfrm>
            <a:off x="0" y="1071546"/>
            <a:ext cx="9144000" cy="1000132"/>
            <a:chOff x="0" y="3119"/>
            <a:chExt cx="9144000" cy="1418585"/>
          </a:xfrm>
        </p:grpSpPr>
        <p:sp>
          <p:nvSpPr>
            <p:cNvPr id="9" name="Rectangle avec flèche vers le haut 8"/>
            <p:cNvSpPr/>
            <p:nvPr/>
          </p:nvSpPr>
          <p:spPr>
            <a:xfrm rot="10800000">
              <a:off x="0" y="3119"/>
              <a:ext cx="9144000" cy="1418585"/>
            </a:xfrm>
            <a:prstGeom prst="upArrowCallout">
              <a:avLst/>
            </a:prstGeom>
            <a:solidFill>
              <a:schemeClr val="accent2">
                <a:lumMod val="40000"/>
                <a:lumOff val="6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0" name="Rectangle 9"/>
            <p:cNvSpPr/>
            <p:nvPr/>
          </p:nvSpPr>
          <p:spPr>
            <a:xfrm rot="21600000">
              <a:off x="0" y="3119"/>
              <a:ext cx="9144000" cy="92175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13792" tIns="113792" rIns="113792" bIns="113792" numCol="1" spcCol="1270" anchor="ctr" anchorCtr="0">
              <a:noAutofit/>
            </a:bodyPr>
            <a:lstStyle/>
            <a:p>
              <a:pPr lvl="0" algn="ctr" defTabSz="711200" rtl="0">
                <a:lnSpc>
                  <a:spcPct val="90000"/>
                </a:lnSpc>
                <a:spcBef>
                  <a:spcPct val="0"/>
                </a:spcBef>
                <a:spcAft>
                  <a:spcPct val="35000"/>
                </a:spcAft>
              </a:pPr>
              <a:r>
                <a:rPr lang="fr-FR" sz="1600" b="1" dirty="0" smtClean="0">
                  <a:solidFill>
                    <a:schemeClr val="tx1"/>
                  </a:solidFill>
                </a:rPr>
                <a:t>Je  postule si je n’ai jamais bénéficié d’inscription universitaire avant </a:t>
              </a:r>
              <a:r>
                <a:rPr lang="ar-DZ" sz="1600" b="1" dirty="0" smtClean="0">
                  <a:solidFill>
                    <a:schemeClr val="tx1"/>
                  </a:solidFill>
                </a:rPr>
                <a:t>2019</a:t>
              </a:r>
              <a:r>
                <a:rPr lang="fr-FR" sz="1600" b="1" dirty="0" smtClean="0">
                  <a:solidFill>
                    <a:schemeClr val="tx1"/>
                  </a:solidFill>
                </a:rPr>
                <a:t> </a:t>
              </a:r>
            </a:p>
            <a:p>
              <a:pPr lvl="0" algn="ctr" defTabSz="711200">
                <a:lnSpc>
                  <a:spcPct val="90000"/>
                </a:lnSpc>
                <a:spcBef>
                  <a:spcPct val="0"/>
                </a:spcBef>
                <a:spcAft>
                  <a:spcPct val="35000"/>
                </a:spcAft>
              </a:pPr>
              <a:r>
                <a:rPr lang="fr-FR" sz="1600" b="1" dirty="0">
                  <a:solidFill>
                    <a:schemeClr val="tx1"/>
                  </a:solidFill>
                </a:rPr>
                <a:t>e</a:t>
              </a:r>
              <a:r>
                <a:rPr lang="fr-FR" sz="1600" b="1" dirty="0" smtClean="0">
                  <a:solidFill>
                    <a:schemeClr val="tx1"/>
                  </a:solidFill>
                </a:rPr>
                <a:t>t de </a:t>
              </a:r>
              <a:r>
                <a:rPr lang="fr-FR" sz="1600" b="1" dirty="0">
                  <a:solidFill>
                    <a:schemeClr val="tx1"/>
                  </a:solidFill>
                </a:rPr>
                <a:t>plus </a:t>
              </a:r>
              <a:r>
                <a:rPr lang="fr-FR" sz="1600" b="1" dirty="0" smtClean="0">
                  <a:solidFill>
                    <a:schemeClr val="tx1"/>
                  </a:solidFill>
                </a:rPr>
                <a:t>n’avoir participé </a:t>
              </a:r>
              <a:r>
                <a:rPr lang="fr-FR" sz="1600" b="1" dirty="0">
                  <a:solidFill>
                    <a:schemeClr val="tx1"/>
                  </a:solidFill>
                </a:rPr>
                <a:t>aux tests pour les </a:t>
              </a:r>
              <a:r>
                <a:rPr lang="fr-FR" sz="1600" b="1" dirty="0" smtClean="0">
                  <a:solidFill>
                    <a:schemeClr val="tx1"/>
                  </a:solidFill>
                </a:rPr>
                <a:t>bacs étrangers</a:t>
              </a:r>
              <a:endParaRPr lang="fr-FR" sz="1600" b="1" kern="1200" dirty="0">
                <a:solidFill>
                  <a:schemeClr val="tx1"/>
                </a:solidFill>
              </a:endParaRPr>
            </a:p>
          </p:txBody>
        </p:sp>
      </p:gr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endParaRPr lang="fr-FR" dirty="0"/>
          </a:p>
        </p:txBody>
      </p:sp>
      <p:cxnSp>
        <p:nvCxnSpPr>
          <p:cNvPr id="30" name="Connecteur droit 29"/>
          <p:cNvCxnSpPr/>
          <p:nvPr/>
        </p:nvCxnSpPr>
        <p:spPr>
          <a:xfrm>
            <a:off x="357158" y="1000108"/>
            <a:ext cx="8424936" cy="0"/>
          </a:xfrm>
          <a:prstGeom prst="line">
            <a:avLst/>
          </a:prstGeom>
        </p:spPr>
        <p:style>
          <a:lnRef idx="1">
            <a:schemeClr val="accent1"/>
          </a:lnRef>
          <a:fillRef idx="0">
            <a:schemeClr val="accent1"/>
          </a:fillRef>
          <a:effectRef idx="0">
            <a:schemeClr val="accent1"/>
          </a:effectRef>
          <a:fontRef idx="minor">
            <a:schemeClr val="tx1"/>
          </a:fontRef>
        </p:style>
      </p:cxnSp>
      <p:sp>
        <p:nvSpPr>
          <p:cNvPr id="14" name="Titre 1"/>
          <p:cNvSpPr txBox="1">
            <a:spLocks/>
          </p:cNvSpPr>
          <p:nvPr/>
        </p:nvSpPr>
        <p:spPr>
          <a:xfrm>
            <a:off x="0" y="0"/>
            <a:ext cx="9144000" cy="1000108"/>
          </a:xfrm>
          <a:prstGeom prst="rect">
            <a:avLst/>
          </a:prstGeom>
          <a:solidFill>
            <a:srgbClr val="003054"/>
          </a:solidFill>
          <a:ln>
            <a:solidFill>
              <a:srgbClr val="00233E"/>
            </a:solidFill>
          </a:ln>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200" b="1" i="0" u="none" strike="noStrike" kern="1200" cap="none" spc="0" normalizeH="0" baseline="0" noProof="0" dirty="0" smtClean="0">
                <a:ln>
                  <a:noFill/>
                </a:ln>
                <a:solidFill>
                  <a:schemeClr val="bg1"/>
                </a:solidFill>
                <a:effectLst/>
                <a:uLnTx/>
                <a:uFillTx/>
                <a:latin typeface="+mn-lt"/>
                <a:ea typeface="+mn-ea"/>
                <a:cs typeface="+mn-cs"/>
              </a:rPr>
              <a:t>Documents à fournir pour l’inscription définitive</a:t>
            </a:r>
            <a:endParaRPr kumimoji="0" lang="fr-FR" sz="3200" b="1" i="0" u="none" strike="noStrike" kern="1200" cap="none" spc="0" normalizeH="0" baseline="0" noProof="0" dirty="0">
              <a:ln>
                <a:noFill/>
              </a:ln>
              <a:solidFill>
                <a:schemeClr val="bg1"/>
              </a:solidFill>
              <a:effectLst/>
              <a:uLnTx/>
              <a:uFillTx/>
              <a:latin typeface="+mn-lt"/>
              <a:ea typeface="+mn-ea"/>
              <a:cs typeface="+mn-cs"/>
            </a:endParaRPr>
          </a:p>
        </p:txBody>
      </p:sp>
      <p:graphicFrame>
        <p:nvGraphicFramePr>
          <p:cNvPr id="6" name="Diagramme 5"/>
          <p:cNvGraphicFramePr/>
          <p:nvPr>
            <p:extLst>
              <p:ext uri="{D42A27DB-BD31-4B8C-83A1-F6EECF244321}">
                <p14:modId xmlns="" xmlns:p14="http://schemas.microsoft.com/office/powerpoint/2010/main" val="2594835236"/>
              </p:ext>
            </p:extLst>
          </p:nvPr>
        </p:nvGraphicFramePr>
        <p:xfrm>
          <a:off x="571472" y="1071546"/>
          <a:ext cx="7929618" cy="49292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7" name="Image 6">
            <a:hlinkClick r:id="rId7" action="ppaction://hlinksldjump"/>
          </p:cNvPr>
          <p:cNvPicPr>
            <a:picLocks noChangeAspect="1"/>
          </p:cNvPicPr>
          <p:nvPr/>
        </p:nvPicPr>
        <p:blipFill>
          <a:blip r:embed="rId8" cstate="print">
            <a:extLst>
              <a:ext uri="{28A0092B-C50C-407E-A947-70E740481C1C}">
                <a14:useLocalDpi xmlns="" xmlns:a14="http://schemas.microsoft.com/office/drawing/2010/main" val="0"/>
              </a:ext>
            </a:extLst>
          </a:blip>
          <a:stretch>
            <a:fillRect/>
          </a:stretch>
        </p:blipFill>
        <p:spPr>
          <a:xfrm>
            <a:off x="4286248" y="6117903"/>
            <a:ext cx="668683" cy="668683"/>
          </a:xfrm>
          <a:prstGeom prst="rect">
            <a:avLst/>
          </a:prstGeom>
        </p:spPr>
      </p:pic>
    </p:spTree>
    <p:extLst>
      <p:ext uri="{BB962C8B-B14F-4D97-AF65-F5344CB8AC3E}">
        <p14:creationId xmlns="" xmlns:p14="http://schemas.microsoft.com/office/powerpoint/2010/main" val="796650280"/>
      </p:ext>
    </p:extLst>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archemin vertical 5"/>
          <p:cNvSpPr/>
          <p:nvPr/>
        </p:nvSpPr>
        <p:spPr>
          <a:xfrm>
            <a:off x="5288862" y="4841994"/>
            <a:ext cx="1000132" cy="928694"/>
          </a:xfrm>
          <a:prstGeom prst="verticalScroll">
            <a:avLst/>
          </a:prstGeom>
          <a:solidFill>
            <a:srgbClr val="69B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smtClean="0">
                <a:solidFill>
                  <a:schemeClr val="tx1"/>
                </a:solidFill>
              </a:rPr>
              <a:t>Licence</a:t>
            </a:r>
          </a:p>
          <a:p>
            <a:pPr algn="ctr"/>
            <a:r>
              <a:rPr lang="fr-FR" sz="1400" b="1" dirty="0" smtClean="0">
                <a:solidFill>
                  <a:schemeClr val="tx1"/>
                </a:solidFill>
              </a:rPr>
              <a:t>(3 ans)</a:t>
            </a:r>
            <a:endParaRPr lang="fr-FR" sz="1400" b="1" dirty="0">
              <a:solidFill>
                <a:schemeClr val="tx1"/>
              </a:solidFill>
            </a:endParaRPr>
          </a:p>
        </p:txBody>
      </p:sp>
      <p:sp>
        <p:nvSpPr>
          <p:cNvPr id="10" name="ZoneTexte 9"/>
          <p:cNvSpPr txBox="1"/>
          <p:nvPr/>
        </p:nvSpPr>
        <p:spPr>
          <a:xfrm>
            <a:off x="5340844" y="4410952"/>
            <a:ext cx="1000132" cy="307777"/>
          </a:xfrm>
          <a:prstGeom prst="rect">
            <a:avLst/>
          </a:prstGeom>
          <a:noFill/>
        </p:spPr>
        <p:txBody>
          <a:bodyPr wrap="square" rtlCol="0">
            <a:spAutoFit/>
          </a:bodyPr>
          <a:lstStyle/>
          <a:p>
            <a:pPr algn="ctr"/>
            <a:r>
              <a:rPr lang="fr-FR" sz="1400" b="1" dirty="0" smtClean="0"/>
              <a:t>Bac + 3 ans</a:t>
            </a:r>
            <a:endParaRPr lang="fr-FR" sz="1400" b="1" dirty="0"/>
          </a:p>
        </p:txBody>
      </p:sp>
      <p:sp>
        <p:nvSpPr>
          <p:cNvPr id="13" name="Parchemin vertical 12"/>
          <p:cNvSpPr/>
          <p:nvPr/>
        </p:nvSpPr>
        <p:spPr>
          <a:xfrm>
            <a:off x="6899422" y="4857760"/>
            <a:ext cx="1000132" cy="928694"/>
          </a:xfrm>
          <a:prstGeom prst="verticalScroll">
            <a:avLst/>
          </a:prstGeom>
          <a:solidFill>
            <a:srgbClr val="69B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smtClean="0">
                <a:solidFill>
                  <a:schemeClr val="tx1"/>
                </a:solidFill>
              </a:rPr>
              <a:t>Licence</a:t>
            </a:r>
          </a:p>
          <a:p>
            <a:pPr algn="ctr"/>
            <a:r>
              <a:rPr lang="fr-FR" sz="1400" b="1" dirty="0" smtClean="0">
                <a:solidFill>
                  <a:schemeClr val="tx1"/>
                </a:solidFill>
              </a:rPr>
              <a:t>(3 ans)</a:t>
            </a:r>
            <a:endParaRPr lang="fr-FR" sz="1400" b="1" dirty="0">
              <a:solidFill>
                <a:schemeClr val="tx1"/>
              </a:solidFill>
            </a:endParaRPr>
          </a:p>
        </p:txBody>
      </p:sp>
      <p:sp>
        <p:nvSpPr>
          <p:cNvPr id="18" name="Parchemin vertical 17"/>
          <p:cNvSpPr/>
          <p:nvPr/>
        </p:nvSpPr>
        <p:spPr>
          <a:xfrm>
            <a:off x="7113736" y="3929066"/>
            <a:ext cx="928694" cy="710178"/>
          </a:xfrm>
          <a:prstGeom prst="verticalScroll">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smtClean="0">
                <a:solidFill>
                  <a:schemeClr val="tx1"/>
                </a:solidFill>
              </a:rPr>
              <a:t>Master</a:t>
            </a:r>
          </a:p>
          <a:p>
            <a:pPr algn="ctr"/>
            <a:r>
              <a:rPr lang="fr-FR" sz="1400" b="1" dirty="0" smtClean="0">
                <a:solidFill>
                  <a:schemeClr val="tx1"/>
                </a:solidFill>
              </a:rPr>
              <a:t>(2 ans)</a:t>
            </a:r>
            <a:endParaRPr lang="fr-FR" sz="1400" b="1" dirty="0">
              <a:solidFill>
                <a:schemeClr val="tx1"/>
              </a:solidFill>
            </a:endParaRPr>
          </a:p>
        </p:txBody>
      </p:sp>
      <p:sp>
        <p:nvSpPr>
          <p:cNvPr id="21" name="ZoneTexte 20"/>
          <p:cNvSpPr txBox="1"/>
          <p:nvPr/>
        </p:nvSpPr>
        <p:spPr>
          <a:xfrm>
            <a:off x="7084552" y="3455615"/>
            <a:ext cx="1143008" cy="307777"/>
          </a:xfrm>
          <a:prstGeom prst="rect">
            <a:avLst/>
          </a:prstGeom>
          <a:noFill/>
        </p:spPr>
        <p:txBody>
          <a:bodyPr wrap="square" rtlCol="0">
            <a:spAutoFit/>
          </a:bodyPr>
          <a:lstStyle/>
          <a:p>
            <a:pPr algn="ctr"/>
            <a:r>
              <a:rPr lang="fr-FR" sz="1400" b="1" dirty="0" smtClean="0"/>
              <a:t>Bac + 5 ans</a:t>
            </a:r>
            <a:endParaRPr lang="fr-FR" sz="1400" b="1" dirty="0"/>
          </a:p>
        </p:txBody>
      </p:sp>
      <p:sp>
        <p:nvSpPr>
          <p:cNvPr id="24" name="Titre 1"/>
          <p:cNvSpPr txBox="1">
            <a:spLocks/>
          </p:cNvSpPr>
          <p:nvPr/>
        </p:nvSpPr>
        <p:spPr>
          <a:xfrm>
            <a:off x="0" y="0"/>
            <a:ext cx="9144000" cy="1071546"/>
          </a:xfrm>
          <a:prstGeom prst="rect">
            <a:avLst/>
          </a:prstGeom>
          <a:solidFill>
            <a:srgbClr val="003054"/>
          </a:solidFill>
          <a:ln>
            <a:solidFill>
              <a:srgbClr val="00233E"/>
            </a:solidFill>
          </a:ln>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200" b="1" i="0" u="none" strike="noStrike" kern="1200" cap="none" spc="0" normalizeH="0" baseline="0" noProof="0" dirty="0" smtClean="0">
                <a:ln>
                  <a:noFill/>
                </a:ln>
                <a:solidFill>
                  <a:schemeClr val="bg1"/>
                </a:solidFill>
                <a:effectLst/>
                <a:uLnTx/>
                <a:uFillTx/>
                <a:latin typeface="+mn-lt"/>
                <a:ea typeface="+mn-ea"/>
                <a:cs typeface="+mn-cs"/>
              </a:rPr>
              <a:t>Les domaines de formation en Licence et en Master</a:t>
            </a:r>
            <a:endParaRPr kumimoji="0" lang="fr-FR" sz="3200" b="1" i="0" u="none" strike="noStrike" kern="1200" cap="none" spc="0" normalizeH="0" baseline="0" noProof="0" dirty="0">
              <a:ln>
                <a:noFill/>
              </a:ln>
              <a:solidFill>
                <a:schemeClr val="bg1"/>
              </a:solidFill>
              <a:effectLst/>
              <a:uLnTx/>
              <a:uFillTx/>
              <a:latin typeface="+mn-lt"/>
              <a:ea typeface="+mn-ea"/>
              <a:cs typeface="+mn-cs"/>
            </a:endParaRPr>
          </a:p>
        </p:txBody>
      </p:sp>
      <p:sp>
        <p:nvSpPr>
          <p:cNvPr id="25" name="Lune 24"/>
          <p:cNvSpPr/>
          <p:nvPr/>
        </p:nvSpPr>
        <p:spPr>
          <a:xfrm>
            <a:off x="0" y="1277290"/>
            <a:ext cx="1763688" cy="5377172"/>
          </a:xfrm>
          <a:prstGeom prst="moon">
            <a:avLst>
              <a:gd name="adj" fmla="val 37142"/>
            </a:avLst>
          </a:prstGeom>
          <a:solidFill>
            <a:srgbClr val="D5ED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ZoneTexte 25"/>
          <p:cNvSpPr txBox="1"/>
          <p:nvPr/>
        </p:nvSpPr>
        <p:spPr>
          <a:xfrm>
            <a:off x="1194412" y="1383970"/>
            <a:ext cx="3357586" cy="5524589"/>
          </a:xfrm>
          <a:prstGeom prst="rect">
            <a:avLst/>
          </a:prstGeom>
          <a:noFill/>
        </p:spPr>
        <p:txBody>
          <a:bodyPr wrap="square" rtlCol="0">
            <a:spAutoFit/>
          </a:bodyPr>
          <a:lstStyle/>
          <a:p>
            <a:pPr algn="ctr"/>
            <a:r>
              <a:rPr lang="fr-FR" b="1" dirty="0" smtClean="0"/>
              <a:t>14 domaines de formation </a:t>
            </a:r>
            <a:r>
              <a:rPr lang="fr-FR" sz="1200" dirty="0" smtClean="0"/>
              <a:t>:</a:t>
            </a:r>
          </a:p>
          <a:p>
            <a:pPr lvl="1">
              <a:spcAft>
                <a:spcPts val="600"/>
              </a:spcAft>
              <a:buFont typeface="Wingdings" pitchFamily="2" charset="2"/>
              <a:buChar char="ü"/>
            </a:pPr>
            <a:r>
              <a:rPr lang="fr-FR" sz="1400" dirty="0" smtClean="0"/>
              <a:t>Sciences et Technologies</a:t>
            </a:r>
          </a:p>
          <a:p>
            <a:pPr lvl="1">
              <a:spcAft>
                <a:spcPts val="600"/>
              </a:spcAft>
              <a:buFont typeface="Wingdings" pitchFamily="2" charset="2"/>
              <a:buChar char="ü"/>
            </a:pPr>
            <a:r>
              <a:rPr lang="fr-FR" sz="1400" dirty="0" smtClean="0"/>
              <a:t>Sciences de la Matière</a:t>
            </a:r>
          </a:p>
          <a:p>
            <a:pPr lvl="1">
              <a:spcAft>
                <a:spcPts val="600"/>
              </a:spcAft>
              <a:buFont typeface="Wingdings" pitchFamily="2" charset="2"/>
              <a:buChar char="ü"/>
            </a:pPr>
            <a:r>
              <a:rPr lang="fr-FR" sz="1400" dirty="0" smtClean="0"/>
              <a:t>Mathématiques et Informatique</a:t>
            </a:r>
          </a:p>
          <a:p>
            <a:pPr lvl="1">
              <a:spcAft>
                <a:spcPts val="600"/>
              </a:spcAft>
              <a:buFont typeface="Wingdings" pitchFamily="2" charset="2"/>
              <a:buChar char="ü"/>
            </a:pPr>
            <a:r>
              <a:rPr lang="fr-FR" sz="1400" dirty="0" smtClean="0"/>
              <a:t>Sciences de la nature et de la Vie</a:t>
            </a:r>
          </a:p>
          <a:p>
            <a:pPr lvl="1">
              <a:spcAft>
                <a:spcPts val="600"/>
              </a:spcAft>
              <a:buFont typeface="Wingdings" pitchFamily="2" charset="2"/>
              <a:buChar char="ü"/>
            </a:pPr>
            <a:r>
              <a:rPr lang="fr-FR" sz="1400" dirty="0" smtClean="0"/>
              <a:t>Sciences de la Terre et de l’Univers</a:t>
            </a:r>
          </a:p>
          <a:p>
            <a:pPr lvl="1">
              <a:spcAft>
                <a:spcPts val="600"/>
              </a:spcAft>
              <a:buFont typeface="Wingdings" pitchFamily="2" charset="2"/>
              <a:buChar char="ü"/>
            </a:pPr>
            <a:r>
              <a:rPr lang="fr-FR" sz="1400" dirty="0" smtClean="0"/>
              <a:t>Sciences Economiques, de Gestion</a:t>
            </a:r>
          </a:p>
          <a:p>
            <a:pPr lvl="1">
              <a:spcAft>
                <a:spcPts val="600"/>
              </a:spcAft>
            </a:pPr>
            <a:r>
              <a:rPr lang="fr-FR" sz="1400" dirty="0" smtClean="0"/>
              <a:t>    et Commerciales</a:t>
            </a:r>
          </a:p>
          <a:p>
            <a:pPr lvl="1">
              <a:spcAft>
                <a:spcPts val="600"/>
              </a:spcAft>
              <a:buFont typeface="Wingdings" pitchFamily="2" charset="2"/>
              <a:buChar char="ü"/>
            </a:pPr>
            <a:r>
              <a:rPr lang="fr-FR" sz="1400" dirty="0" smtClean="0"/>
              <a:t>Droit et Sciences Politiques </a:t>
            </a:r>
          </a:p>
          <a:p>
            <a:pPr lvl="1">
              <a:spcAft>
                <a:spcPts val="600"/>
              </a:spcAft>
              <a:buFont typeface="Wingdings" pitchFamily="2" charset="2"/>
              <a:buChar char="ü"/>
            </a:pPr>
            <a:r>
              <a:rPr lang="fr-FR" sz="1400" dirty="0" smtClean="0"/>
              <a:t>Lettres et Langues Etrangères</a:t>
            </a:r>
          </a:p>
          <a:p>
            <a:pPr lvl="1">
              <a:spcAft>
                <a:spcPts val="600"/>
              </a:spcAft>
              <a:buFont typeface="Wingdings" pitchFamily="2" charset="2"/>
              <a:buChar char="ü"/>
            </a:pPr>
            <a:r>
              <a:rPr lang="fr-FR" sz="1400" dirty="0" smtClean="0"/>
              <a:t>Sciences Humaines et Sociales</a:t>
            </a:r>
          </a:p>
          <a:p>
            <a:pPr lvl="1">
              <a:spcAft>
                <a:spcPts val="600"/>
              </a:spcAft>
              <a:buFont typeface="Wingdings" pitchFamily="2" charset="2"/>
              <a:buChar char="ü"/>
            </a:pPr>
            <a:r>
              <a:rPr lang="fr-FR" sz="1400" dirty="0" smtClean="0"/>
              <a:t>Sciences et Techniques des</a:t>
            </a:r>
          </a:p>
          <a:p>
            <a:pPr lvl="1">
              <a:spcAft>
                <a:spcPts val="600"/>
              </a:spcAft>
            </a:pPr>
            <a:r>
              <a:rPr lang="fr-FR" sz="1400" dirty="0"/>
              <a:t> </a:t>
            </a:r>
            <a:r>
              <a:rPr lang="fr-FR" sz="1400" dirty="0" smtClean="0"/>
              <a:t>  Activités Physiques et Sportives</a:t>
            </a:r>
          </a:p>
          <a:p>
            <a:pPr lvl="1">
              <a:spcAft>
                <a:spcPts val="600"/>
              </a:spcAft>
              <a:buFont typeface="Wingdings" pitchFamily="2" charset="2"/>
              <a:buChar char="ü"/>
            </a:pPr>
            <a:r>
              <a:rPr lang="fr-FR" sz="1400" dirty="0" smtClean="0"/>
              <a:t>Arts</a:t>
            </a:r>
          </a:p>
          <a:p>
            <a:pPr lvl="1">
              <a:spcAft>
                <a:spcPts val="600"/>
              </a:spcAft>
              <a:buFont typeface="Wingdings" pitchFamily="2" charset="2"/>
              <a:buChar char="ü"/>
            </a:pPr>
            <a:r>
              <a:rPr lang="fr-FR" sz="1400" dirty="0" smtClean="0"/>
              <a:t>Langue et Littérature Arabes</a:t>
            </a:r>
          </a:p>
          <a:p>
            <a:pPr lvl="1">
              <a:spcAft>
                <a:spcPts val="600"/>
              </a:spcAft>
              <a:buFont typeface="Wingdings" pitchFamily="2" charset="2"/>
              <a:buChar char="ü"/>
            </a:pPr>
            <a:r>
              <a:rPr lang="fr-FR" sz="1400" dirty="0" smtClean="0"/>
              <a:t>Langue et Culture Amazighes</a:t>
            </a:r>
          </a:p>
          <a:p>
            <a:pPr lvl="1">
              <a:spcAft>
                <a:spcPts val="600"/>
              </a:spcAft>
              <a:buFont typeface="Wingdings" pitchFamily="2" charset="2"/>
              <a:buChar char="ü"/>
            </a:pPr>
            <a:r>
              <a:rPr lang="fr-FR" sz="1400" dirty="0" smtClean="0"/>
              <a:t>Architecture, Urbanisme et Métiers</a:t>
            </a:r>
          </a:p>
          <a:p>
            <a:pPr lvl="1">
              <a:spcAft>
                <a:spcPts val="600"/>
              </a:spcAft>
            </a:pPr>
            <a:r>
              <a:rPr lang="fr-FR" sz="1400" dirty="0"/>
              <a:t> </a:t>
            </a:r>
            <a:r>
              <a:rPr lang="fr-FR" sz="1400" dirty="0" smtClean="0"/>
              <a:t>  de la Ville</a:t>
            </a:r>
          </a:p>
          <a:p>
            <a:endParaRPr lang="fr-FR" sz="1200" dirty="0"/>
          </a:p>
        </p:txBody>
      </p:sp>
      <p:pic>
        <p:nvPicPr>
          <p:cNvPr id="15" name="Image 14">
            <a:hlinkClick r:id="rId3" action="ppaction://hlinksldjump"/>
          </p:cNvPr>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429124" y="5985779"/>
            <a:ext cx="668683" cy="668683"/>
          </a:xfrm>
          <a:prstGeom prst="rect">
            <a:avLst/>
          </a:prstGeom>
        </p:spPr>
      </p:pic>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G:\SALON DE L'EMPLOI 2015\Clipart\th (5).jpg"/>
          <p:cNvPicPr>
            <a:picLocks noChangeAspect="1" noChangeArrowheads="1"/>
          </p:cNvPicPr>
          <p:nvPr/>
        </p:nvPicPr>
        <p:blipFill>
          <a:blip r:embed="rId3" cstate="print"/>
          <a:srcRect/>
          <a:stretch>
            <a:fillRect/>
          </a:stretch>
        </p:blipFill>
        <p:spPr bwMode="auto">
          <a:xfrm>
            <a:off x="270129" y="2285992"/>
            <a:ext cx="928694" cy="928694"/>
          </a:xfrm>
          <a:prstGeom prst="rect">
            <a:avLst/>
          </a:prstGeom>
          <a:noFill/>
        </p:spPr>
      </p:pic>
      <p:sp>
        <p:nvSpPr>
          <p:cNvPr id="19" name="Rectangle 18"/>
          <p:cNvSpPr/>
          <p:nvPr/>
        </p:nvSpPr>
        <p:spPr>
          <a:xfrm>
            <a:off x="1127385" y="2500290"/>
            <a:ext cx="2730235" cy="369332"/>
          </a:xfrm>
          <a:prstGeom prst="rect">
            <a:avLst/>
          </a:prstGeom>
        </p:spPr>
        <p:txBody>
          <a:bodyPr wrap="none">
            <a:spAutoFit/>
          </a:bodyPr>
          <a:lstStyle/>
          <a:p>
            <a:pPr lvl="0"/>
            <a:r>
              <a:rPr lang="fr-FR" b="1" dirty="0" smtClean="0">
                <a:solidFill>
                  <a:prstClr val="black"/>
                </a:solidFill>
              </a:rPr>
              <a:t>Docteur en Médecine</a:t>
            </a:r>
          </a:p>
        </p:txBody>
      </p:sp>
      <p:pic>
        <p:nvPicPr>
          <p:cNvPr id="1029" name="Picture 5" descr="G:\SALON DE L'EMPLOI 2015\Clipart\th (2).jpg"/>
          <p:cNvPicPr>
            <a:picLocks noChangeAspect="1" noChangeArrowheads="1"/>
          </p:cNvPicPr>
          <p:nvPr/>
        </p:nvPicPr>
        <p:blipFill>
          <a:blip r:embed="rId4" cstate="print"/>
          <a:srcRect/>
          <a:stretch>
            <a:fillRect/>
          </a:stretch>
        </p:blipFill>
        <p:spPr bwMode="auto">
          <a:xfrm>
            <a:off x="642910" y="3643314"/>
            <a:ext cx="928694" cy="928694"/>
          </a:xfrm>
          <a:prstGeom prst="rect">
            <a:avLst/>
          </a:prstGeom>
          <a:noFill/>
        </p:spPr>
      </p:pic>
      <p:sp>
        <p:nvSpPr>
          <p:cNvPr id="20" name="Rectangle 19"/>
          <p:cNvSpPr/>
          <p:nvPr/>
        </p:nvSpPr>
        <p:spPr>
          <a:xfrm>
            <a:off x="1643042" y="3714751"/>
            <a:ext cx="4424374" cy="369332"/>
          </a:xfrm>
          <a:prstGeom prst="rect">
            <a:avLst/>
          </a:prstGeom>
        </p:spPr>
        <p:txBody>
          <a:bodyPr wrap="square">
            <a:spAutoFit/>
          </a:bodyPr>
          <a:lstStyle/>
          <a:p>
            <a:pPr lvl="0"/>
            <a:r>
              <a:rPr lang="fr-FR" b="1" dirty="0" smtClean="0">
                <a:solidFill>
                  <a:prstClr val="black"/>
                </a:solidFill>
              </a:rPr>
              <a:t>Docteur en Médecine Dentaire</a:t>
            </a:r>
            <a:endParaRPr lang="fr-FR" b="1" dirty="0">
              <a:solidFill>
                <a:prstClr val="black"/>
              </a:solidFill>
            </a:endParaRPr>
          </a:p>
        </p:txBody>
      </p:sp>
      <p:pic>
        <p:nvPicPr>
          <p:cNvPr id="1031" name="Picture 7" descr="G:\SALON DE L'EMPLOI 2015\Clipart\th (3).jpg"/>
          <p:cNvPicPr>
            <a:picLocks noChangeAspect="1" noChangeArrowheads="1"/>
          </p:cNvPicPr>
          <p:nvPr/>
        </p:nvPicPr>
        <p:blipFill>
          <a:blip r:embed="rId5" cstate="print"/>
          <a:srcRect/>
          <a:stretch>
            <a:fillRect/>
          </a:stretch>
        </p:blipFill>
        <p:spPr bwMode="auto">
          <a:xfrm>
            <a:off x="1428728" y="4786322"/>
            <a:ext cx="928694" cy="1000132"/>
          </a:xfrm>
          <a:prstGeom prst="rect">
            <a:avLst/>
          </a:prstGeom>
          <a:noFill/>
        </p:spPr>
      </p:pic>
      <p:sp>
        <p:nvSpPr>
          <p:cNvPr id="21" name="Rectangle 20"/>
          <p:cNvSpPr/>
          <p:nvPr/>
        </p:nvSpPr>
        <p:spPr>
          <a:xfrm>
            <a:off x="2428860" y="5072074"/>
            <a:ext cx="3500462" cy="369332"/>
          </a:xfrm>
          <a:prstGeom prst="rect">
            <a:avLst/>
          </a:prstGeom>
        </p:spPr>
        <p:txBody>
          <a:bodyPr wrap="square">
            <a:spAutoFit/>
          </a:bodyPr>
          <a:lstStyle/>
          <a:p>
            <a:pPr lvl="0"/>
            <a:r>
              <a:rPr lang="fr-FR" b="1" dirty="0" smtClean="0">
                <a:solidFill>
                  <a:prstClr val="black"/>
                </a:solidFill>
              </a:rPr>
              <a:t>Docteur en Pharmacie</a:t>
            </a:r>
            <a:endParaRPr lang="fr-FR" b="1" dirty="0">
              <a:solidFill>
                <a:prstClr val="black"/>
              </a:solidFill>
            </a:endParaRPr>
          </a:p>
        </p:txBody>
      </p:sp>
      <p:sp>
        <p:nvSpPr>
          <p:cNvPr id="13" name="Titre 1"/>
          <p:cNvSpPr txBox="1">
            <a:spLocks/>
          </p:cNvSpPr>
          <p:nvPr/>
        </p:nvSpPr>
        <p:spPr>
          <a:xfrm>
            <a:off x="457200" y="274638"/>
            <a:ext cx="8115328" cy="654032"/>
          </a:xfrm>
          <a:prstGeom prst="rect">
            <a:avLst/>
          </a:prstGeom>
        </p:spPr>
        <p:txBody>
          <a:bodyPr vert="horz" anchor="t">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fr-FR" sz="2800" b="0" i="0" u="none" strike="noStrike" kern="1200" cap="small" spc="0" normalizeH="0" baseline="0" noProof="0" dirty="0">
              <a:ln>
                <a:noFill/>
              </a:ln>
              <a:solidFill>
                <a:schemeClr val="tx2"/>
              </a:solidFill>
              <a:effectLst/>
              <a:uLnTx/>
              <a:uFillTx/>
              <a:latin typeface="+mj-lt"/>
              <a:ea typeface="+mj-ea"/>
              <a:cs typeface="+mj-cs"/>
            </a:endParaRPr>
          </a:p>
        </p:txBody>
      </p:sp>
      <p:sp>
        <p:nvSpPr>
          <p:cNvPr id="22" name="Titre 1"/>
          <p:cNvSpPr txBox="1">
            <a:spLocks/>
          </p:cNvSpPr>
          <p:nvPr/>
        </p:nvSpPr>
        <p:spPr>
          <a:xfrm>
            <a:off x="0" y="0"/>
            <a:ext cx="9144000" cy="1428736"/>
          </a:xfrm>
          <a:prstGeom prst="rect">
            <a:avLst/>
          </a:prstGeom>
          <a:solidFill>
            <a:srgbClr val="003054"/>
          </a:solidFill>
          <a:ln>
            <a:solidFill>
              <a:srgbClr val="00233E"/>
            </a:solidFill>
          </a:ln>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200" b="1" i="0" u="none" strike="noStrike" kern="1200" cap="none" spc="0" normalizeH="0" baseline="0" noProof="0" dirty="0" smtClean="0">
                <a:ln>
                  <a:noFill/>
                </a:ln>
                <a:solidFill>
                  <a:schemeClr val="bg1"/>
                </a:solidFill>
                <a:effectLst/>
                <a:uLnTx/>
                <a:uFillTx/>
                <a:latin typeface="+mn-lt"/>
                <a:ea typeface="+mn-ea"/>
                <a:cs typeface="+mn-cs"/>
              </a:rPr>
              <a:t>Les Diplômes du Système Classique</a:t>
            </a:r>
          </a:p>
        </p:txBody>
      </p:sp>
      <p:sp>
        <p:nvSpPr>
          <p:cNvPr id="56" name="Rectangle 55"/>
          <p:cNvSpPr/>
          <p:nvPr/>
        </p:nvSpPr>
        <p:spPr>
          <a:xfrm>
            <a:off x="116222" y="1531706"/>
            <a:ext cx="5658087" cy="584775"/>
          </a:xfrm>
          <a:prstGeom prst="rect">
            <a:avLst/>
          </a:prstGeom>
        </p:spPr>
        <p:txBody>
          <a:bodyPr wrap="none">
            <a:spAutoFit/>
          </a:bodyPr>
          <a:lstStyle/>
          <a:p>
            <a:pPr lvl="0" algn="ctr">
              <a:spcBef>
                <a:spcPct val="0"/>
              </a:spcBef>
              <a:defRPr/>
            </a:pPr>
            <a:r>
              <a:rPr lang="fr-FR" sz="3200" b="1" dirty="0" smtClean="0">
                <a:solidFill>
                  <a:srgbClr val="FF0000"/>
                </a:solidFill>
              </a:rPr>
              <a:t>Diplômes en Sciences Médicales</a:t>
            </a:r>
          </a:p>
        </p:txBody>
      </p:sp>
      <p:pic>
        <p:nvPicPr>
          <p:cNvPr id="17" name="Image 16">
            <a:hlinkClick r:id="rId6" action="ppaction://hlinksldjump"/>
          </p:cNvPr>
          <p:cNvPicPr>
            <a:picLocks noChangeAspect="1"/>
          </p:cNvPicPr>
          <p:nvPr/>
        </p:nvPicPr>
        <p:blipFill>
          <a:blip r:embed="rId7" cstate="print">
            <a:extLst>
              <a:ext uri="{28A0092B-C50C-407E-A947-70E740481C1C}">
                <a14:useLocalDpi xmlns="" xmlns:a14="http://schemas.microsoft.com/office/drawing/2010/main" val="0"/>
              </a:ext>
            </a:extLst>
          </a:blip>
          <a:stretch>
            <a:fillRect/>
          </a:stretch>
        </p:blipFill>
        <p:spPr>
          <a:xfrm>
            <a:off x="4429124" y="5985779"/>
            <a:ext cx="668683" cy="668683"/>
          </a:xfrm>
          <a:prstGeom prst="rect">
            <a:avLst/>
          </a:prstGeom>
        </p:spPr>
      </p:pic>
      <p:sp>
        <p:nvSpPr>
          <p:cNvPr id="18" name="Pentagone 17">
            <a:hlinkClick r:id="rId8" action="ppaction://hlinksldjump"/>
          </p:cNvPr>
          <p:cNvSpPr/>
          <p:nvPr/>
        </p:nvSpPr>
        <p:spPr>
          <a:xfrm>
            <a:off x="5135907" y="6166531"/>
            <a:ext cx="720080" cy="288032"/>
          </a:xfrm>
          <a:prstGeom prst="homePlat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Tree>
    <p:extLst>
      <p:ext uri="{BB962C8B-B14F-4D97-AF65-F5344CB8AC3E}">
        <p14:creationId xmlns="" xmlns:p14="http://schemas.microsoft.com/office/powerpoint/2010/main" val="589218882"/>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re 22"/>
          <p:cNvSpPr>
            <a:spLocks noGrp="1"/>
          </p:cNvSpPr>
          <p:nvPr>
            <p:ph type="title"/>
          </p:nvPr>
        </p:nvSpPr>
        <p:spPr/>
        <p:txBody>
          <a:bodyPr/>
          <a:lstStyle/>
          <a:p>
            <a:endParaRPr lang="fr-FR"/>
          </a:p>
        </p:txBody>
      </p:sp>
      <p:sp>
        <p:nvSpPr>
          <p:cNvPr id="24" name="Titre 1"/>
          <p:cNvSpPr txBox="1">
            <a:spLocks/>
          </p:cNvSpPr>
          <p:nvPr/>
        </p:nvSpPr>
        <p:spPr>
          <a:xfrm>
            <a:off x="0" y="0"/>
            <a:ext cx="9144000" cy="1428736"/>
          </a:xfrm>
          <a:prstGeom prst="rect">
            <a:avLst/>
          </a:prstGeom>
          <a:solidFill>
            <a:srgbClr val="00233E"/>
          </a:solidFill>
          <a:ln>
            <a:solidFill>
              <a:srgbClr val="00233E"/>
            </a:solidFill>
          </a:ln>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200" b="1" i="0" u="none" strike="noStrike" kern="1200" cap="none" spc="0" normalizeH="0" baseline="0" noProof="0" dirty="0" smtClean="0">
                <a:ln>
                  <a:noFill/>
                </a:ln>
                <a:solidFill>
                  <a:schemeClr val="bg1"/>
                </a:solidFill>
                <a:effectLst/>
                <a:uLnTx/>
                <a:uFillTx/>
                <a:latin typeface="+mn-lt"/>
                <a:ea typeface="+mn-ea"/>
                <a:cs typeface="+mn-cs"/>
              </a:rPr>
              <a:t>Les diplômes du Système Classique</a:t>
            </a:r>
            <a:endParaRPr kumimoji="0" lang="fr-FR" sz="3200" b="1" i="0" u="none" strike="noStrike" kern="1200" cap="none" spc="0" normalizeH="0" baseline="0" noProof="0" dirty="0">
              <a:ln>
                <a:noFill/>
              </a:ln>
              <a:solidFill>
                <a:schemeClr val="bg1"/>
              </a:solidFill>
              <a:effectLst/>
              <a:uLnTx/>
              <a:uFillTx/>
              <a:latin typeface="+mn-lt"/>
              <a:ea typeface="+mn-ea"/>
              <a:cs typeface="+mn-cs"/>
            </a:endParaRPr>
          </a:p>
        </p:txBody>
      </p:sp>
      <p:pic>
        <p:nvPicPr>
          <p:cNvPr id="29" name="Picture 9" descr="G:\SALON DE L'EMPLOI 2015\Clipart\th (7).jpg"/>
          <p:cNvPicPr>
            <a:picLocks noChangeAspect="1" noChangeArrowheads="1"/>
          </p:cNvPicPr>
          <p:nvPr/>
        </p:nvPicPr>
        <p:blipFill>
          <a:blip r:embed="rId3" cstate="print"/>
          <a:srcRect/>
          <a:stretch>
            <a:fillRect/>
          </a:stretch>
        </p:blipFill>
        <p:spPr bwMode="auto">
          <a:xfrm>
            <a:off x="2763201" y="3018523"/>
            <a:ext cx="1000132" cy="928694"/>
          </a:xfrm>
          <a:prstGeom prst="rect">
            <a:avLst/>
          </a:prstGeom>
          <a:noFill/>
        </p:spPr>
      </p:pic>
      <p:sp>
        <p:nvSpPr>
          <p:cNvPr id="30" name="Rectangle 29"/>
          <p:cNvSpPr/>
          <p:nvPr/>
        </p:nvSpPr>
        <p:spPr>
          <a:xfrm>
            <a:off x="3851920" y="3328981"/>
            <a:ext cx="2274982" cy="400110"/>
          </a:xfrm>
          <a:prstGeom prst="rect">
            <a:avLst/>
          </a:prstGeom>
        </p:spPr>
        <p:txBody>
          <a:bodyPr wrap="none">
            <a:spAutoFit/>
          </a:bodyPr>
          <a:lstStyle/>
          <a:p>
            <a:pPr lvl="0"/>
            <a:r>
              <a:rPr lang="fr-FR" sz="2000" b="1" dirty="0" smtClean="0">
                <a:solidFill>
                  <a:prstClr val="black"/>
                </a:solidFill>
              </a:rPr>
              <a:t>Docteur Vétérinaire</a:t>
            </a:r>
          </a:p>
        </p:txBody>
      </p:sp>
      <p:sp>
        <p:nvSpPr>
          <p:cNvPr id="19458" name="AutoShape 2" descr="Résultat de recherche d'images pour &quot;clipart ingénieur&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34" name="ZoneTexte 33"/>
          <p:cNvSpPr txBox="1"/>
          <p:nvPr/>
        </p:nvSpPr>
        <p:spPr>
          <a:xfrm>
            <a:off x="7511523" y="3175093"/>
            <a:ext cx="836126" cy="307777"/>
          </a:xfrm>
          <a:prstGeom prst="rect">
            <a:avLst/>
          </a:prstGeom>
          <a:noFill/>
        </p:spPr>
        <p:txBody>
          <a:bodyPr wrap="none" rtlCol="0">
            <a:spAutoFit/>
          </a:bodyPr>
          <a:lstStyle/>
          <a:p>
            <a:r>
              <a:rPr lang="fr-FR" sz="1400" b="1" dirty="0" smtClean="0">
                <a:solidFill>
                  <a:schemeClr val="bg1"/>
                </a:solidFill>
              </a:rPr>
              <a:t>Doctorat</a:t>
            </a:r>
            <a:endParaRPr lang="fr-FR" sz="1400" b="1" dirty="0">
              <a:solidFill>
                <a:schemeClr val="bg1"/>
              </a:solidFill>
            </a:endParaRPr>
          </a:p>
        </p:txBody>
      </p:sp>
      <p:sp>
        <p:nvSpPr>
          <p:cNvPr id="35" name="ZoneTexte 34"/>
          <p:cNvSpPr txBox="1"/>
          <p:nvPr/>
        </p:nvSpPr>
        <p:spPr>
          <a:xfrm>
            <a:off x="8001024" y="4000504"/>
            <a:ext cx="714298" cy="307777"/>
          </a:xfrm>
          <a:prstGeom prst="rect">
            <a:avLst/>
          </a:prstGeom>
          <a:noFill/>
        </p:spPr>
        <p:txBody>
          <a:bodyPr wrap="none" rtlCol="0">
            <a:spAutoFit/>
          </a:bodyPr>
          <a:lstStyle/>
          <a:p>
            <a:r>
              <a:rPr lang="fr-FR" sz="1400" b="1" dirty="0" smtClean="0">
                <a:solidFill>
                  <a:schemeClr val="bg1"/>
                </a:solidFill>
              </a:rPr>
              <a:t>Master</a:t>
            </a:r>
            <a:endParaRPr lang="fr-FR" sz="1400" b="1" dirty="0">
              <a:solidFill>
                <a:schemeClr val="bg1"/>
              </a:solidFill>
            </a:endParaRPr>
          </a:p>
        </p:txBody>
      </p:sp>
      <p:pic>
        <p:nvPicPr>
          <p:cNvPr id="12" name="Image 11">
            <a:hlinkClick r:id="rId4" action="ppaction://hlinksldjump"/>
          </p:cNvPr>
          <p:cNvPicPr>
            <a:picLocks noChangeAspect="1"/>
          </p:cNvPicPr>
          <p:nvPr/>
        </p:nvPicPr>
        <p:blipFill>
          <a:blip r:embed="rId5" cstate="print">
            <a:extLst>
              <a:ext uri="{28A0092B-C50C-407E-A947-70E740481C1C}">
                <a14:useLocalDpi xmlns="" xmlns:a14="http://schemas.microsoft.com/office/drawing/2010/main" val="0"/>
              </a:ext>
            </a:extLst>
          </a:blip>
          <a:stretch>
            <a:fillRect/>
          </a:stretch>
        </p:blipFill>
        <p:spPr>
          <a:xfrm>
            <a:off x="4429124" y="5985779"/>
            <a:ext cx="668683" cy="668683"/>
          </a:xfrm>
          <a:prstGeom prst="rect">
            <a:avLst/>
          </a:prstGeom>
        </p:spPr>
      </p:pic>
      <p:sp>
        <p:nvSpPr>
          <p:cNvPr id="13" name="Pentagone 12">
            <a:hlinkClick r:id="rId6" action="ppaction://hlinksldjump"/>
          </p:cNvPr>
          <p:cNvSpPr/>
          <p:nvPr/>
        </p:nvSpPr>
        <p:spPr>
          <a:xfrm>
            <a:off x="5135907" y="6166531"/>
            <a:ext cx="720080" cy="288032"/>
          </a:xfrm>
          <a:prstGeom prst="homePlat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14" name="Pentagone 13">
            <a:hlinkClick r:id="rId7" action="ppaction://hlinksldjump"/>
          </p:cNvPr>
          <p:cNvSpPr/>
          <p:nvPr/>
        </p:nvSpPr>
        <p:spPr>
          <a:xfrm flipH="1">
            <a:off x="3645544" y="6176104"/>
            <a:ext cx="720080" cy="288032"/>
          </a:xfrm>
          <a:prstGeom prst="homePlat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re 22"/>
          <p:cNvSpPr>
            <a:spLocks noGrp="1"/>
          </p:cNvSpPr>
          <p:nvPr>
            <p:ph type="title"/>
          </p:nvPr>
        </p:nvSpPr>
        <p:spPr/>
        <p:txBody>
          <a:bodyPr/>
          <a:lstStyle/>
          <a:p>
            <a:endParaRPr lang="fr-FR"/>
          </a:p>
        </p:txBody>
      </p:sp>
      <p:pic>
        <p:nvPicPr>
          <p:cNvPr id="13" name="Picture 11" descr="G:\SALON DE L'EMPLOI 2015\Clipart\th (9).jpg"/>
          <p:cNvPicPr>
            <a:picLocks noChangeAspect="1" noChangeArrowheads="1"/>
          </p:cNvPicPr>
          <p:nvPr/>
        </p:nvPicPr>
        <p:blipFill>
          <a:blip r:embed="rId3" cstate="print"/>
          <a:srcRect/>
          <a:stretch>
            <a:fillRect/>
          </a:stretch>
        </p:blipFill>
        <p:spPr bwMode="auto">
          <a:xfrm>
            <a:off x="4500562" y="4857760"/>
            <a:ext cx="812607" cy="928694"/>
          </a:xfrm>
          <a:prstGeom prst="rect">
            <a:avLst/>
          </a:prstGeom>
          <a:noFill/>
        </p:spPr>
      </p:pic>
      <p:sp>
        <p:nvSpPr>
          <p:cNvPr id="17" name="Rectangle 16"/>
          <p:cNvSpPr/>
          <p:nvPr/>
        </p:nvSpPr>
        <p:spPr>
          <a:xfrm>
            <a:off x="5643570" y="5143512"/>
            <a:ext cx="2786082" cy="338554"/>
          </a:xfrm>
          <a:prstGeom prst="rect">
            <a:avLst/>
          </a:prstGeom>
        </p:spPr>
        <p:txBody>
          <a:bodyPr wrap="square">
            <a:spAutoFit/>
          </a:bodyPr>
          <a:lstStyle/>
          <a:p>
            <a:r>
              <a:rPr lang="fr-FR" sz="1600" b="1" dirty="0" smtClean="0">
                <a:solidFill>
                  <a:prstClr val="black"/>
                </a:solidFill>
              </a:rPr>
              <a:t>Professeur de l’Ecole Primaire</a:t>
            </a:r>
            <a:endParaRPr lang="fr-FR" sz="1600" dirty="0"/>
          </a:p>
        </p:txBody>
      </p:sp>
      <p:sp>
        <p:nvSpPr>
          <p:cNvPr id="18" name="Rectangle 17"/>
          <p:cNvSpPr/>
          <p:nvPr/>
        </p:nvSpPr>
        <p:spPr>
          <a:xfrm>
            <a:off x="3500430" y="3911206"/>
            <a:ext cx="3357586" cy="338554"/>
          </a:xfrm>
          <a:prstGeom prst="rect">
            <a:avLst/>
          </a:prstGeom>
        </p:spPr>
        <p:txBody>
          <a:bodyPr wrap="square">
            <a:spAutoFit/>
          </a:bodyPr>
          <a:lstStyle/>
          <a:p>
            <a:pPr lvl="0"/>
            <a:r>
              <a:rPr lang="fr-FR" sz="1600" b="1" dirty="0" smtClean="0">
                <a:solidFill>
                  <a:prstClr val="black"/>
                </a:solidFill>
              </a:rPr>
              <a:t>Professeur de l’Enseignement Moyen</a:t>
            </a:r>
          </a:p>
        </p:txBody>
      </p:sp>
      <p:sp>
        <p:nvSpPr>
          <p:cNvPr id="19" name="Rectangle 18"/>
          <p:cNvSpPr/>
          <p:nvPr/>
        </p:nvSpPr>
        <p:spPr>
          <a:xfrm>
            <a:off x="1785918" y="2571744"/>
            <a:ext cx="3714776" cy="338554"/>
          </a:xfrm>
          <a:prstGeom prst="rect">
            <a:avLst/>
          </a:prstGeom>
        </p:spPr>
        <p:txBody>
          <a:bodyPr wrap="square">
            <a:spAutoFit/>
          </a:bodyPr>
          <a:lstStyle/>
          <a:p>
            <a:pPr lvl="0"/>
            <a:r>
              <a:rPr lang="fr-FR" sz="1600" b="1" dirty="0" smtClean="0">
                <a:solidFill>
                  <a:prstClr val="black"/>
                </a:solidFill>
              </a:rPr>
              <a:t>Professeur de l’Enseignement Secondaire</a:t>
            </a:r>
            <a:endParaRPr lang="fr-FR" sz="1600" b="1" dirty="0">
              <a:solidFill>
                <a:prstClr val="black"/>
              </a:solidFill>
            </a:endParaRPr>
          </a:p>
        </p:txBody>
      </p:sp>
      <p:pic>
        <p:nvPicPr>
          <p:cNvPr id="20" name="Picture 2" descr="I:\SALON DE L'EMPLOI 2015\Clipart\1\th (11).jpg"/>
          <p:cNvPicPr>
            <a:picLocks noChangeAspect="1" noChangeArrowheads="1"/>
          </p:cNvPicPr>
          <p:nvPr/>
        </p:nvPicPr>
        <p:blipFill>
          <a:blip r:embed="rId4" cstate="print"/>
          <a:srcRect/>
          <a:stretch>
            <a:fillRect/>
          </a:stretch>
        </p:blipFill>
        <p:spPr bwMode="auto">
          <a:xfrm>
            <a:off x="2285984" y="3554016"/>
            <a:ext cx="1071570" cy="803678"/>
          </a:xfrm>
          <a:prstGeom prst="rect">
            <a:avLst/>
          </a:prstGeom>
          <a:noFill/>
        </p:spPr>
      </p:pic>
      <p:pic>
        <p:nvPicPr>
          <p:cNvPr id="21" name="Picture 3" descr="I:\SALON DE L'EMPLOI 2015\Clipart\1\th (49).jpg"/>
          <p:cNvPicPr>
            <a:picLocks noChangeAspect="1" noChangeArrowheads="1"/>
          </p:cNvPicPr>
          <p:nvPr/>
        </p:nvPicPr>
        <p:blipFill>
          <a:blip r:embed="rId5" cstate="print"/>
          <a:srcRect/>
          <a:stretch>
            <a:fillRect/>
          </a:stretch>
        </p:blipFill>
        <p:spPr bwMode="auto">
          <a:xfrm>
            <a:off x="571472" y="2357430"/>
            <a:ext cx="1052520" cy="857256"/>
          </a:xfrm>
          <a:prstGeom prst="rect">
            <a:avLst/>
          </a:prstGeom>
          <a:noFill/>
        </p:spPr>
      </p:pic>
      <p:sp>
        <p:nvSpPr>
          <p:cNvPr id="27" name="Titre 1"/>
          <p:cNvSpPr txBox="1">
            <a:spLocks/>
          </p:cNvSpPr>
          <p:nvPr/>
        </p:nvSpPr>
        <p:spPr>
          <a:xfrm>
            <a:off x="0" y="0"/>
            <a:ext cx="9144000" cy="1428736"/>
          </a:xfrm>
          <a:prstGeom prst="rect">
            <a:avLst/>
          </a:prstGeom>
          <a:solidFill>
            <a:srgbClr val="00233E"/>
          </a:solidFill>
          <a:ln>
            <a:solidFill>
              <a:srgbClr val="00233E"/>
            </a:solidFill>
          </a:ln>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200" b="1" i="0" u="none" strike="noStrike" kern="1200" cap="none" spc="0" normalizeH="0" baseline="0" noProof="0" dirty="0" smtClean="0">
                <a:ln>
                  <a:noFill/>
                </a:ln>
                <a:solidFill>
                  <a:schemeClr val="bg1"/>
                </a:solidFill>
                <a:effectLst/>
                <a:uLnTx/>
                <a:uFillTx/>
                <a:latin typeface="+mn-lt"/>
                <a:ea typeface="+mn-ea"/>
                <a:cs typeface="+mn-cs"/>
              </a:rPr>
              <a:t>Les Diplômes du Système Classique</a:t>
            </a:r>
          </a:p>
        </p:txBody>
      </p:sp>
      <p:sp>
        <p:nvSpPr>
          <p:cNvPr id="28" name="ZoneTexte 27"/>
          <p:cNvSpPr txBox="1"/>
          <p:nvPr/>
        </p:nvSpPr>
        <p:spPr>
          <a:xfrm>
            <a:off x="642910" y="1785926"/>
            <a:ext cx="4874348" cy="461665"/>
          </a:xfrm>
          <a:prstGeom prst="rect">
            <a:avLst/>
          </a:prstGeom>
          <a:noFill/>
        </p:spPr>
        <p:txBody>
          <a:bodyPr wrap="none" rtlCol="0">
            <a:spAutoFit/>
          </a:bodyPr>
          <a:lstStyle/>
          <a:p>
            <a:r>
              <a:rPr lang="fr-FR" sz="2400" b="1" dirty="0" smtClean="0">
                <a:solidFill>
                  <a:srgbClr val="FF0000"/>
                </a:solidFill>
              </a:rPr>
              <a:t>Ecoles Normales Supérieures (E.N.S.)</a:t>
            </a:r>
            <a:endParaRPr lang="fr-FR" sz="2400" b="1" dirty="0">
              <a:solidFill>
                <a:srgbClr val="FF0000"/>
              </a:solidFill>
            </a:endParaRPr>
          </a:p>
        </p:txBody>
      </p:sp>
      <p:pic>
        <p:nvPicPr>
          <p:cNvPr id="11" name="Image 10">
            <a:hlinkClick r:id="rId6" action="ppaction://hlinksldjump"/>
          </p:cNvPr>
          <p:cNvPicPr>
            <a:picLocks noChangeAspect="1"/>
          </p:cNvPicPr>
          <p:nvPr/>
        </p:nvPicPr>
        <p:blipFill>
          <a:blip r:embed="rId7" cstate="print">
            <a:extLst>
              <a:ext uri="{28A0092B-C50C-407E-A947-70E740481C1C}">
                <a14:useLocalDpi xmlns="" xmlns:a14="http://schemas.microsoft.com/office/drawing/2010/main" val="0"/>
              </a:ext>
            </a:extLst>
          </a:blip>
          <a:stretch>
            <a:fillRect/>
          </a:stretch>
        </p:blipFill>
        <p:spPr>
          <a:xfrm>
            <a:off x="4978827" y="5985779"/>
            <a:ext cx="668683" cy="668683"/>
          </a:xfrm>
          <a:prstGeom prst="rect">
            <a:avLst/>
          </a:prstGeom>
        </p:spPr>
      </p:pic>
      <p:sp>
        <p:nvSpPr>
          <p:cNvPr id="14" name="Pentagone 13">
            <a:hlinkClick r:id="rId8" action="ppaction://hlinksldjump"/>
          </p:cNvPr>
          <p:cNvSpPr/>
          <p:nvPr/>
        </p:nvSpPr>
        <p:spPr>
          <a:xfrm flipH="1">
            <a:off x="4195247" y="6176104"/>
            <a:ext cx="720080" cy="288032"/>
          </a:xfrm>
          <a:prstGeom prst="homePlat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descr="https://upload.wikimedia.org/wikipedia/commons/d/d9/100L6_Talaba_bus.jpg"/>
          <p:cNvPicPr/>
          <p:nvPr/>
        </p:nvPicPr>
        <p:blipFill>
          <a:blip r:embed="rId3" cstate="print"/>
          <a:srcRect/>
          <a:stretch>
            <a:fillRect/>
          </a:stretch>
        </p:blipFill>
        <p:spPr bwMode="auto">
          <a:xfrm>
            <a:off x="5929322" y="2428868"/>
            <a:ext cx="3214678" cy="3000396"/>
          </a:xfrm>
          <a:prstGeom prst="rect">
            <a:avLst/>
          </a:prstGeom>
          <a:noFill/>
          <a:ln w="9525">
            <a:noFill/>
            <a:miter lim="800000"/>
            <a:headEnd/>
            <a:tailEnd/>
          </a:ln>
        </p:spPr>
      </p:pic>
      <p:sp>
        <p:nvSpPr>
          <p:cNvPr id="41" name="Titre 1"/>
          <p:cNvSpPr>
            <a:spLocks noGrp="1"/>
          </p:cNvSpPr>
          <p:nvPr>
            <p:ph type="title"/>
          </p:nvPr>
        </p:nvSpPr>
        <p:spPr>
          <a:xfrm>
            <a:off x="0" y="0"/>
            <a:ext cx="9144000" cy="1428736"/>
          </a:xfrm>
          <a:solidFill>
            <a:srgbClr val="003054"/>
          </a:solidFill>
          <a:ln>
            <a:solidFill>
              <a:srgbClr val="00233E"/>
            </a:solidFill>
          </a:ln>
        </p:spPr>
        <p:style>
          <a:lnRef idx="1">
            <a:schemeClr val="accent3"/>
          </a:lnRef>
          <a:fillRef idx="2">
            <a:schemeClr val="accent3"/>
          </a:fillRef>
          <a:effectRef idx="1">
            <a:schemeClr val="accent3"/>
          </a:effectRef>
          <a:fontRef idx="minor">
            <a:schemeClr val="dk1"/>
          </a:fontRef>
        </p:style>
        <p:txBody>
          <a:bodyPr>
            <a:noAutofit/>
          </a:bodyPr>
          <a:lstStyle/>
          <a:p>
            <a:r>
              <a:rPr lang="fr-FR" sz="3200" b="1" dirty="0" smtClean="0">
                <a:solidFill>
                  <a:srgbClr val="FF0000"/>
                </a:solidFill>
              </a:rPr>
              <a:t>O</a:t>
            </a:r>
            <a:r>
              <a:rPr lang="fr-FR" sz="3200" b="1" dirty="0" smtClean="0">
                <a:solidFill>
                  <a:schemeClr val="bg1"/>
                </a:solidFill>
              </a:rPr>
              <a:t>ffice</a:t>
            </a:r>
            <a:r>
              <a:rPr lang="fr-FR" sz="3200" b="1" dirty="0" smtClean="0"/>
              <a:t> </a:t>
            </a:r>
            <a:r>
              <a:rPr lang="fr-FR" sz="3200" b="1" dirty="0" smtClean="0">
                <a:solidFill>
                  <a:srgbClr val="FF0000"/>
                </a:solidFill>
              </a:rPr>
              <a:t>N</a:t>
            </a:r>
            <a:r>
              <a:rPr lang="fr-FR" sz="3200" b="1" dirty="0" smtClean="0">
                <a:solidFill>
                  <a:schemeClr val="bg1"/>
                </a:solidFill>
              </a:rPr>
              <a:t>ational</a:t>
            </a:r>
            <a:r>
              <a:rPr lang="fr-FR" sz="3200" b="1" dirty="0" smtClean="0"/>
              <a:t> </a:t>
            </a:r>
            <a:r>
              <a:rPr lang="fr-FR" sz="3200" b="1" dirty="0" smtClean="0">
                <a:solidFill>
                  <a:schemeClr val="bg1"/>
                </a:solidFill>
              </a:rPr>
              <a:t>des</a:t>
            </a:r>
            <a:r>
              <a:rPr lang="fr-FR" sz="3200" b="1" dirty="0" smtClean="0"/>
              <a:t> </a:t>
            </a:r>
            <a:r>
              <a:rPr lang="fr-FR" sz="3200" b="1" dirty="0" smtClean="0">
                <a:solidFill>
                  <a:srgbClr val="FF0000"/>
                </a:solidFill>
              </a:rPr>
              <a:t>O</a:t>
            </a:r>
            <a:r>
              <a:rPr lang="fr-FR" sz="3200" b="1" dirty="0" smtClean="0">
                <a:solidFill>
                  <a:schemeClr val="bg1"/>
                </a:solidFill>
              </a:rPr>
              <a:t>euvres</a:t>
            </a:r>
            <a:r>
              <a:rPr lang="fr-FR" sz="3200" b="1" dirty="0" smtClean="0"/>
              <a:t> </a:t>
            </a:r>
            <a:r>
              <a:rPr lang="fr-FR" sz="3200" b="1" dirty="0" smtClean="0">
                <a:solidFill>
                  <a:srgbClr val="FF0000"/>
                </a:solidFill>
              </a:rPr>
              <a:t>U</a:t>
            </a:r>
            <a:r>
              <a:rPr lang="fr-FR" sz="3200" b="1" dirty="0" smtClean="0">
                <a:solidFill>
                  <a:schemeClr val="bg1"/>
                </a:solidFill>
              </a:rPr>
              <a:t>niversitaires</a:t>
            </a:r>
            <a:r>
              <a:rPr lang="fr-FR" sz="3200" b="1" dirty="0" smtClean="0"/>
              <a:t/>
            </a:r>
            <a:br>
              <a:rPr lang="fr-FR" sz="3200" b="1" dirty="0" smtClean="0"/>
            </a:br>
            <a:r>
              <a:rPr lang="fr-FR" sz="3200" b="1" dirty="0" smtClean="0">
                <a:solidFill>
                  <a:schemeClr val="bg1"/>
                </a:solidFill>
              </a:rPr>
              <a:t>(http://www.onou.dz)</a:t>
            </a:r>
            <a:endParaRPr lang="fr-FR" sz="3200" b="1" dirty="0">
              <a:solidFill>
                <a:schemeClr val="bg1"/>
              </a:solidFill>
            </a:endParaRPr>
          </a:p>
        </p:txBody>
      </p:sp>
      <p:sp>
        <p:nvSpPr>
          <p:cNvPr id="5" name="ZoneTexte 4"/>
          <p:cNvSpPr txBox="1"/>
          <p:nvPr/>
        </p:nvSpPr>
        <p:spPr>
          <a:xfrm>
            <a:off x="214282" y="1714488"/>
            <a:ext cx="6357982" cy="1760482"/>
          </a:xfrm>
          <a:prstGeom prst="rect">
            <a:avLst/>
          </a:prstGeom>
          <a:noFill/>
        </p:spPr>
        <p:txBody>
          <a:bodyPr wrap="square" rtlCol="0">
            <a:spAutoFit/>
          </a:bodyPr>
          <a:lstStyle/>
          <a:p>
            <a:pPr>
              <a:spcBef>
                <a:spcPts val="600"/>
              </a:spcBef>
              <a:spcAft>
                <a:spcPts val="600"/>
              </a:spcAft>
            </a:pPr>
            <a:r>
              <a:rPr lang="fr-FR" sz="1600" dirty="0" smtClean="0"/>
              <a:t>Parallèlement aux opérations d’orientation et de confirmation des affectations, l</a:t>
            </a:r>
            <a:r>
              <a:rPr lang="fr-FR" sz="1600" dirty="0" smtClean="0">
                <a:ea typeface="Times New Roman"/>
              </a:rPr>
              <a:t>a date d’ouverture de la plateforme d’hébergement est fixée :</a:t>
            </a:r>
            <a:endParaRPr lang="fr-BE" sz="1600" dirty="0">
              <a:latin typeface="Times New Roman"/>
              <a:ea typeface="Times New Roman"/>
            </a:endParaRPr>
          </a:p>
          <a:p>
            <a:pPr algn="ctr">
              <a:lnSpc>
                <a:spcPct val="115000"/>
              </a:lnSpc>
              <a:spcAft>
                <a:spcPts val="0"/>
              </a:spcAft>
            </a:pPr>
            <a:r>
              <a:rPr lang="fr-FR" sz="1600" b="1" dirty="0">
                <a:solidFill>
                  <a:srgbClr val="FF0000"/>
                </a:solidFill>
                <a:ea typeface="Times New Roman"/>
              </a:rPr>
              <a:t>d</a:t>
            </a:r>
            <a:r>
              <a:rPr lang="fr-FR" sz="1600" b="1" dirty="0" smtClean="0">
                <a:solidFill>
                  <a:srgbClr val="FF0000"/>
                </a:solidFill>
                <a:ea typeface="Times New Roman"/>
              </a:rPr>
              <a:t>u  08 au 17 août 2019</a:t>
            </a:r>
            <a:endParaRPr lang="fr-BE" sz="1600" dirty="0" smtClean="0">
              <a:solidFill>
                <a:srgbClr val="FF0000"/>
              </a:solidFill>
              <a:latin typeface="Times New Roman"/>
              <a:ea typeface="Times New Roman"/>
            </a:endParaRPr>
          </a:p>
          <a:p>
            <a:pPr>
              <a:spcBef>
                <a:spcPts val="600"/>
              </a:spcBef>
              <a:spcAft>
                <a:spcPts val="600"/>
              </a:spcAft>
            </a:pPr>
            <a:r>
              <a:rPr lang="fr-FR" sz="1600" dirty="0" smtClean="0"/>
              <a:t>L’ONOU a pour mission , à travers ses directions des œuvres (DOU) et de résidences universitaires, </a:t>
            </a:r>
            <a:r>
              <a:rPr lang="fr-FR" sz="1600" dirty="0"/>
              <a:t>de garantir </a:t>
            </a:r>
            <a:r>
              <a:rPr lang="fr-FR" sz="1600" dirty="0" smtClean="0"/>
              <a:t> ce qui suit:</a:t>
            </a:r>
            <a:endParaRPr lang="fr-FR" sz="1600" dirty="0"/>
          </a:p>
        </p:txBody>
      </p:sp>
      <p:sp>
        <p:nvSpPr>
          <p:cNvPr id="6" name="ZoneTexte 5"/>
          <p:cNvSpPr txBox="1"/>
          <p:nvPr/>
        </p:nvSpPr>
        <p:spPr>
          <a:xfrm>
            <a:off x="628452" y="3573016"/>
            <a:ext cx="5786478" cy="1754326"/>
          </a:xfrm>
          <a:prstGeom prst="rect">
            <a:avLst/>
          </a:prstGeom>
          <a:noFill/>
        </p:spPr>
        <p:txBody>
          <a:bodyPr wrap="square" rtlCol="0">
            <a:spAutoFit/>
          </a:bodyPr>
          <a:lstStyle/>
          <a:p>
            <a:pPr lvl="0">
              <a:buFont typeface="Wingdings" pitchFamily="2" charset="2"/>
              <a:buChar char="v"/>
            </a:pPr>
            <a:r>
              <a:rPr lang="fr-FR" b="1" dirty="0" smtClean="0"/>
              <a:t>La bourse</a:t>
            </a:r>
          </a:p>
          <a:p>
            <a:pPr lvl="0">
              <a:buFont typeface="Wingdings" pitchFamily="2" charset="2"/>
              <a:buChar char="v"/>
            </a:pPr>
            <a:r>
              <a:rPr lang="fr-FR" b="1" dirty="0" smtClean="0"/>
              <a:t>L’hébergement</a:t>
            </a:r>
          </a:p>
          <a:p>
            <a:pPr lvl="0">
              <a:buFont typeface="Wingdings" pitchFamily="2" charset="2"/>
              <a:buChar char="v"/>
            </a:pPr>
            <a:r>
              <a:rPr lang="fr-FR" b="1" dirty="0" smtClean="0"/>
              <a:t>La restauration</a:t>
            </a:r>
          </a:p>
          <a:p>
            <a:pPr lvl="0">
              <a:buFont typeface="Wingdings" pitchFamily="2" charset="2"/>
              <a:buChar char="v"/>
            </a:pPr>
            <a:r>
              <a:rPr lang="fr-FR" b="1" dirty="0" smtClean="0"/>
              <a:t>Le transport</a:t>
            </a:r>
          </a:p>
          <a:p>
            <a:pPr lvl="0">
              <a:buFont typeface="Wingdings" pitchFamily="2" charset="2"/>
              <a:buChar char="v"/>
            </a:pPr>
            <a:r>
              <a:rPr lang="fr-FR" b="1" dirty="0" smtClean="0"/>
              <a:t>Les activités scientifiques, culturelles et sportives</a:t>
            </a:r>
          </a:p>
          <a:p>
            <a:pPr>
              <a:buFont typeface="Wingdings" pitchFamily="2" charset="2"/>
              <a:buChar char="v"/>
            </a:pPr>
            <a:r>
              <a:rPr lang="fr-FR" b="1" dirty="0" smtClean="0"/>
              <a:t>La prévention sanitaire</a:t>
            </a:r>
            <a:endParaRPr lang="fr-FR" b="1" dirty="0"/>
          </a:p>
        </p:txBody>
      </p:sp>
      <p:pic>
        <p:nvPicPr>
          <p:cNvPr id="8" name="Image 7">
            <a:hlinkClick r:id="rId4" action="ppaction://hlinksldjump"/>
          </p:cNvPr>
          <p:cNvPicPr>
            <a:picLocks noChangeAspect="1"/>
          </p:cNvPicPr>
          <p:nvPr/>
        </p:nvPicPr>
        <p:blipFill>
          <a:blip r:embed="rId5" cstate="print">
            <a:extLst>
              <a:ext uri="{28A0092B-C50C-407E-A947-70E740481C1C}">
                <a14:useLocalDpi xmlns="" xmlns:a14="http://schemas.microsoft.com/office/drawing/2010/main" val="0"/>
              </a:ext>
            </a:extLst>
          </a:blip>
          <a:stretch>
            <a:fillRect/>
          </a:stretch>
        </p:blipFill>
        <p:spPr>
          <a:xfrm>
            <a:off x="4429124" y="5985779"/>
            <a:ext cx="668683" cy="668683"/>
          </a:xfrm>
          <a:prstGeom prst="rect">
            <a:avLst/>
          </a:prstGeom>
        </p:spPr>
      </p:pic>
      <p:sp>
        <p:nvSpPr>
          <p:cNvPr id="9" name="Pentagone 8">
            <a:hlinkClick r:id="rId6" action="ppaction://hlinksldjump"/>
          </p:cNvPr>
          <p:cNvSpPr/>
          <p:nvPr/>
        </p:nvSpPr>
        <p:spPr>
          <a:xfrm>
            <a:off x="5135907" y="6166531"/>
            <a:ext cx="720080" cy="288032"/>
          </a:xfrm>
          <a:prstGeom prst="homePlat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5400" y="27384"/>
            <a:ext cx="2051720" cy="6858000"/>
          </a:xfrm>
          <a:prstGeom prst="rect">
            <a:avLst/>
          </a:prstGeom>
          <a:solidFill>
            <a:schemeClr val="accent1">
              <a:lumMod val="20000"/>
              <a:lumOff val="8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a:p>
        </p:txBody>
      </p:sp>
      <p:sp>
        <p:nvSpPr>
          <p:cNvPr id="41" name="Titre 1"/>
          <p:cNvSpPr>
            <a:spLocks noGrp="1"/>
          </p:cNvSpPr>
          <p:nvPr>
            <p:ph type="title"/>
          </p:nvPr>
        </p:nvSpPr>
        <p:spPr>
          <a:xfrm>
            <a:off x="2195736" y="0"/>
            <a:ext cx="6948264" cy="1357322"/>
          </a:xfr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Autofit/>
          </a:bodyPr>
          <a:lstStyle/>
          <a:p>
            <a:r>
              <a:rPr lang="fr-FR" sz="2400" b="1" dirty="0">
                <a:solidFill>
                  <a:schemeClr val="bg1"/>
                </a:solidFill>
                <a:latin typeface="+mj-lt"/>
                <a:ea typeface="+mj-ea"/>
                <a:cs typeface="+mj-cs"/>
              </a:rPr>
              <a:t>Je peux m’inscrire </a:t>
            </a:r>
            <a:r>
              <a:rPr lang="ar-DZ" sz="2400" b="1" dirty="0" smtClean="0">
                <a:solidFill>
                  <a:schemeClr val="bg1"/>
                </a:solidFill>
                <a:latin typeface="+mj-lt"/>
                <a:ea typeface="+mj-ea"/>
                <a:cs typeface="+mj-cs"/>
              </a:rPr>
              <a:t/>
            </a:r>
            <a:br>
              <a:rPr lang="ar-DZ" sz="2400" b="1" dirty="0" smtClean="0">
                <a:solidFill>
                  <a:schemeClr val="bg1"/>
                </a:solidFill>
                <a:latin typeface="+mj-lt"/>
                <a:ea typeface="+mj-ea"/>
                <a:cs typeface="+mj-cs"/>
              </a:rPr>
            </a:br>
            <a:r>
              <a:rPr lang="fr-FR" sz="2400" b="1" dirty="0" smtClean="0">
                <a:solidFill>
                  <a:schemeClr val="bg1"/>
                </a:solidFill>
                <a:latin typeface="+mj-lt"/>
                <a:ea typeface="+mj-ea"/>
                <a:cs typeface="+mj-cs"/>
              </a:rPr>
              <a:t>dans </a:t>
            </a:r>
            <a:r>
              <a:rPr lang="fr-FR" sz="2400" b="1" dirty="0">
                <a:solidFill>
                  <a:schemeClr val="bg1"/>
                </a:solidFill>
                <a:latin typeface="+mj-lt"/>
                <a:ea typeface="+mj-ea"/>
                <a:cs typeface="+mj-cs"/>
              </a:rPr>
              <a:t>un </a:t>
            </a:r>
            <a:r>
              <a:rPr lang="fr-FR" sz="2400" b="1" dirty="0" smtClean="0">
                <a:solidFill>
                  <a:schemeClr val="bg1"/>
                </a:solidFill>
                <a:latin typeface="+mj-lt"/>
                <a:ea typeface="+mj-ea"/>
                <a:cs typeface="+mj-cs"/>
              </a:rPr>
              <a:t>établissement</a:t>
            </a:r>
            <a:r>
              <a:rPr lang="ar-DZ" sz="2400" b="1" dirty="0" smtClean="0">
                <a:solidFill>
                  <a:schemeClr val="bg1"/>
                </a:solidFill>
                <a:latin typeface="+mj-lt"/>
                <a:ea typeface="+mj-ea"/>
                <a:cs typeface="+mj-cs"/>
              </a:rPr>
              <a:t> </a:t>
            </a:r>
            <a:r>
              <a:rPr lang="fr-FR" sz="2400" b="1" dirty="0" smtClean="0">
                <a:solidFill>
                  <a:schemeClr val="bg1"/>
                </a:solidFill>
                <a:latin typeface="+mj-lt"/>
                <a:ea typeface="+mj-ea"/>
                <a:cs typeface="+mj-cs"/>
              </a:rPr>
              <a:t>de </a:t>
            </a:r>
            <a:r>
              <a:rPr lang="fr-FR" sz="2400" b="1" dirty="0">
                <a:solidFill>
                  <a:schemeClr val="bg1"/>
                </a:solidFill>
                <a:latin typeface="+mj-lt"/>
                <a:ea typeface="+mj-ea"/>
                <a:cs typeface="+mj-cs"/>
              </a:rPr>
              <a:t>l’enseignement supérieur si :</a:t>
            </a:r>
          </a:p>
        </p:txBody>
      </p:sp>
      <p:graphicFrame>
        <p:nvGraphicFramePr>
          <p:cNvPr id="6" name="Diagramme 5"/>
          <p:cNvGraphicFramePr/>
          <p:nvPr>
            <p:extLst>
              <p:ext uri="{D42A27DB-BD31-4B8C-83A1-F6EECF244321}">
                <p14:modId xmlns="" xmlns:p14="http://schemas.microsoft.com/office/powerpoint/2010/main" val="64910487"/>
              </p:ext>
            </p:extLst>
          </p:nvPr>
        </p:nvGraphicFramePr>
        <p:xfrm>
          <a:off x="0" y="1428736"/>
          <a:ext cx="9144032" cy="54292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3" name="Connecteur droit 2"/>
          <p:cNvCxnSpPr/>
          <p:nvPr/>
        </p:nvCxnSpPr>
        <p:spPr>
          <a:xfrm>
            <a:off x="2127920" y="0"/>
            <a:ext cx="0" cy="6858000"/>
          </a:xfrm>
          <a:prstGeom prst="line">
            <a:avLst/>
          </a:prstGeom>
        </p:spPr>
        <p:style>
          <a:lnRef idx="3">
            <a:schemeClr val="accent3"/>
          </a:lnRef>
          <a:fillRef idx="0">
            <a:schemeClr val="accent3"/>
          </a:fillRef>
          <a:effectRef idx="2">
            <a:schemeClr val="accent3"/>
          </a:effectRef>
          <a:fontRef idx="minor">
            <a:schemeClr val="tx1"/>
          </a:fontRef>
        </p:style>
      </p:cxnSp>
      <p:sp>
        <p:nvSpPr>
          <p:cNvPr id="4" name="ZoneTexte 3">
            <a:hlinkClick r:id="rId7" action="ppaction://hlinksldjump"/>
          </p:cNvPr>
          <p:cNvSpPr txBox="1"/>
          <p:nvPr/>
        </p:nvSpPr>
        <p:spPr>
          <a:xfrm>
            <a:off x="132904" y="251356"/>
            <a:ext cx="1800200" cy="369332"/>
          </a:xfrm>
          <a:prstGeom prst="rect">
            <a:avLst/>
          </a:prstGeom>
          <a:solidFill>
            <a:schemeClr val="tx2">
              <a:lumMod val="60000"/>
              <a:lumOff val="40000"/>
            </a:schemeClr>
          </a:solidFill>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r>
              <a:rPr lang="fr-FR" dirty="0" smtClean="0"/>
              <a:t>Etablissements</a:t>
            </a:r>
            <a:endParaRPr lang="fr-FR" dirty="0"/>
          </a:p>
        </p:txBody>
      </p:sp>
      <p:sp>
        <p:nvSpPr>
          <p:cNvPr id="8" name="ZoneTexte 7">
            <a:hlinkClick r:id="rId8" action="ppaction://hlinksldjump"/>
          </p:cNvPr>
          <p:cNvSpPr txBox="1"/>
          <p:nvPr/>
        </p:nvSpPr>
        <p:spPr>
          <a:xfrm>
            <a:off x="132904" y="827420"/>
            <a:ext cx="1800200" cy="369332"/>
          </a:xfrm>
          <a:prstGeom prst="rect">
            <a:avLst/>
          </a:prstGeom>
          <a:solidFill>
            <a:schemeClr val="tx2">
              <a:lumMod val="60000"/>
              <a:lumOff val="40000"/>
            </a:schemeClr>
          </a:solidFill>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r>
              <a:rPr lang="fr-FR" dirty="0" smtClean="0"/>
              <a:t>C’est quoi le LM?</a:t>
            </a:r>
            <a:endParaRPr lang="fr-FR" dirty="0"/>
          </a:p>
        </p:txBody>
      </p:sp>
      <p:sp>
        <p:nvSpPr>
          <p:cNvPr id="9" name="ZoneTexte 8">
            <a:hlinkClick r:id="rId9" action="ppaction://hlinksldjump"/>
          </p:cNvPr>
          <p:cNvSpPr txBox="1"/>
          <p:nvPr/>
        </p:nvSpPr>
        <p:spPr>
          <a:xfrm>
            <a:off x="132904" y="2492896"/>
            <a:ext cx="1800200" cy="369332"/>
          </a:xfrm>
          <a:prstGeom prst="rect">
            <a:avLst/>
          </a:prstGeom>
          <a:solidFill>
            <a:schemeClr val="tx2">
              <a:lumMod val="60000"/>
              <a:lumOff val="40000"/>
            </a:schemeClr>
          </a:solidFill>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r>
              <a:rPr lang="fr-FR" dirty="0" smtClean="0"/>
              <a:t>Diplômes LM</a:t>
            </a:r>
            <a:endParaRPr lang="fr-FR" dirty="0"/>
          </a:p>
        </p:txBody>
      </p:sp>
      <p:sp>
        <p:nvSpPr>
          <p:cNvPr id="10" name="ZoneTexte 9">
            <a:hlinkClick r:id="rId10" action="ppaction://hlinksldjump"/>
          </p:cNvPr>
          <p:cNvSpPr txBox="1"/>
          <p:nvPr/>
        </p:nvSpPr>
        <p:spPr>
          <a:xfrm>
            <a:off x="134864" y="3070701"/>
            <a:ext cx="1800200" cy="646331"/>
          </a:xfrm>
          <a:prstGeom prst="rect">
            <a:avLst/>
          </a:prstGeom>
          <a:solidFill>
            <a:schemeClr val="tx2">
              <a:lumMod val="60000"/>
              <a:lumOff val="40000"/>
            </a:schemeClr>
          </a:solidFill>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r>
              <a:rPr lang="fr-FR" dirty="0" smtClean="0"/>
              <a:t>Dates Importantes</a:t>
            </a:r>
            <a:endParaRPr lang="fr-FR" dirty="0"/>
          </a:p>
        </p:txBody>
      </p:sp>
      <p:sp>
        <p:nvSpPr>
          <p:cNvPr id="11" name="ZoneTexte 10">
            <a:hlinkClick r:id="rId11" action="ppaction://hlinksldjump"/>
          </p:cNvPr>
          <p:cNvSpPr txBox="1"/>
          <p:nvPr/>
        </p:nvSpPr>
        <p:spPr>
          <a:xfrm>
            <a:off x="160240" y="4010690"/>
            <a:ext cx="1800200" cy="646331"/>
          </a:xfrm>
          <a:prstGeom prst="rect">
            <a:avLst/>
          </a:prstGeom>
          <a:solidFill>
            <a:schemeClr val="tx2">
              <a:lumMod val="60000"/>
              <a:lumOff val="40000"/>
            </a:schemeClr>
          </a:solidFill>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r>
              <a:rPr lang="fr-FR" dirty="0" smtClean="0"/>
              <a:t>Documents à fournir</a:t>
            </a:r>
            <a:endParaRPr lang="fr-FR" dirty="0"/>
          </a:p>
        </p:txBody>
      </p:sp>
      <p:sp>
        <p:nvSpPr>
          <p:cNvPr id="12" name="ZoneTexte 11">
            <a:hlinkClick r:id="rId12" action="ppaction://hlinksldjump"/>
          </p:cNvPr>
          <p:cNvSpPr txBox="1"/>
          <p:nvPr/>
        </p:nvSpPr>
        <p:spPr>
          <a:xfrm>
            <a:off x="145518" y="4812303"/>
            <a:ext cx="1800200" cy="646331"/>
          </a:xfrm>
          <a:prstGeom prst="rect">
            <a:avLst/>
          </a:prstGeom>
          <a:solidFill>
            <a:schemeClr val="tx2">
              <a:lumMod val="60000"/>
              <a:lumOff val="40000"/>
            </a:schemeClr>
          </a:solidFill>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r>
              <a:rPr lang="fr-FR" dirty="0" smtClean="0"/>
              <a:t>Autres Diplômes universitaires</a:t>
            </a:r>
            <a:endParaRPr lang="fr-FR" dirty="0"/>
          </a:p>
        </p:txBody>
      </p:sp>
      <p:sp>
        <p:nvSpPr>
          <p:cNvPr id="13" name="ZoneTexte 12">
            <a:hlinkClick r:id="rId13" action="ppaction://hlinksldjump"/>
          </p:cNvPr>
          <p:cNvSpPr txBox="1"/>
          <p:nvPr/>
        </p:nvSpPr>
        <p:spPr>
          <a:xfrm>
            <a:off x="151160" y="5589240"/>
            <a:ext cx="1800200" cy="369332"/>
          </a:xfrm>
          <a:prstGeom prst="rect">
            <a:avLst/>
          </a:prstGeom>
          <a:solidFill>
            <a:schemeClr val="tx2">
              <a:lumMod val="60000"/>
              <a:lumOff val="40000"/>
            </a:schemeClr>
          </a:solidFill>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r>
              <a:rPr lang="fr-FR" dirty="0" smtClean="0"/>
              <a:t>ONOU</a:t>
            </a:r>
            <a:endParaRPr lang="fr-FR" dirty="0"/>
          </a:p>
        </p:txBody>
      </p:sp>
      <p:sp>
        <p:nvSpPr>
          <p:cNvPr id="14" name="ZoneTexte 13">
            <a:hlinkClick r:id="rId14" action="ppaction://hlinksldjump"/>
          </p:cNvPr>
          <p:cNvSpPr txBox="1"/>
          <p:nvPr/>
        </p:nvSpPr>
        <p:spPr>
          <a:xfrm>
            <a:off x="160240" y="6140863"/>
            <a:ext cx="1800200" cy="646331"/>
          </a:xfrm>
          <a:prstGeom prst="rect">
            <a:avLst/>
          </a:prstGeom>
          <a:solidFill>
            <a:schemeClr val="tx2">
              <a:lumMod val="60000"/>
              <a:lumOff val="40000"/>
            </a:schemeClr>
          </a:solidFill>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r>
              <a:rPr lang="fr-FR" dirty="0" smtClean="0"/>
              <a:t>Etablissements hors MESRS</a:t>
            </a:r>
            <a:endParaRPr lang="fr-FR" dirty="0"/>
          </a:p>
        </p:txBody>
      </p:sp>
      <p:sp>
        <p:nvSpPr>
          <p:cNvPr id="18" name="ZoneTexte 17">
            <a:hlinkClick r:id="rId15" action="ppaction://hlinksldjump"/>
          </p:cNvPr>
          <p:cNvSpPr txBox="1"/>
          <p:nvPr/>
        </p:nvSpPr>
        <p:spPr>
          <a:xfrm>
            <a:off x="122040" y="1353542"/>
            <a:ext cx="1800200" cy="923330"/>
          </a:xfrm>
          <a:prstGeom prst="rect">
            <a:avLst/>
          </a:prstGeom>
          <a:solidFill>
            <a:schemeClr val="tx2">
              <a:lumMod val="60000"/>
              <a:lumOff val="40000"/>
            </a:schemeClr>
          </a:solidFill>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r>
              <a:rPr lang="fr-FR" dirty="0" smtClean="0"/>
              <a:t>Circulaire et critères d’orientation</a:t>
            </a:r>
            <a:endParaRPr lang="fr-FR" dirty="0"/>
          </a:p>
        </p:txBody>
      </p:sp>
      <p:pic>
        <p:nvPicPr>
          <p:cNvPr id="16" name="Image 15">
            <a:hlinkClick r:id="rId16" action="ppaction://hlinksldjump"/>
          </p:cNvPr>
          <p:cNvPicPr>
            <a:picLocks noChangeAspect="1"/>
          </p:cNvPicPr>
          <p:nvPr/>
        </p:nvPicPr>
        <p:blipFill>
          <a:blip r:embed="rId17" cstate="print">
            <a:extLst>
              <a:ext uri="{28A0092B-C50C-407E-A947-70E740481C1C}">
                <a14:useLocalDpi xmlns="" xmlns:a14="http://schemas.microsoft.com/office/drawing/2010/main" val="0"/>
              </a:ext>
            </a:extLst>
          </a:blip>
          <a:stretch>
            <a:fillRect/>
          </a:stretch>
        </p:blipFill>
        <p:spPr>
          <a:xfrm>
            <a:off x="5357818" y="6000768"/>
            <a:ext cx="668683" cy="668683"/>
          </a:xfrm>
          <a:prstGeom prst="rect">
            <a:avLst/>
          </a:prstGeom>
        </p:spPr>
      </p:pic>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endParaRPr lang="fr-FR" dirty="0"/>
          </a:p>
        </p:txBody>
      </p:sp>
      <p:sp>
        <p:nvSpPr>
          <p:cNvPr id="14" name="Titre 1"/>
          <p:cNvSpPr txBox="1">
            <a:spLocks/>
          </p:cNvSpPr>
          <p:nvPr/>
        </p:nvSpPr>
        <p:spPr>
          <a:xfrm>
            <a:off x="0" y="0"/>
            <a:ext cx="9144000" cy="1071546"/>
          </a:xfrm>
          <a:prstGeom prst="rect">
            <a:avLst/>
          </a:prstGeom>
          <a:solidFill>
            <a:srgbClr val="003054"/>
          </a:solidFill>
          <a:ln>
            <a:solidFill>
              <a:srgbClr val="00233E"/>
            </a:solidFill>
          </a:ln>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200" b="1" i="0" u="none" strike="noStrike" kern="1200" cap="none" spc="0" normalizeH="0" baseline="0" noProof="0" dirty="0" smtClean="0">
                <a:ln>
                  <a:noFill/>
                </a:ln>
                <a:solidFill>
                  <a:schemeClr val="bg1"/>
                </a:solidFill>
                <a:effectLst/>
                <a:uLnTx/>
                <a:uFillTx/>
                <a:latin typeface="+mn-lt"/>
                <a:ea typeface="+mn-ea"/>
                <a:cs typeface="+mn-cs"/>
              </a:rPr>
              <a:t>Documents à fournir pour  la demande de bourse:</a:t>
            </a:r>
            <a:endParaRPr kumimoji="0" lang="fr-FR" sz="3200" b="1" i="0" u="none" strike="noStrike" kern="1200" cap="none" spc="0" normalizeH="0" baseline="0" noProof="0" dirty="0">
              <a:ln>
                <a:noFill/>
              </a:ln>
              <a:solidFill>
                <a:schemeClr val="bg1"/>
              </a:solidFill>
              <a:effectLst/>
              <a:uLnTx/>
              <a:uFillTx/>
              <a:latin typeface="+mn-lt"/>
              <a:ea typeface="+mn-ea"/>
              <a:cs typeface="+mn-cs"/>
            </a:endParaRPr>
          </a:p>
        </p:txBody>
      </p:sp>
      <p:sp>
        <p:nvSpPr>
          <p:cNvPr id="1025" name="Rectangle 1"/>
          <p:cNvSpPr>
            <a:spLocks noChangeArrowheads="1"/>
          </p:cNvSpPr>
          <p:nvPr/>
        </p:nvSpPr>
        <p:spPr bwMode="auto">
          <a:xfrm>
            <a:off x="642910" y="1785926"/>
            <a:ext cx="7862392" cy="39395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000" b="0" i="0" u="none" strike="noStrike" cap="none" normalizeH="0" baseline="0" dirty="0" smtClean="0">
              <a:ln>
                <a:noFill/>
              </a:ln>
              <a:solidFill>
                <a:schemeClr val="tx1"/>
              </a:solidFill>
              <a:effectLst/>
              <a:cs typeface="Arial" pitchFamily="34" charset="0"/>
            </a:endParaRPr>
          </a:p>
          <a:p>
            <a:pPr marR="0" lvl="0" indent="0" algn="just"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7030A0"/>
                </a:solidFill>
                <a:effectLst/>
                <a:cs typeface="Times New Roman" pitchFamily="18" charset="0"/>
              </a:rPr>
              <a:t>Les bourses:</a:t>
            </a:r>
            <a:r>
              <a:rPr kumimoji="0" lang="fr-FR" sz="2000" b="1" i="0" u="none" strike="noStrike" cap="none" normalizeH="0" dirty="0" smtClean="0">
                <a:ln>
                  <a:noFill/>
                </a:ln>
                <a:solidFill>
                  <a:srgbClr val="FF0000"/>
                </a:solidFill>
                <a:effectLst/>
                <a:cs typeface="Times New Roman" pitchFamily="18" charset="0"/>
              </a:rPr>
              <a:t> </a:t>
            </a:r>
            <a:r>
              <a:rPr kumimoji="0" lang="fr-FR" sz="2000" b="1" i="0" u="none" strike="noStrike" cap="none" normalizeH="0" baseline="0" dirty="0" smtClean="0">
                <a:ln>
                  <a:noFill/>
                </a:ln>
                <a:solidFill>
                  <a:srgbClr val="279D00"/>
                </a:solidFill>
                <a:effectLst/>
                <a:cs typeface="Times New Roman" pitchFamily="18" charset="0"/>
              </a:rPr>
              <a:t> </a:t>
            </a:r>
            <a:r>
              <a:rPr kumimoji="0" lang="fr-FR" sz="2000" i="0" u="none" strike="noStrike" cap="none" normalizeH="0" baseline="0" dirty="0" smtClean="0">
                <a:ln>
                  <a:noFill/>
                </a:ln>
                <a:effectLst/>
                <a:cs typeface="Times New Roman" pitchFamily="18" charset="0"/>
              </a:rPr>
              <a:t>Tout</a:t>
            </a:r>
            <a:r>
              <a:rPr kumimoji="0" lang="fr-FR" sz="2000" i="0" u="none" strike="noStrike" cap="none" normalizeH="0" dirty="0" smtClean="0">
                <a:ln>
                  <a:noFill/>
                </a:ln>
                <a:effectLst/>
                <a:cs typeface="Times New Roman" pitchFamily="18" charset="0"/>
              </a:rPr>
              <a:t> étudiant inscrit dans un dom</a:t>
            </a:r>
            <a:r>
              <a:rPr lang="fr-FR" sz="2000" dirty="0" smtClean="0">
                <a:cs typeface="Times New Roman" pitchFamily="18" charset="0"/>
              </a:rPr>
              <a:t>aine ou une filière de formation de l’enseignement supérieur bénéficie d’une bourse d’études universitaire, durant tout son cursus, fixée à 4500 DA, 3600 DA ou 2700 DA, selon le revenu annuel global des parents. Elle est versée chaque trimestre.</a:t>
            </a:r>
            <a:endParaRPr kumimoji="0" lang="fr-FR" sz="2000" b="1" i="0" u="none" strike="noStrike" cap="none" normalizeH="0" baseline="0" dirty="0" smtClean="0">
              <a:ln>
                <a:noFill/>
              </a:ln>
              <a:solidFill>
                <a:srgbClr val="279D00"/>
              </a:solidFill>
              <a:effectLst/>
              <a:cs typeface="Times New Roman" pitchFamily="18" charset="0"/>
            </a:endParaRPr>
          </a:p>
          <a:p>
            <a:pPr marR="0" lvl="0" indent="0" algn="l" defTabSz="914400" rtl="0" eaLnBrk="0" fontAlgn="base" latinLnBrk="0" hangingPunct="0">
              <a:lnSpc>
                <a:spcPct val="100000"/>
              </a:lnSpc>
              <a:spcBef>
                <a:spcPct val="0"/>
              </a:spcBef>
              <a:spcAft>
                <a:spcPct val="0"/>
              </a:spcAft>
              <a:buClrTx/>
              <a:buSzTx/>
              <a:buFontTx/>
              <a:buNone/>
              <a:tabLst/>
            </a:pPr>
            <a:endParaRPr lang="fr-FR" sz="2000" b="1" dirty="0" smtClean="0">
              <a:solidFill>
                <a:srgbClr val="279D00"/>
              </a:solidFill>
              <a:cs typeface="Times New Roman" pitchFamily="18" charset="0"/>
            </a:endParaRPr>
          </a:p>
          <a:p>
            <a:pPr marR="0" lvl="0" indent="0" algn="l"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279D00"/>
                </a:solidFill>
                <a:effectLst/>
                <a:cs typeface="Times New Roman" pitchFamily="18" charset="0"/>
              </a:rPr>
              <a:t>  Dossier de bourse :</a:t>
            </a:r>
            <a:r>
              <a:rPr kumimoji="0" lang="fr-FR" sz="2000" b="0" i="0" u="none" strike="noStrike" cap="none" normalizeH="0" baseline="0" dirty="0" smtClean="0">
                <a:ln>
                  <a:noFill/>
                </a:ln>
                <a:solidFill>
                  <a:srgbClr val="000000"/>
                </a:solidFill>
                <a:effectLst/>
                <a:cs typeface="Times New Roman" pitchFamily="18" charset="0"/>
              </a:rPr>
              <a:t/>
            </a:r>
            <a:br>
              <a:rPr kumimoji="0" lang="fr-FR" sz="2000" b="0" i="0" u="none" strike="noStrike" cap="none" normalizeH="0" baseline="0" dirty="0" smtClean="0">
                <a:ln>
                  <a:noFill/>
                </a:ln>
                <a:solidFill>
                  <a:srgbClr val="000000"/>
                </a:solidFill>
                <a:effectLst/>
                <a:cs typeface="Times New Roman" pitchFamily="18" charset="0"/>
              </a:rPr>
            </a:br>
            <a:r>
              <a:rPr kumimoji="0" lang="fr-FR" sz="2000" b="0" i="0" u="none" strike="noStrike" cap="none" normalizeH="0" baseline="0" dirty="0" smtClean="0">
                <a:ln>
                  <a:noFill/>
                </a:ln>
                <a:solidFill>
                  <a:srgbClr val="000000"/>
                </a:solidFill>
                <a:effectLst/>
                <a:cs typeface="Times New Roman" pitchFamily="18" charset="0"/>
              </a:rPr>
              <a:t>1- Formulaire des renseignements délivré par l'administration</a:t>
            </a:r>
            <a:br>
              <a:rPr kumimoji="0" lang="fr-FR" sz="2000" b="0" i="0" u="none" strike="noStrike" cap="none" normalizeH="0" baseline="0" dirty="0" smtClean="0">
                <a:ln>
                  <a:noFill/>
                </a:ln>
                <a:solidFill>
                  <a:srgbClr val="000000"/>
                </a:solidFill>
                <a:effectLst/>
                <a:cs typeface="Times New Roman" pitchFamily="18" charset="0"/>
              </a:rPr>
            </a:br>
            <a:r>
              <a:rPr kumimoji="0" lang="fr-FR" sz="2000" b="0" i="0" u="none" strike="noStrike" cap="none" normalizeH="0" baseline="0" dirty="0" smtClean="0">
                <a:ln>
                  <a:noFill/>
                </a:ln>
                <a:solidFill>
                  <a:srgbClr val="000000"/>
                </a:solidFill>
                <a:effectLst/>
                <a:cs typeface="Times New Roman" pitchFamily="18" charset="0"/>
              </a:rPr>
              <a:t>2- Copie du Bac</a:t>
            </a:r>
            <a:br>
              <a:rPr kumimoji="0" lang="fr-FR" sz="2000" b="0" i="0" u="none" strike="noStrike" cap="none" normalizeH="0" baseline="0" dirty="0" smtClean="0">
                <a:ln>
                  <a:noFill/>
                </a:ln>
                <a:solidFill>
                  <a:srgbClr val="000000"/>
                </a:solidFill>
                <a:effectLst/>
                <a:cs typeface="Times New Roman" pitchFamily="18" charset="0"/>
              </a:rPr>
            </a:br>
            <a:r>
              <a:rPr kumimoji="0" lang="fr-FR" sz="2000" b="0" i="0" u="none" strike="noStrike" cap="none" normalizeH="0" baseline="0" dirty="0" smtClean="0">
                <a:ln>
                  <a:noFill/>
                </a:ln>
                <a:solidFill>
                  <a:srgbClr val="000000"/>
                </a:solidFill>
                <a:effectLst/>
                <a:cs typeface="Times New Roman" pitchFamily="18" charset="0"/>
              </a:rPr>
              <a:t>3- Copie du certificat de scolarité pour l'année universitaire en cours</a:t>
            </a:r>
            <a:br>
              <a:rPr kumimoji="0" lang="fr-FR" sz="2000" b="0" i="0" u="none" strike="noStrike" cap="none" normalizeH="0" baseline="0" dirty="0" smtClean="0">
                <a:ln>
                  <a:noFill/>
                </a:ln>
                <a:solidFill>
                  <a:srgbClr val="000000"/>
                </a:solidFill>
                <a:effectLst/>
                <a:cs typeface="Times New Roman" pitchFamily="18" charset="0"/>
              </a:rPr>
            </a:br>
            <a:r>
              <a:rPr kumimoji="0" lang="fr-FR" sz="2000" b="0" i="0" u="none" strike="noStrike" cap="none" normalizeH="0" baseline="0" dirty="0" smtClean="0">
                <a:ln>
                  <a:noFill/>
                </a:ln>
                <a:solidFill>
                  <a:srgbClr val="000000"/>
                </a:solidFill>
                <a:effectLst/>
                <a:cs typeface="Times New Roman" pitchFamily="18" charset="0"/>
              </a:rPr>
              <a:t>4- Chèque barré du compte courant de l'étudiant</a:t>
            </a:r>
            <a:br>
              <a:rPr kumimoji="0" lang="fr-FR" sz="2000" b="0" i="0" u="none" strike="noStrike" cap="none" normalizeH="0" baseline="0" dirty="0" smtClean="0">
                <a:ln>
                  <a:noFill/>
                </a:ln>
                <a:solidFill>
                  <a:srgbClr val="000000"/>
                </a:solidFill>
                <a:effectLst/>
                <a:cs typeface="Times New Roman" pitchFamily="18" charset="0"/>
              </a:rPr>
            </a:br>
            <a:r>
              <a:rPr lang="fr-FR" sz="2000" dirty="0">
                <a:solidFill>
                  <a:srgbClr val="000000"/>
                </a:solidFill>
                <a:cs typeface="Times New Roman" pitchFamily="18" charset="0"/>
              </a:rPr>
              <a:t>5</a:t>
            </a:r>
            <a:r>
              <a:rPr kumimoji="0" lang="fr-FR" sz="2000" b="0" i="0" u="none" strike="noStrike" cap="none" normalizeH="0" baseline="0" dirty="0" smtClean="0">
                <a:ln>
                  <a:noFill/>
                </a:ln>
                <a:solidFill>
                  <a:srgbClr val="000000"/>
                </a:solidFill>
                <a:effectLst/>
                <a:cs typeface="Times New Roman" pitchFamily="18" charset="0"/>
              </a:rPr>
              <a:t>- Relevé des émoluments des</a:t>
            </a:r>
            <a:r>
              <a:rPr kumimoji="0" lang="fr-FR" sz="2000" b="0" i="0" u="none" strike="noStrike" cap="none" normalizeH="0" dirty="0" smtClean="0">
                <a:ln>
                  <a:noFill/>
                </a:ln>
                <a:solidFill>
                  <a:srgbClr val="000000"/>
                </a:solidFill>
                <a:effectLst/>
                <a:cs typeface="Times New Roman" pitchFamily="18" charset="0"/>
              </a:rPr>
              <a:t> </a:t>
            </a:r>
            <a:r>
              <a:rPr kumimoji="0" lang="fr-FR" sz="2000" b="0" i="0" u="none" strike="noStrike" cap="none" normalizeH="0" baseline="0" dirty="0" smtClean="0">
                <a:ln>
                  <a:noFill/>
                </a:ln>
                <a:solidFill>
                  <a:srgbClr val="000000"/>
                </a:solidFill>
                <a:effectLst/>
                <a:cs typeface="Times New Roman" pitchFamily="18" charset="0"/>
              </a:rPr>
              <a:t>parents</a:t>
            </a:r>
          </a:p>
        </p:txBody>
      </p:sp>
      <p:sp>
        <p:nvSpPr>
          <p:cNvPr id="1026" name="AutoShape 2" descr="https://www.mesrs.dz/documents/302421/302644/puce2.gif/6e176708-d87a-40ce-912c-eb426ae2dbf5?t=1371552543334"/>
          <p:cNvSpPr>
            <a:spLocks noChangeAspect="1" noChangeArrowheads="1"/>
          </p:cNvSpPr>
          <p:nvPr/>
        </p:nvSpPr>
        <p:spPr bwMode="auto">
          <a:xfrm>
            <a:off x="149225" y="-3073400"/>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6" name="Image 5">
            <a:hlinkClick r:id="rId3" action="ppaction://hlinksldjump"/>
          </p:cNvPr>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429124" y="5985779"/>
            <a:ext cx="668683" cy="668683"/>
          </a:xfrm>
          <a:prstGeom prst="rect">
            <a:avLst/>
          </a:prstGeom>
        </p:spPr>
      </p:pic>
      <p:sp>
        <p:nvSpPr>
          <p:cNvPr id="7" name="Pentagone 6">
            <a:hlinkClick r:id="rId5" action="ppaction://hlinksldjump"/>
          </p:cNvPr>
          <p:cNvSpPr/>
          <p:nvPr/>
        </p:nvSpPr>
        <p:spPr>
          <a:xfrm>
            <a:off x="5135907" y="6166531"/>
            <a:ext cx="720080" cy="288032"/>
          </a:xfrm>
          <a:prstGeom prst="homePlat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8" name="Pentagone 7">
            <a:hlinkClick r:id="rId6" action="ppaction://hlinksldjump"/>
          </p:cNvPr>
          <p:cNvSpPr/>
          <p:nvPr/>
        </p:nvSpPr>
        <p:spPr>
          <a:xfrm flipH="1">
            <a:off x="3645544" y="6176104"/>
            <a:ext cx="720080" cy="288032"/>
          </a:xfrm>
          <a:prstGeom prst="homePlat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Tree>
    <p:extLst>
      <p:ext uri="{BB962C8B-B14F-4D97-AF65-F5344CB8AC3E}">
        <p14:creationId xmlns="" xmlns:p14="http://schemas.microsoft.com/office/powerpoint/2010/main" val="796650280"/>
      </p:ext>
    </p:extLst>
  </p:cSld>
  <p:clrMapOvr>
    <a:masterClrMapping/>
  </p:clrMapOvr>
  <p:transition spd="slow" advTm="7000"/>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endParaRPr lang="fr-FR" dirty="0"/>
          </a:p>
        </p:txBody>
      </p:sp>
      <p:cxnSp>
        <p:nvCxnSpPr>
          <p:cNvPr id="30" name="Connecteur droit 29"/>
          <p:cNvCxnSpPr/>
          <p:nvPr/>
        </p:nvCxnSpPr>
        <p:spPr>
          <a:xfrm>
            <a:off x="335433" y="1191006"/>
            <a:ext cx="8424936" cy="0"/>
          </a:xfrm>
          <a:prstGeom prst="line">
            <a:avLst/>
          </a:prstGeom>
        </p:spPr>
        <p:style>
          <a:lnRef idx="1">
            <a:schemeClr val="accent1"/>
          </a:lnRef>
          <a:fillRef idx="0">
            <a:schemeClr val="accent1"/>
          </a:fillRef>
          <a:effectRef idx="0">
            <a:schemeClr val="accent1"/>
          </a:effectRef>
          <a:fontRef idx="minor">
            <a:schemeClr val="tx1"/>
          </a:fontRef>
        </p:style>
      </p:cxnSp>
      <p:sp>
        <p:nvSpPr>
          <p:cNvPr id="14" name="Titre 1"/>
          <p:cNvSpPr txBox="1">
            <a:spLocks/>
          </p:cNvSpPr>
          <p:nvPr/>
        </p:nvSpPr>
        <p:spPr>
          <a:xfrm>
            <a:off x="0" y="0"/>
            <a:ext cx="9144000" cy="1357298"/>
          </a:xfrm>
          <a:prstGeom prst="rect">
            <a:avLst/>
          </a:prstGeom>
          <a:solidFill>
            <a:srgbClr val="003054"/>
          </a:solidFill>
          <a:ln>
            <a:solidFill>
              <a:srgbClr val="00233E"/>
            </a:solidFill>
          </a:ln>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200" b="1" i="0" u="none" strike="noStrike" kern="1200" cap="none" spc="0" normalizeH="0" baseline="0" noProof="0" dirty="0" smtClean="0">
                <a:ln>
                  <a:noFill/>
                </a:ln>
                <a:solidFill>
                  <a:schemeClr val="bg1"/>
                </a:solidFill>
                <a:effectLst/>
                <a:uLnTx/>
                <a:uFillTx/>
                <a:latin typeface="+mn-lt"/>
                <a:ea typeface="+mn-ea"/>
                <a:cs typeface="+mn-cs"/>
              </a:rPr>
              <a:t>Documents à fournir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200" b="1" i="0" u="none" strike="noStrike" kern="1200" cap="none" spc="0" normalizeH="0" baseline="0" noProof="0" dirty="0" smtClean="0">
                <a:ln>
                  <a:noFill/>
                </a:ln>
                <a:solidFill>
                  <a:schemeClr val="bg1"/>
                </a:solidFill>
                <a:effectLst/>
                <a:uLnTx/>
                <a:uFillTx/>
                <a:latin typeface="+mn-lt"/>
                <a:ea typeface="+mn-ea"/>
                <a:cs typeface="+mn-cs"/>
              </a:rPr>
              <a:t>pour  la demande d’hébergement</a:t>
            </a:r>
            <a:r>
              <a:rPr kumimoji="0" lang="fr-FR" sz="3200" b="1" i="0" u="none" strike="noStrike" kern="1200" cap="none" spc="0" normalizeH="0" noProof="0" dirty="0" smtClean="0">
                <a:ln>
                  <a:noFill/>
                </a:ln>
                <a:solidFill>
                  <a:schemeClr val="bg1"/>
                </a:solidFill>
                <a:effectLst/>
                <a:uLnTx/>
                <a:uFillTx/>
                <a:latin typeface="+mn-lt"/>
                <a:ea typeface="+mn-ea"/>
                <a:cs typeface="+mn-cs"/>
              </a:rPr>
              <a:t> </a:t>
            </a:r>
            <a:r>
              <a:rPr kumimoji="0" lang="fr-FR" sz="3200" b="1" i="0" u="none" strike="noStrike" kern="1200" cap="none" spc="0" normalizeH="0" baseline="0" noProof="0" dirty="0" smtClean="0">
                <a:ln>
                  <a:noFill/>
                </a:ln>
                <a:solidFill>
                  <a:schemeClr val="bg1"/>
                </a:solidFill>
                <a:effectLst/>
                <a:uLnTx/>
                <a:uFillTx/>
                <a:latin typeface="+mn-lt"/>
                <a:ea typeface="+mn-ea"/>
                <a:cs typeface="+mn-cs"/>
              </a:rPr>
              <a:t>:</a:t>
            </a:r>
            <a:endParaRPr kumimoji="0" lang="fr-FR" sz="3200" b="1" i="0" u="none" strike="noStrike" kern="1200" cap="none" spc="0" normalizeH="0" baseline="0" noProof="0" dirty="0">
              <a:ln>
                <a:noFill/>
              </a:ln>
              <a:solidFill>
                <a:schemeClr val="bg1"/>
              </a:solidFill>
              <a:effectLst/>
              <a:uLnTx/>
              <a:uFillTx/>
              <a:latin typeface="+mn-lt"/>
              <a:ea typeface="+mn-ea"/>
              <a:cs typeface="+mn-cs"/>
            </a:endParaRPr>
          </a:p>
        </p:txBody>
      </p:sp>
      <p:sp>
        <p:nvSpPr>
          <p:cNvPr id="1026" name="AutoShape 2" descr="https://www.mesrs.dz/documents/302421/302644/puce2.gif/6e176708-d87a-40ce-912c-eb426ae2dbf5?t=1371552543334"/>
          <p:cNvSpPr>
            <a:spLocks noChangeAspect="1" noChangeArrowheads="1"/>
          </p:cNvSpPr>
          <p:nvPr/>
        </p:nvSpPr>
        <p:spPr bwMode="auto">
          <a:xfrm>
            <a:off x="149225" y="-3073400"/>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49153" name="Rectangle 1"/>
          <p:cNvSpPr>
            <a:spLocks noChangeArrowheads="1"/>
          </p:cNvSpPr>
          <p:nvPr/>
        </p:nvSpPr>
        <p:spPr bwMode="auto">
          <a:xfrm>
            <a:off x="971600" y="1833790"/>
            <a:ext cx="7344815"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smtClean="0">
                <a:ln>
                  <a:noFill/>
                </a:ln>
                <a:solidFill>
                  <a:srgbClr val="AD1C72"/>
                </a:solidFill>
                <a:effectLst/>
                <a:cs typeface="Times New Roman" pitchFamily="18" charset="0"/>
              </a:rPr>
              <a:t>L'hébergement :</a:t>
            </a:r>
            <a:r>
              <a:rPr kumimoji="0" lang="fr-FR" b="0" i="0" u="none" strike="noStrike" cap="none" normalizeH="0" baseline="0" dirty="0" smtClean="0">
                <a:ln>
                  <a:noFill/>
                </a:ln>
                <a:solidFill>
                  <a:srgbClr val="000000"/>
                </a:solidFill>
                <a:effectLst/>
                <a:cs typeface="Times New Roman" pitchFamily="18" charset="0"/>
              </a:rPr>
              <a:t> L'accueil des étudiants au sein des résidences universitaires se fait selon les capacités d'accueil de chaque ville universitaire (campus). D'autre part, ne bénéficient de l'hébergement que les étudiants demeurant à 50 km et plus pour les garçons, du lieu de leur inscription pédagogique et à 30 km et plus pour les filles.</a:t>
            </a:r>
            <a:endParaRPr kumimoji="0" lang="fr-FR" b="0" i="0" u="none" strike="noStrike" cap="none" normalizeH="0" baseline="0" dirty="0" smtClean="0">
              <a:ln>
                <a:noFill/>
              </a:ln>
              <a:solidFill>
                <a:schemeClr val="tx1"/>
              </a:solidFill>
              <a:effectLst/>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fr-FR" b="1" i="0" u="none" strike="noStrike" cap="none" normalizeH="0" baseline="0" dirty="0" smtClean="0">
                <a:ln>
                  <a:noFill/>
                </a:ln>
                <a:solidFill>
                  <a:srgbClr val="279D00"/>
                </a:solidFill>
                <a:effectLst/>
                <a:cs typeface="Times New Roman" pitchFamily="18" charset="0"/>
              </a:rPr>
              <a:t>  </a:t>
            </a:r>
            <a:endParaRPr kumimoji="0" lang="fr-FR" b="1" i="0" u="none" strike="noStrike" cap="none" normalizeH="0" baseline="0" dirty="0" smtClean="0">
              <a:ln>
                <a:noFill/>
              </a:ln>
              <a:effectLst/>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fr-FR" b="1" i="0" u="none" strike="noStrike" cap="none" normalizeH="0" baseline="0" dirty="0" smtClean="0">
                <a:ln>
                  <a:noFill/>
                </a:ln>
                <a:solidFill>
                  <a:srgbClr val="279D00"/>
                </a:solidFill>
                <a:effectLst/>
                <a:cs typeface="Times New Roman" pitchFamily="18" charset="0"/>
              </a:rPr>
              <a:t> Dossier d'hébergement : </a:t>
            </a:r>
            <a:r>
              <a:rPr kumimoji="0" lang="fr-FR" b="0" i="0" u="none" strike="noStrike" cap="none" normalizeH="0" baseline="0" dirty="0" smtClean="0">
                <a:ln>
                  <a:noFill/>
                </a:ln>
                <a:solidFill>
                  <a:srgbClr val="000000"/>
                </a:solidFill>
                <a:effectLst/>
                <a:cs typeface="Times New Roman" pitchFamily="18" charset="0"/>
              </a:rPr>
              <a:t/>
            </a:r>
            <a:br>
              <a:rPr kumimoji="0" lang="fr-FR" b="0" i="0" u="none" strike="noStrike" cap="none" normalizeH="0" baseline="0" dirty="0" smtClean="0">
                <a:ln>
                  <a:noFill/>
                </a:ln>
                <a:solidFill>
                  <a:srgbClr val="000000"/>
                </a:solidFill>
                <a:effectLst/>
                <a:cs typeface="Times New Roman" pitchFamily="18" charset="0"/>
              </a:rPr>
            </a:br>
            <a:r>
              <a:rPr kumimoji="0" lang="fr-FR" b="0" i="0" u="none" strike="noStrike" cap="none" normalizeH="0" baseline="0" dirty="0" smtClean="0">
                <a:ln>
                  <a:noFill/>
                </a:ln>
                <a:solidFill>
                  <a:srgbClr val="000000"/>
                </a:solidFill>
                <a:effectLst/>
                <a:cs typeface="Times New Roman" pitchFamily="18" charset="0"/>
              </a:rPr>
              <a:t>1</a:t>
            </a:r>
            <a:r>
              <a:rPr lang="fr-FR" dirty="0" smtClean="0">
                <a:solidFill>
                  <a:srgbClr val="000000"/>
                </a:solidFill>
                <a:cs typeface="Times New Roman" pitchFamily="18" charset="0"/>
              </a:rPr>
              <a:t>-</a:t>
            </a:r>
            <a:r>
              <a:rPr lang="fr-FR" dirty="0">
                <a:solidFill>
                  <a:srgbClr val="000000"/>
                </a:solidFill>
                <a:cs typeface="Times New Roman" pitchFamily="18" charset="0"/>
              </a:rPr>
              <a:t> Copie du certificat d'inscription</a:t>
            </a:r>
            <a:br>
              <a:rPr lang="fr-FR" dirty="0">
                <a:solidFill>
                  <a:srgbClr val="000000"/>
                </a:solidFill>
                <a:cs typeface="Times New Roman" pitchFamily="18" charset="0"/>
              </a:rPr>
            </a:br>
            <a:r>
              <a:rPr lang="fr-FR" dirty="0" smtClean="0">
                <a:solidFill>
                  <a:srgbClr val="000000"/>
                </a:solidFill>
                <a:cs typeface="Times New Roman" pitchFamily="18" charset="0"/>
              </a:rPr>
              <a:t>2-</a:t>
            </a:r>
            <a:r>
              <a:rPr lang="fr-FR" dirty="0">
                <a:solidFill>
                  <a:srgbClr val="000000"/>
                </a:solidFill>
                <a:cs typeface="Times New Roman" pitchFamily="18" charset="0"/>
              </a:rPr>
              <a:t> Deux certificats médicaux (médecine générale et </a:t>
            </a:r>
            <a:r>
              <a:rPr lang="fr-FR" dirty="0" err="1" smtClean="0">
                <a:solidFill>
                  <a:srgbClr val="000000"/>
                </a:solidFill>
                <a:cs typeface="Times New Roman" pitchFamily="18" charset="0"/>
              </a:rPr>
              <a:t>phtisio</a:t>
            </a:r>
            <a:r>
              <a:rPr lang="fr-FR" dirty="0" smtClean="0">
                <a:solidFill>
                  <a:srgbClr val="000000"/>
                </a:solidFill>
                <a:cs typeface="Times New Roman" pitchFamily="18" charset="0"/>
              </a:rPr>
              <a:t>).</a:t>
            </a:r>
            <a:r>
              <a:rPr lang="fr-FR" dirty="0">
                <a:solidFill>
                  <a:srgbClr val="000000"/>
                </a:solidFill>
                <a:cs typeface="Times New Roman" pitchFamily="18" charset="0"/>
              </a:rPr>
              <a:t/>
            </a:r>
            <a:br>
              <a:rPr lang="fr-FR" dirty="0">
                <a:solidFill>
                  <a:srgbClr val="000000"/>
                </a:solidFill>
                <a:cs typeface="Times New Roman" pitchFamily="18" charset="0"/>
              </a:rPr>
            </a:br>
            <a:r>
              <a:rPr lang="fr-FR" dirty="0" smtClean="0">
                <a:solidFill>
                  <a:srgbClr val="000000"/>
                </a:solidFill>
                <a:cs typeface="Times New Roman" pitchFamily="18" charset="0"/>
              </a:rPr>
              <a:t>3-</a:t>
            </a:r>
            <a:r>
              <a:rPr lang="fr-FR" dirty="0">
                <a:solidFill>
                  <a:srgbClr val="000000"/>
                </a:solidFill>
                <a:cs typeface="Times New Roman" pitchFamily="18" charset="0"/>
              </a:rPr>
              <a:t> </a:t>
            </a:r>
            <a:r>
              <a:rPr lang="fr-FR" dirty="0" smtClean="0">
                <a:solidFill>
                  <a:srgbClr val="000000"/>
                </a:solidFill>
                <a:cs typeface="Times New Roman" pitchFamily="18" charset="0"/>
              </a:rPr>
              <a:t>Quatre (04) photos d'identités.</a:t>
            </a:r>
            <a:r>
              <a:rPr lang="fr-FR" dirty="0">
                <a:solidFill>
                  <a:srgbClr val="000000"/>
                </a:solidFill>
                <a:cs typeface="Times New Roman" pitchFamily="18" charset="0"/>
              </a:rPr>
              <a:t/>
            </a:r>
            <a:br>
              <a:rPr lang="fr-FR" dirty="0">
                <a:solidFill>
                  <a:srgbClr val="000000"/>
                </a:solidFill>
                <a:cs typeface="Times New Roman" pitchFamily="18" charset="0"/>
              </a:rPr>
            </a:br>
            <a:r>
              <a:rPr lang="fr-FR" dirty="0">
                <a:solidFill>
                  <a:srgbClr val="000000"/>
                </a:solidFill>
                <a:cs typeface="Times New Roman" pitchFamily="18" charset="0"/>
              </a:rPr>
              <a:t>4</a:t>
            </a:r>
            <a:r>
              <a:rPr lang="fr-FR" dirty="0" smtClean="0">
                <a:solidFill>
                  <a:srgbClr val="000000"/>
                </a:solidFill>
                <a:cs typeface="Times New Roman" pitchFamily="18" charset="0"/>
              </a:rPr>
              <a:t>-Certificat </a:t>
            </a:r>
            <a:r>
              <a:rPr lang="fr-FR" dirty="0">
                <a:solidFill>
                  <a:srgbClr val="000000"/>
                </a:solidFill>
                <a:cs typeface="Times New Roman" pitchFamily="18" charset="0"/>
              </a:rPr>
              <a:t>de résidence.</a:t>
            </a:r>
          </a:p>
        </p:txBody>
      </p:sp>
      <p:sp>
        <p:nvSpPr>
          <p:cNvPr id="49154" name="AutoShape 2" descr="https://www.mesrs.dz/documents/302421/302644/puce2.gif/6e176708-d87a-40ce-912c-eb426ae2dbf5?t=1371552543334"/>
          <p:cNvSpPr>
            <a:spLocks noChangeAspect="1" noChangeArrowheads="1"/>
          </p:cNvSpPr>
          <p:nvPr/>
        </p:nvSpPr>
        <p:spPr bwMode="auto">
          <a:xfrm>
            <a:off x="149225" y="-73977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8" name="Image 7">
            <a:hlinkClick r:id="rId3" action="ppaction://hlinksldjump"/>
          </p:cNvPr>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429124" y="5985779"/>
            <a:ext cx="668683" cy="668683"/>
          </a:xfrm>
          <a:prstGeom prst="rect">
            <a:avLst/>
          </a:prstGeom>
        </p:spPr>
      </p:pic>
      <p:sp>
        <p:nvSpPr>
          <p:cNvPr id="9" name="Pentagone 8">
            <a:hlinkClick r:id="rId5" action="ppaction://hlinksldjump"/>
          </p:cNvPr>
          <p:cNvSpPr/>
          <p:nvPr/>
        </p:nvSpPr>
        <p:spPr>
          <a:xfrm>
            <a:off x="5135907" y="6166531"/>
            <a:ext cx="720080" cy="288032"/>
          </a:xfrm>
          <a:prstGeom prst="homePlat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10" name="Pentagone 9">
            <a:hlinkClick r:id="rId6" action="ppaction://hlinksldjump"/>
          </p:cNvPr>
          <p:cNvSpPr/>
          <p:nvPr/>
        </p:nvSpPr>
        <p:spPr>
          <a:xfrm flipH="1">
            <a:off x="3645544" y="6176104"/>
            <a:ext cx="720080" cy="288032"/>
          </a:xfrm>
          <a:prstGeom prst="homePlat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Tree>
    <p:extLst>
      <p:ext uri="{BB962C8B-B14F-4D97-AF65-F5344CB8AC3E}">
        <p14:creationId xmlns="" xmlns:p14="http://schemas.microsoft.com/office/powerpoint/2010/main" val="796650280"/>
      </p:ext>
    </p:extLst>
  </p:cSld>
  <p:clrMapOvr>
    <a:masterClrMapping/>
  </p:clrMapOvr>
  <p:transition spd="slow" advTm="7000"/>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endParaRPr lang="fr-FR" dirty="0"/>
          </a:p>
        </p:txBody>
      </p:sp>
      <p:cxnSp>
        <p:nvCxnSpPr>
          <p:cNvPr id="30" name="Connecteur droit 29"/>
          <p:cNvCxnSpPr/>
          <p:nvPr/>
        </p:nvCxnSpPr>
        <p:spPr>
          <a:xfrm>
            <a:off x="335433" y="1191006"/>
            <a:ext cx="8424936" cy="0"/>
          </a:xfrm>
          <a:prstGeom prst="line">
            <a:avLst/>
          </a:prstGeom>
        </p:spPr>
        <p:style>
          <a:lnRef idx="1">
            <a:schemeClr val="accent1"/>
          </a:lnRef>
          <a:fillRef idx="0">
            <a:schemeClr val="accent1"/>
          </a:fillRef>
          <a:effectRef idx="0">
            <a:schemeClr val="accent1"/>
          </a:effectRef>
          <a:fontRef idx="minor">
            <a:schemeClr val="tx1"/>
          </a:fontRef>
        </p:style>
      </p:cxnSp>
      <p:sp>
        <p:nvSpPr>
          <p:cNvPr id="14" name="Titre 1"/>
          <p:cNvSpPr txBox="1">
            <a:spLocks/>
          </p:cNvSpPr>
          <p:nvPr/>
        </p:nvSpPr>
        <p:spPr>
          <a:xfrm>
            <a:off x="0" y="0"/>
            <a:ext cx="9144000" cy="1071546"/>
          </a:xfrm>
          <a:prstGeom prst="rect">
            <a:avLst/>
          </a:prstGeom>
          <a:solidFill>
            <a:srgbClr val="003054"/>
          </a:solidFill>
          <a:ln>
            <a:solidFill>
              <a:srgbClr val="00233E"/>
            </a:solidFill>
          </a:ln>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200" b="1" i="0" u="none" strike="noStrike" kern="1200" cap="none" spc="0" normalizeH="0" baseline="0" noProof="0" dirty="0" smtClean="0">
                <a:ln>
                  <a:noFill/>
                </a:ln>
                <a:solidFill>
                  <a:schemeClr val="bg1"/>
                </a:solidFill>
                <a:effectLst/>
                <a:uLnTx/>
                <a:uFillTx/>
                <a:latin typeface="+mn-lt"/>
                <a:ea typeface="+mn-ea"/>
                <a:cs typeface="+mn-cs"/>
              </a:rPr>
              <a:t>Autres services assurés par l’ONOU </a:t>
            </a:r>
            <a:endParaRPr kumimoji="0" lang="fr-FR" sz="3200" b="1" i="0" u="none" strike="noStrike" kern="1200" cap="none" spc="0" normalizeH="0" baseline="0" noProof="0" dirty="0">
              <a:ln>
                <a:noFill/>
              </a:ln>
              <a:solidFill>
                <a:schemeClr val="bg1"/>
              </a:solidFill>
              <a:effectLst/>
              <a:uLnTx/>
              <a:uFillTx/>
              <a:latin typeface="+mn-lt"/>
              <a:ea typeface="+mn-ea"/>
              <a:cs typeface="+mn-cs"/>
            </a:endParaRPr>
          </a:p>
        </p:txBody>
      </p:sp>
      <p:graphicFrame>
        <p:nvGraphicFramePr>
          <p:cNvPr id="7" name="Diagramme 6"/>
          <p:cNvGraphicFramePr/>
          <p:nvPr>
            <p:extLst>
              <p:ext uri="{D42A27DB-BD31-4B8C-83A1-F6EECF244321}">
                <p14:modId xmlns="" xmlns:p14="http://schemas.microsoft.com/office/powerpoint/2010/main" val="2116831447"/>
              </p:ext>
            </p:extLst>
          </p:nvPr>
        </p:nvGraphicFramePr>
        <p:xfrm>
          <a:off x="214314" y="1142984"/>
          <a:ext cx="8786842" cy="51752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Image 5">
            <a:hlinkClick r:id="rId7" action="ppaction://hlinksldjump"/>
          </p:cNvPr>
          <p:cNvPicPr>
            <a:picLocks noChangeAspect="1"/>
          </p:cNvPicPr>
          <p:nvPr/>
        </p:nvPicPr>
        <p:blipFill>
          <a:blip r:embed="rId8" cstate="print">
            <a:extLst>
              <a:ext uri="{28A0092B-C50C-407E-A947-70E740481C1C}">
                <a14:useLocalDpi xmlns="" xmlns:a14="http://schemas.microsoft.com/office/drawing/2010/main" val="0"/>
              </a:ext>
            </a:extLst>
          </a:blip>
          <a:stretch>
            <a:fillRect/>
          </a:stretch>
        </p:blipFill>
        <p:spPr>
          <a:xfrm>
            <a:off x="5212704" y="6215082"/>
            <a:ext cx="668683" cy="668683"/>
          </a:xfrm>
          <a:prstGeom prst="rect">
            <a:avLst/>
          </a:prstGeom>
        </p:spPr>
      </p:pic>
      <p:sp>
        <p:nvSpPr>
          <p:cNvPr id="9" name="Pentagone 8">
            <a:hlinkClick r:id="rId9" action="ppaction://hlinksldjump"/>
          </p:cNvPr>
          <p:cNvSpPr/>
          <p:nvPr/>
        </p:nvSpPr>
        <p:spPr>
          <a:xfrm flipH="1">
            <a:off x="4429124" y="6405407"/>
            <a:ext cx="720080" cy="288032"/>
          </a:xfrm>
          <a:prstGeom prst="homePlat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Tree>
    <p:extLst>
      <p:ext uri="{BB962C8B-B14F-4D97-AF65-F5344CB8AC3E}">
        <p14:creationId xmlns="" xmlns:p14="http://schemas.microsoft.com/office/powerpoint/2010/main" val="796650280"/>
      </p:ext>
    </p:extLst>
  </p:cSld>
  <p:clrMapOvr>
    <a:masterClrMapping/>
  </p:clrMapOvr>
  <p:transition spd="slow" advTm="7000"/>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0" y="-24"/>
            <a:ext cx="9144000" cy="1143008"/>
          </a:xfrm>
          <a:prstGeom prst="rect">
            <a:avLst/>
          </a:prstGeom>
          <a:solidFill>
            <a:srgbClr val="003054"/>
          </a:solidFill>
          <a:ln>
            <a:noFill/>
          </a:ln>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Autofit/>
          </a:bodyPr>
          <a:lstStyle/>
          <a:p>
            <a:pPr lvl="0" algn="ctr">
              <a:spcBef>
                <a:spcPct val="0"/>
              </a:spcBef>
              <a:defRPr/>
            </a:pPr>
            <a:r>
              <a:rPr lang="fr-FR" sz="4000" dirty="0" smtClean="0">
                <a:solidFill>
                  <a:schemeClr val="bg1"/>
                </a:solidFill>
              </a:rPr>
              <a:t>Les établissements hors MESRS</a:t>
            </a:r>
            <a:endParaRPr kumimoji="0" lang="fr-FR" sz="4000" b="1" i="0" u="none" strike="noStrike" kern="1200" cap="none" spc="0" normalizeH="0" baseline="0" noProof="0" dirty="0">
              <a:ln>
                <a:noFill/>
              </a:ln>
              <a:solidFill>
                <a:schemeClr val="bg1"/>
              </a:solidFill>
              <a:effectLst/>
              <a:uLnTx/>
              <a:uFillTx/>
            </a:endParaRPr>
          </a:p>
        </p:txBody>
      </p:sp>
      <p:sp>
        <p:nvSpPr>
          <p:cNvPr id="8" name="Rectangle 7"/>
          <p:cNvSpPr/>
          <p:nvPr/>
        </p:nvSpPr>
        <p:spPr>
          <a:xfrm>
            <a:off x="-32" y="1142984"/>
            <a:ext cx="9144000" cy="5072074"/>
          </a:xfrm>
          <a:prstGeom prst="rect">
            <a:avLst/>
          </a:prstGeom>
          <a:solidFill>
            <a:srgbClr val="0072C8"/>
          </a:solidFill>
          <a:scene3d>
            <a:camera prst="orthographicFront"/>
            <a:lightRig rig="threePt" dir="t"/>
          </a:scene3d>
          <a:sp3d>
            <a:bevelT/>
          </a:sp3d>
        </p:spPr>
        <p:style>
          <a:lnRef idx="0">
            <a:scrgbClr r="0" g="0" b="0"/>
          </a:lnRef>
          <a:fillRef idx="0">
            <a:scrgbClr r="0" g="0" b="0"/>
          </a:fillRef>
          <a:effectRef idx="0">
            <a:scrgbClr r="0" g="0" b="0"/>
          </a:effectRef>
          <a:fontRef idx="minor">
            <a:schemeClr val="lt1"/>
          </a:fontRef>
        </p:style>
        <p:txBody>
          <a:bodyPr spcFirstLastPara="0" vert="horz" wrap="square" lIns="60960" tIns="30480" rIns="60960" bIns="30480" numCol="1" spcCol="1270" anchor="ctr" anchorCtr="0">
            <a:noAutofit/>
          </a:bodyPr>
          <a:lstStyle/>
          <a:p>
            <a:pPr algn="just">
              <a:lnSpc>
                <a:spcPct val="150000"/>
              </a:lnSpc>
            </a:pPr>
            <a:r>
              <a:rPr lang="fr-FR" sz="2000" dirty="0" smtClean="0">
                <a:solidFill>
                  <a:schemeClr val="bg1"/>
                </a:solidFill>
              </a:rPr>
              <a:t>La circulaire fait état des possibilités d’inscription dans</a:t>
            </a:r>
            <a:r>
              <a:rPr lang="fr-FR" sz="2000" dirty="0">
                <a:solidFill>
                  <a:schemeClr val="bg1"/>
                </a:solidFill>
              </a:rPr>
              <a:t>:</a:t>
            </a:r>
            <a:r>
              <a:rPr lang="fr-FR" sz="2000" dirty="0" smtClean="0">
                <a:solidFill>
                  <a:schemeClr val="bg1"/>
                </a:solidFill>
              </a:rPr>
              <a:t> </a:t>
            </a:r>
          </a:p>
          <a:p>
            <a:pPr algn="just">
              <a:lnSpc>
                <a:spcPct val="150000"/>
              </a:lnSpc>
            </a:pPr>
            <a:r>
              <a:rPr lang="fr-FR" sz="2000" dirty="0" smtClean="0">
                <a:solidFill>
                  <a:schemeClr val="bg1"/>
                </a:solidFill>
              </a:rPr>
              <a:t>	- </a:t>
            </a:r>
            <a:r>
              <a:rPr lang="fr-FR" sz="2000" dirty="0">
                <a:solidFill>
                  <a:schemeClr val="bg1"/>
                </a:solidFill>
              </a:rPr>
              <a:t>l</a:t>
            </a:r>
            <a:r>
              <a:rPr lang="fr-FR" sz="2000" dirty="0" smtClean="0">
                <a:solidFill>
                  <a:schemeClr val="bg1"/>
                </a:solidFill>
              </a:rPr>
              <a:t>es établissements </a:t>
            </a:r>
            <a:r>
              <a:rPr lang="fr-FR" sz="2000" dirty="0">
                <a:solidFill>
                  <a:schemeClr val="bg1"/>
                </a:solidFill>
              </a:rPr>
              <a:t>relevant d’autres secteurs </a:t>
            </a:r>
            <a:r>
              <a:rPr lang="fr-FR" sz="2000" dirty="0" smtClean="0">
                <a:solidFill>
                  <a:schemeClr val="bg1"/>
                </a:solidFill>
              </a:rPr>
              <a:t>ministériels et </a:t>
            </a:r>
            <a:r>
              <a:rPr lang="fr-FR" sz="2000" dirty="0">
                <a:solidFill>
                  <a:schemeClr val="bg1"/>
                </a:solidFill>
              </a:rPr>
              <a:t>sous </a:t>
            </a:r>
            <a:r>
              <a:rPr lang="fr-FR" sz="2000" dirty="0" smtClean="0">
                <a:solidFill>
                  <a:schemeClr val="bg1"/>
                </a:solidFill>
              </a:rPr>
              <a:t>tutelle  pédagogique du Ministère de l’Enseignement Supérieur et de la Recherche Scientifique </a:t>
            </a:r>
          </a:p>
          <a:p>
            <a:pPr algn="just">
              <a:lnSpc>
                <a:spcPct val="150000"/>
              </a:lnSpc>
            </a:pPr>
            <a:r>
              <a:rPr lang="fr-FR" sz="2000" dirty="0" smtClean="0">
                <a:solidFill>
                  <a:schemeClr val="bg1"/>
                </a:solidFill>
              </a:rPr>
              <a:t>	-  les établissements de formation supérieure, privés, </a:t>
            </a:r>
          </a:p>
          <a:p>
            <a:pPr algn="just">
              <a:lnSpc>
                <a:spcPct val="150000"/>
              </a:lnSpc>
            </a:pPr>
            <a:r>
              <a:rPr lang="fr-FR" sz="2000" dirty="0" smtClean="0">
                <a:solidFill>
                  <a:schemeClr val="bg1"/>
                </a:solidFill>
              </a:rPr>
              <a:t>La circulaire contient aussi les informations suivantes :</a:t>
            </a:r>
            <a:endParaRPr lang="en-GB" sz="2000" dirty="0" smtClean="0">
              <a:solidFill>
                <a:schemeClr val="bg1"/>
              </a:solidFill>
            </a:endParaRPr>
          </a:p>
          <a:p>
            <a:pPr>
              <a:lnSpc>
                <a:spcPct val="150000"/>
              </a:lnSpc>
            </a:pPr>
            <a:r>
              <a:rPr lang="fr-FR" sz="2000" dirty="0" smtClean="0">
                <a:solidFill>
                  <a:schemeClr val="bg1"/>
                </a:solidFill>
              </a:rPr>
              <a:t>	- liste des établissements sous tutelle,</a:t>
            </a:r>
          </a:p>
          <a:p>
            <a:pPr>
              <a:lnSpc>
                <a:spcPct val="150000"/>
              </a:lnSpc>
            </a:pPr>
            <a:r>
              <a:rPr lang="fr-FR" sz="2000" dirty="0" smtClean="0">
                <a:solidFill>
                  <a:schemeClr val="bg1"/>
                </a:solidFill>
              </a:rPr>
              <a:t>	- liste des établissements de formation supérieure, privés, </a:t>
            </a:r>
            <a:endParaRPr lang="en-GB" sz="2000" dirty="0" smtClean="0">
              <a:solidFill>
                <a:schemeClr val="bg1"/>
              </a:solidFill>
            </a:endParaRPr>
          </a:p>
          <a:p>
            <a:pPr>
              <a:lnSpc>
                <a:spcPct val="150000"/>
              </a:lnSpc>
            </a:pPr>
            <a:r>
              <a:rPr lang="fr-FR" sz="2000" dirty="0" smtClean="0">
                <a:solidFill>
                  <a:schemeClr val="bg1"/>
                </a:solidFill>
              </a:rPr>
              <a:t>	- les formations dispensées  dans ces établissements, </a:t>
            </a:r>
            <a:endParaRPr lang="en-GB" sz="2000" dirty="0" smtClean="0">
              <a:solidFill>
                <a:schemeClr val="bg1"/>
              </a:solidFill>
            </a:endParaRPr>
          </a:p>
          <a:p>
            <a:pPr>
              <a:lnSpc>
                <a:spcPct val="150000"/>
              </a:lnSpc>
            </a:pPr>
            <a:r>
              <a:rPr lang="fr-FR" sz="2000" dirty="0" smtClean="0">
                <a:solidFill>
                  <a:schemeClr val="bg1"/>
                </a:solidFill>
              </a:rPr>
              <a:t>	- les conditions d’accès, </a:t>
            </a:r>
            <a:endParaRPr lang="en-GB" sz="2000" dirty="0" smtClean="0">
              <a:solidFill>
                <a:schemeClr val="bg1"/>
              </a:solidFill>
            </a:endParaRPr>
          </a:p>
          <a:p>
            <a:pPr>
              <a:lnSpc>
                <a:spcPct val="150000"/>
              </a:lnSpc>
            </a:pPr>
            <a:r>
              <a:rPr lang="fr-FR" sz="2000" dirty="0" smtClean="0">
                <a:solidFill>
                  <a:schemeClr val="bg1"/>
                </a:solidFill>
              </a:rPr>
              <a:t>	- les sites web de ces établissements, pour plus d’information.</a:t>
            </a:r>
            <a:endParaRPr lang="en-GB" sz="2000" dirty="0" smtClean="0">
              <a:solidFill>
                <a:schemeClr val="bg1"/>
              </a:solidFill>
            </a:endParaRPr>
          </a:p>
        </p:txBody>
      </p:sp>
      <p:pic>
        <p:nvPicPr>
          <p:cNvPr id="4" name="Image 3">
            <a:hlinkClick r:id="rId3" action="ppaction://hlinksldjump"/>
          </p:cNvPr>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500562" y="6215082"/>
            <a:ext cx="668683" cy="668683"/>
          </a:xfrm>
          <a:prstGeom prst="rect">
            <a:avLst/>
          </a:prstGeom>
        </p:spPr>
      </p:pic>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4"/>
            <a:ext cx="9144000" cy="1296974"/>
          </a:xfrm>
          <a:solidFill>
            <a:srgbClr val="003054"/>
          </a:solidFill>
        </p:spPr>
        <p:txBody>
          <a:bodyPr>
            <a:noAutofit/>
          </a:bodyPr>
          <a:lstStyle/>
          <a:p>
            <a:r>
              <a:rPr lang="fr-FR" sz="3000" b="1" dirty="0" smtClean="0">
                <a:solidFill>
                  <a:schemeClr val="bg1"/>
                </a:solidFill>
              </a:rPr>
              <a:t>Les établissements de l’Enseignement Supérieur,</a:t>
            </a:r>
            <a:br>
              <a:rPr lang="fr-FR" sz="3000" b="1" dirty="0" smtClean="0">
                <a:solidFill>
                  <a:schemeClr val="bg1"/>
                </a:solidFill>
              </a:rPr>
            </a:br>
            <a:r>
              <a:rPr lang="fr-FR" sz="3000" b="1" dirty="0" smtClean="0">
                <a:solidFill>
                  <a:schemeClr val="bg1"/>
                </a:solidFill>
              </a:rPr>
              <a:t>Quelle différence entre :</a:t>
            </a:r>
            <a:br>
              <a:rPr lang="fr-FR" sz="3000" b="1" dirty="0" smtClean="0">
                <a:solidFill>
                  <a:schemeClr val="bg1"/>
                </a:solidFill>
              </a:rPr>
            </a:br>
            <a:r>
              <a:rPr lang="fr-FR" sz="3000" b="1" dirty="0" smtClean="0">
                <a:solidFill>
                  <a:schemeClr val="bg1"/>
                </a:solidFill>
              </a:rPr>
              <a:t>Université, Centre Universitaire et Ecole?</a:t>
            </a:r>
            <a:endParaRPr lang="fr-FR" sz="3000" b="1" dirty="0">
              <a:solidFill>
                <a:schemeClr val="bg1"/>
              </a:solidFill>
            </a:endParaRPr>
          </a:p>
        </p:txBody>
      </p:sp>
      <p:sp>
        <p:nvSpPr>
          <p:cNvPr id="16386" name="AutoShape 2" descr="Résultat de recherche d'images pour &quot;clipart personnage derrière une port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6388" name="AutoShape 4" descr="Résultat de recherche d'images pour &quot;clipart personnage derrière une port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graphicFrame>
        <p:nvGraphicFramePr>
          <p:cNvPr id="7" name="Diagramme 6"/>
          <p:cNvGraphicFramePr/>
          <p:nvPr>
            <p:extLst>
              <p:ext uri="{D42A27DB-BD31-4B8C-83A1-F6EECF244321}">
                <p14:modId xmlns="" xmlns:p14="http://schemas.microsoft.com/office/powerpoint/2010/main" val="889387173"/>
              </p:ext>
            </p:extLst>
          </p:nvPr>
        </p:nvGraphicFramePr>
        <p:xfrm>
          <a:off x="0" y="1285860"/>
          <a:ext cx="9144000" cy="5572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me 5"/>
          <p:cNvGraphicFramePr/>
          <p:nvPr>
            <p:extLst>
              <p:ext uri="{D42A27DB-BD31-4B8C-83A1-F6EECF244321}">
                <p14:modId xmlns="" xmlns:p14="http://schemas.microsoft.com/office/powerpoint/2010/main" val="1854611132"/>
              </p:ext>
            </p:extLst>
          </p:nvPr>
        </p:nvGraphicFramePr>
        <p:xfrm>
          <a:off x="155575" y="1311270"/>
          <a:ext cx="9144000" cy="557214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8" name="Image 7">
            <a:hlinkClick r:id="rId11" action="ppaction://hlinksldjump"/>
          </p:cNvPr>
          <p:cNvPicPr>
            <a:picLocks noChangeAspect="1"/>
          </p:cNvPicPr>
          <p:nvPr/>
        </p:nvPicPr>
        <p:blipFill>
          <a:blip r:embed="rId12" cstate="print">
            <a:extLst>
              <a:ext uri="{28A0092B-C50C-407E-A947-70E740481C1C}">
                <a14:useLocalDpi xmlns="" xmlns:a14="http://schemas.microsoft.com/office/drawing/2010/main" val="0"/>
              </a:ext>
            </a:extLst>
          </a:blip>
          <a:stretch>
            <a:fillRect/>
          </a:stretch>
        </p:blipFill>
        <p:spPr>
          <a:xfrm>
            <a:off x="4355976" y="6237312"/>
            <a:ext cx="499921" cy="499921"/>
          </a:xfrm>
          <a:prstGeom prst="rect">
            <a:avLst/>
          </a:prstGeom>
        </p:spPr>
      </p:pic>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oneTexte 9"/>
          <p:cNvSpPr txBox="1"/>
          <p:nvPr/>
        </p:nvSpPr>
        <p:spPr>
          <a:xfrm>
            <a:off x="179512" y="4588585"/>
            <a:ext cx="3678146" cy="1046440"/>
          </a:xfrm>
          <a:prstGeom prst="rect">
            <a:avLst/>
          </a:prstGeom>
          <a:solidFill>
            <a:schemeClr val="accent3">
              <a:lumMod val="40000"/>
              <a:lumOff val="60000"/>
            </a:schemeClr>
          </a:solidFill>
        </p:spPr>
        <p:txBody>
          <a:bodyPr wrap="square" rtlCol="0">
            <a:spAutoFit/>
          </a:bodyPr>
          <a:lstStyle/>
          <a:p>
            <a:pPr lvl="0" algn="ctr"/>
            <a:r>
              <a:rPr lang="fr-FR" sz="1400" b="1" dirty="0" smtClean="0">
                <a:solidFill>
                  <a:schemeClr val="tx1"/>
                </a:solidFill>
              </a:rPr>
              <a:t>Licence (BAC+ 3) : </a:t>
            </a:r>
          </a:p>
          <a:p>
            <a:pPr lvl="0"/>
            <a:r>
              <a:rPr lang="fr-FR" sz="1200" b="1" dirty="0" smtClean="0">
                <a:solidFill>
                  <a:schemeClr val="tx1"/>
                </a:solidFill>
              </a:rPr>
              <a:t>- Formation à Recrutement Local / Régional</a:t>
            </a:r>
          </a:p>
          <a:p>
            <a:pPr lvl="0"/>
            <a:r>
              <a:rPr lang="fr-FR" sz="1200" b="1" dirty="0" smtClean="0">
                <a:solidFill>
                  <a:schemeClr val="tx1"/>
                </a:solidFill>
              </a:rPr>
              <a:t>- Filière à Recrutement National</a:t>
            </a:r>
          </a:p>
          <a:p>
            <a:pPr lvl="0"/>
            <a:r>
              <a:rPr lang="fr-FR" sz="1200" b="1" dirty="0" smtClean="0">
                <a:solidFill>
                  <a:schemeClr val="tx1"/>
                </a:solidFill>
              </a:rPr>
              <a:t>- Formations </a:t>
            </a:r>
            <a:r>
              <a:rPr lang="fr-FR" sz="1200" b="1" dirty="0" err="1" smtClean="0">
                <a:solidFill>
                  <a:schemeClr val="tx1"/>
                </a:solidFill>
              </a:rPr>
              <a:t>professionnalisantes</a:t>
            </a:r>
            <a:r>
              <a:rPr lang="fr-FR" sz="1200" b="1" dirty="0" smtClean="0">
                <a:solidFill>
                  <a:schemeClr val="tx1"/>
                </a:solidFill>
              </a:rPr>
              <a:t> </a:t>
            </a:r>
          </a:p>
          <a:p>
            <a:pPr lvl="0"/>
            <a:r>
              <a:rPr lang="fr-FR" sz="1200" b="1" dirty="0" smtClean="0">
                <a:solidFill>
                  <a:schemeClr val="tx1"/>
                </a:solidFill>
              </a:rPr>
              <a:t>- Instituts des Sciences et Techniques Appliquées ISTA</a:t>
            </a:r>
          </a:p>
        </p:txBody>
      </p:sp>
      <p:sp>
        <p:nvSpPr>
          <p:cNvPr id="11" name="Ellipse 10"/>
          <p:cNvSpPr/>
          <p:nvPr/>
        </p:nvSpPr>
        <p:spPr>
          <a:xfrm>
            <a:off x="3446694" y="1358821"/>
            <a:ext cx="2880320" cy="1614176"/>
          </a:xfrm>
          <a:prstGeom prst="ellipse">
            <a:avLst/>
          </a:prstGeom>
          <a:solidFill>
            <a:schemeClr val="accent6">
              <a:lumMod val="60000"/>
              <a:lumOff val="40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sp>
      <p:sp>
        <p:nvSpPr>
          <p:cNvPr id="13" name="ZoneTexte 12"/>
          <p:cNvSpPr txBox="1"/>
          <p:nvPr/>
        </p:nvSpPr>
        <p:spPr>
          <a:xfrm>
            <a:off x="3570596" y="1448038"/>
            <a:ext cx="2729596" cy="1200329"/>
          </a:xfrm>
          <a:prstGeom prst="rect">
            <a:avLst/>
          </a:prstGeom>
          <a:noFill/>
        </p:spPr>
        <p:txBody>
          <a:bodyPr wrap="square" rtlCol="0">
            <a:spAutoFit/>
          </a:bodyPr>
          <a:lstStyle/>
          <a:p>
            <a:pPr algn="ctr"/>
            <a:r>
              <a:rPr lang="fr-FR" sz="2400" b="1" dirty="0" smtClean="0"/>
              <a:t>Avec mon Baccalauréat, je peux m’inscrire :</a:t>
            </a:r>
            <a:endParaRPr lang="fr-FR" sz="2400" b="1" dirty="0"/>
          </a:p>
        </p:txBody>
      </p:sp>
      <p:sp>
        <p:nvSpPr>
          <p:cNvPr id="14" name="Ellipse 4"/>
          <p:cNvSpPr/>
          <p:nvPr/>
        </p:nvSpPr>
        <p:spPr>
          <a:xfrm>
            <a:off x="3995936" y="4942528"/>
            <a:ext cx="1551742" cy="692497"/>
          </a:xfrm>
          <a:prstGeom prst="rect">
            <a:avLst/>
          </a:prstGeom>
          <a:solidFill>
            <a:schemeClr val="accent1">
              <a:lumMod val="60000"/>
              <a:lumOff val="4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lvl="0" algn="ctr" defTabSz="711200" rtl="0">
              <a:lnSpc>
                <a:spcPct val="90000"/>
              </a:lnSpc>
              <a:spcBef>
                <a:spcPct val="0"/>
              </a:spcBef>
              <a:spcAft>
                <a:spcPct val="35000"/>
              </a:spcAft>
            </a:pPr>
            <a:r>
              <a:rPr lang="fr-FR" sz="1400" b="1" kern="1200" dirty="0" smtClean="0">
                <a:solidFill>
                  <a:schemeClr val="tx1"/>
                </a:solidFill>
              </a:rPr>
              <a:t>Masters à Cursus  Intégré de Licence</a:t>
            </a:r>
            <a:endParaRPr lang="fr-FR" sz="1400" b="1" kern="1200" dirty="0">
              <a:solidFill>
                <a:schemeClr val="tx1"/>
              </a:solidFill>
            </a:endParaRPr>
          </a:p>
        </p:txBody>
      </p:sp>
      <p:sp>
        <p:nvSpPr>
          <p:cNvPr id="16" name="Ellipse 4"/>
          <p:cNvSpPr/>
          <p:nvPr/>
        </p:nvSpPr>
        <p:spPr>
          <a:xfrm>
            <a:off x="5652120" y="4941168"/>
            <a:ext cx="1533209" cy="639816"/>
          </a:xfrm>
          <a:prstGeom prst="rect">
            <a:avLst/>
          </a:prstGeom>
          <a:solidFill>
            <a:schemeClr val="accent4">
              <a:lumMod val="40000"/>
              <a:lumOff val="6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lvl="0" algn="ctr" defTabSz="711200" rtl="0">
              <a:lnSpc>
                <a:spcPct val="90000"/>
              </a:lnSpc>
              <a:spcBef>
                <a:spcPct val="0"/>
              </a:spcBef>
              <a:spcAft>
                <a:spcPct val="35000"/>
              </a:spcAft>
            </a:pPr>
            <a:r>
              <a:rPr lang="fr-FR" sz="1400" b="1" kern="1200" dirty="0" smtClean="0">
                <a:solidFill>
                  <a:schemeClr val="tx1"/>
                </a:solidFill>
              </a:rPr>
              <a:t>Classes préparatoires aux </a:t>
            </a:r>
            <a:r>
              <a:rPr lang="fr-FR" sz="1400" b="1" dirty="0">
                <a:solidFill>
                  <a:schemeClr val="tx1"/>
                </a:solidFill>
              </a:rPr>
              <a:t>E</a:t>
            </a:r>
            <a:r>
              <a:rPr lang="fr-FR" sz="1400" b="1" kern="1200" dirty="0" smtClean="0">
                <a:solidFill>
                  <a:schemeClr val="tx1"/>
                </a:solidFill>
              </a:rPr>
              <a:t>coles </a:t>
            </a:r>
            <a:r>
              <a:rPr lang="fr-FR" sz="1400" b="1" dirty="0">
                <a:solidFill>
                  <a:schemeClr val="tx1"/>
                </a:solidFill>
              </a:rPr>
              <a:t>S</a:t>
            </a:r>
            <a:r>
              <a:rPr lang="fr-FR" sz="1400" b="1" kern="1200" dirty="0" smtClean="0">
                <a:solidFill>
                  <a:schemeClr val="tx1"/>
                </a:solidFill>
              </a:rPr>
              <a:t>upérieures</a:t>
            </a:r>
            <a:endParaRPr lang="fr-FR" sz="1400" b="1" kern="1200" dirty="0">
              <a:solidFill>
                <a:schemeClr val="tx1"/>
              </a:solidFill>
            </a:endParaRPr>
          </a:p>
        </p:txBody>
      </p:sp>
      <p:sp>
        <p:nvSpPr>
          <p:cNvPr id="17" name="Ellipse 4"/>
          <p:cNvSpPr/>
          <p:nvPr/>
        </p:nvSpPr>
        <p:spPr>
          <a:xfrm>
            <a:off x="7694840" y="3455613"/>
            <a:ext cx="1286774" cy="639581"/>
          </a:xfrm>
          <a:prstGeom prst="rect">
            <a:avLst/>
          </a:prstGeom>
          <a:solidFill>
            <a:schemeClr val="accent2">
              <a:lumMod val="60000"/>
              <a:lumOff val="4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lvl="0" algn="ctr" defTabSz="711200" rtl="0">
              <a:lnSpc>
                <a:spcPct val="90000"/>
              </a:lnSpc>
              <a:spcBef>
                <a:spcPct val="0"/>
              </a:spcBef>
              <a:spcAft>
                <a:spcPct val="35000"/>
              </a:spcAft>
            </a:pPr>
            <a:r>
              <a:rPr lang="fr-FR" sz="1400" b="1" kern="1200" dirty="0" smtClean="0">
                <a:solidFill>
                  <a:schemeClr val="tx1"/>
                </a:solidFill>
              </a:rPr>
              <a:t>Ecoles Normales Supérieures</a:t>
            </a:r>
            <a:endParaRPr lang="fr-FR" sz="1400" b="1" kern="1200" dirty="0">
              <a:solidFill>
                <a:schemeClr val="tx1"/>
              </a:solidFill>
            </a:endParaRPr>
          </a:p>
        </p:txBody>
      </p:sp>
      <p:sp>
        <p:nvSpPr>
          <p:cNvPr id="18" name="Ellipse 4"/>
          <p:cNvSpPr/>
          <p:nvPr/>
        </p:nvSpPr>
        <p:spPr>
          <a:xfrm>
            <a:off x="6860625" y="4188712"/>
            <a:ext cx="1464028" cy="637843"/>
          </a:xfrm>
          <a:prstGeom prst="rect">
            <a:avLst/>
          </a:prstGeom>
          <a:solidFill>
            <a:srgbClr val="92D050"/>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lvl="0" algn="ctr" defTabSz="711200" rtl="0">
              <a:lnSpc>
                <a:spcPct val="90000"/>
              </a:lnSpc>
              <a:spcBef>
                <a:spcPct val="0"/>
              </a:spcBef>
              <a:spcAft>
                <a:spcPts val="0"/>
              </a:spcAft>
            </a:pPr>
            <a:r>
              <a:rPr lang="fr-FR" sz="1400" b="1" kern="1200" dirty="0" smtClean="0">
                <a:solidFill>
                  <a:schemeClr val="tx1"/>
                </a:solidFill>
              </a:rPr>
              <a:t>Sciences Médicales </a:t>
            </a:r>
          </a:p>
          <a:p>
            <a:pPr lvl="0" algn="ctr" defTabSz="711200" rtl="0">
              <a:lnSpc>
                <a:spcPct val="90000"/>
              </a:lnSpc>
              <a:spcBef>
                <a:spcPct val="0"/>
              </a:spcBef>
              <a:spcAft>
                <a:spcPts val="0"/>
              </a:spcAft>
            </a:pPr>
            <a:r>
              <a:rPr lang="fr-FR" sz="1400" b="1" kern="1200" dirty="0" smtClean="0">
                <a:solidFill>
                  <a:schemeClr val="tx1"/>
                </a:solidFill>
              </a:rPr>
              <a:t>et Sciences Vétérinaires</a:t>
            </a:r>
            <a:endParaRPr lang="fr-FR" sz="1400" b="1" kern="1200" dirty="0">
              <a:solidFill>
                <a:schemeClr val="tx1"/>
              </a:solidFill>
            </a:endParaRPr>
          </a:p>
        </p:txBody>
      </p:sp>
      <p:cxnSp>
        <p:nvCxnSpPr>
          <p:cNvPr id="19" name="Connecteur droit avec flèche 18"/>
          <p:cNvCxnSpPr>
            <a:stCxn id="11" idx="4"/>
            <a:endCxn id="10" idx="0"/>
          </p:cNvCxnSpPr>
          <p:nvPr/>
        </p:nvCxnSpPr>
        <p:spPr>
          <a:xfrm flipH="1">
            <a:off x="2018585" y="2972997"/>
            <a:ext cx="2868269" cy="1615588"/>
          </a:xfrm>
          <a:prstGeom prst="straightConnector1">
            <a:avLst/>
          </a:prstGeom>
          <a:ln>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a:stCxn id="11" idx="4"/>
            <a:endCxn id="14" idx="0"/>
          </p:cNvCxnSpPr>
          <p:nvPr/>
        </p:nvCxnSpPr>
        <p:spPr>
          <a:xfrm flipH="1">
            <a:off x="4771807" y="2972997"/>
            <a:ext cx="115047" cy="1969531"/>
          </a:xfrm>
          <a:prstGeom prst="straightConnector1">
            <a:avLst/>
          </a:prstGeom>
          <a:ln>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1" name="Connecteur droit avec flèche 20"/>
          <p:cNvCxnSpPr>
            <a:stCxn id="11" idx="4"/>
            <a:endCxn id="16" idx="0"/>
          </p:cNvCxnSpPr>
          <p:nvPr/>
        </p:nvCxnSpPr>
        <p:spPr>
          <a:xfrm>
            <a:off x="4886854" y="2972997"/>
            <a:ext cx="1531871" cy="1968171"/>
          </a:xfrm>
          <a:prstGeom prst="straightConnector1">
            <a:avLst/>
          </a:prstGeom>
          <a:ln>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a:stCxn id="11" idx="4"/>
            <a:endCxn id="18" idx="0"/>
          </p:cNvCxnSpPr>
          <p:nvPr/>
        </p:nvCxnSpPr>
        <p:spPr>
          <a:xfrm>
            <a:off x="4886854" y="2972997"/>
            <a:ext cx="2705785" cy="1215715"/>
          </a:xfrm>
          <a:prstGeom prst="straightConnector1">
            <a:avLst/>
          </a:prstGeom>
          <a:ln>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3" name="Connecteur droit avec flèche 22"/>
          <p:cNvCxnSpPr>
            <a:stCxn id="11" idx="4"/>
            <a:endCxn id="17" idx="0"/>
          </p:cNvCxnSpPr>
          <p:nvPr/>
        </p:nvCxnSpPr>
        <p:spPr>
          <a:xfrm>
            <a:off x="4886854" y="2972997"/>
            <a:ext cx="3451373" cy="482616"/>
          </a:xfrm>
          <a:prstGeom prst="straightConnector1">
            <a:avLst/>
          </a:prstGeom>
          <a:ln>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24" name="Titre 1"/>
          <p:cNvSpPr txBox="1">
            <a:spLocks/>
          </p:cNvSpPr>
          <p:nvPr/>
        </p:nvSpPr>
        <p:spPr>
          <a:xfrm>
            <a:off x="0" y="-24"/>
            <a:ext cx="9144000" cy="1296974"/>
          </a:xfrm>
          <a:prstGeom prst="rect">
            <a:avLst/>
          </a:prstGeom>
          <a:solidFill>
            <a:srgbClr val="003054"/>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3200" b="1" smtClean="0">
                <a:solidFill>
                  <a:schemeClr val="bg1"/>
                </a:solidFill>
              </a:rPr>
              <a:t>Quelles sont mes possibilités d’inscription </a:t>
            </a:r>
            <a:br>
              <a:rPr lang="fr-FR" sz="3200" b="1" smtClean="0">
                <a:solidFill>
                  <a:schemeClr val="bg1"/>
                </a:solidFill>
              </a:rPr>
            </a:br>
            <a:r>
              <a:rPr lang="fr-FR" sz="3200" b="1" smtClean="0">
                <a:solidFill>
                  <a:schemeClr val="bg1"/>
                </a:solidFill>
              </a:rPr>
              <a:t>dans un établissement de l’enseignement Supérieur?</a:t>
            </a:r>
            <a:endParaRPr lang="fr-FR" sz="3200" b="1" dirty="0">
              <a:solidFill>
                <a:schemeClr val="bg1"/>
              </a:solidFill>
            </a:endParaRPr>
          </a:p>
        </p:txBody>
      </p:sp>
      <p:pic>
        <p:nvPicPr>
          <p:cNvPr id="25" name="Picture 2" descr="http://previews.123rf.com/images/andreykuzmin/andreykuzmin1311/andreykuzmin131100035/24035528-bois-fl-che-signe-poste-ou-route-panneau-isol--Banque-d'images.jpg"/>
          <p:cNvPicPr>
            <a:picLocks noChangeAspect="1" noChangeArrowheads="1"/>
          </p:cNvPicPr>
          <p:nvPr/>
        </p:nvPicPr>
        <p:blipFill>
          <a:blip r:embed="rId3" cstate="print"/>
          <a:srcRect/>
          <a:stretch>
            <a:fillRect/>
          </a:stretch>
        </p:blipFill>
        <p:spPr bwMode="auto">
          <a:xfrm flipH="1">
            <a:off x="827584" y="1448038"/>
            <a:ext cx="1080120" cy="3059595"/>
          </a:xfrm>
          <a:prstGeom prst="rect">
            <a:avLst/>
          </a:prstGeom>
          <a:noFill/>
        </p:spPr>
      </p:pic>
      <p:pic>
        <p:nvPicPr>
          <p:cNvPr id="27" name="Image 26">
            <a:hlinkClick r:id="rId4" action="ppaction://hlinksldjump"/>
          </p:cNvPr>
          <p:cNvPicPr>
            <a:picLocks noChangeAspect="1"/>
          </p:cNvPicPr>
          <p:nvPr/>
        </p:nvPicPr>
        <p:blipFill>
          <a:blip r:embed="rId5" cstate="print">
            <a:extLst>
              <a:ext uri="{28A0092B-C50C-407E-A947-70E740481C1C}">
                <a14:useLocalDpi xmlns="" xmlns:a14="http://schemas.microsoft.com/office/drawing/2010/main" val="0"/>
              </a:ext>
            </a:extLst>
          </a:blip>
          <a:stretch>
            <a:fillRect/>
          </a:stretch>
        </p:blipFill>
        <p:spPr>
          <a:xfrm>
            <a:off x="4266711" y="6189317"/>
            <a:ext cx="668683" cy="668683"/>
          </a:xfrm>
          <a:prstGeom prst="rect">
            <a:avLst/>
          </a:prstGeom>
        </p:spPr>
      </p:pic>
      <p:sp>
        <p:nvSpPr>
          <p:cNvPr id="2" name="ZoneTexte 1"/>
          <p:cNvSpPr txBox="1"/>
          <p:nvPr/>
        </p:nvSpPr>
        <p:spPr>
          <a:xfrm>
            <a:off x="200001" y="5819985"/>
            <a:ext cx="8802102" cy="369332"/>
          </a:xfrm>
          <a:prstGeom prst="rect">
            <a:avLst/>
          </a:prstGeom>
          <a:noFill/>
        </p:spPr>
        <p:txBody>
          <a:bodyPr wrap="square" rtlCol="0">
            <a:spAutoFit/>
          </a:bodyPr>
          <a:lstStyle/>
          <a:p>
            <a:pPr algn="ctr"/>
            <a:r>
              <a:rPr lang="fr-FR" b="1" dirty="0" smtClean="0">
                <a:solidFill>
                  <a:srgbClr val="FF0000"/>
                </a:solidFill>
              </a:rPr>
              <a:t>Les titulaires de  plusieurs baccalauréats ne peuvent bénéficier </a:t>
            </a:r>
            <a:r>
              <a:rPr lang="fr-FR" b="1" smtClean="0">
                <a:solidFill>
                  <a:srgbClr val="FF0000"/>
                </a:solidFill>
              </a:rPr>
              <a:t>que d’une </a:t>
            </a:r>
            <a:r>
              <a:rPr lang="fr-FR" b="1" dirty="0" smtClean="0">
                <a:solidFill>
                  <a:srgbClr val="FF0000"/>
                </a:solidFill>
              </a:rPr>
              <a:t>seule inscription</a:t>
            </a:r>
            <a:endParaRPr lang="fr-FR" b="1" dirty="0">
              <a:solidFill>
                <a:srgbClr val="FF0000"/>
              </a:solidFill>
            </a:endParaRPr>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4"/>
            <a:ext cx="9144000" cy="1071570"/>
          </a:xfrm>
          <a:solidFill>
            <a:srgbClr val="003054"/>
          </a:solidFill>
        </p:spPr>
        <p:txBody>
          <a:bodyPr>
            <a:noAutofit/>
          </a:bodyPr>
          <a:lstStyle/>
          <a:p>
            <a:r>
              <a:rPr lang="fr-FR" sz="3200" b="1" dirty="0" smtClean="0">
                <a:solidFill>
                  <a:schemeClr val="bg1"/>
                </a:solidFill>
              </a:rPr>
              <a:t>Notions de base à connaitre sur le Système </a:t>
            </a:r>
            <a:br>
              <a:rPr lang="fr-FR" sz="3200" b="1" dirty="0" smtClean="0">
                <a:solidFill>
                  <a:schemeClr val="bg1"/>
                </a:solidFill>
              </a:rPr>
            </a:br>
            <a:r>
              <a:rPr lang="fr-FR" sz="3200" b="1" dirty="0" smtClean="0">
                <a:solidFill>
                  <a:schemeClr val="bg1"/>
                </a:solidFill>
              </a:rPr>
              <a:t>Licence – Master </a:t>
            </a:r>
            <a:endParaRPr lang="fr-FR" sz="3200" b="1" dirty="0">
              <a:solidFill>
                <a:schemeClr val="bg1"/>
              </a:solidFill>
            </a:endParaRPr>
          </a:p>
        </p:txBody>
      </p:sp>
      <p:sp>
        <p:nvSpPr>
          <p:cNvPr id="16386" name="AutoShape 2" descr="Résultat de recherche d'images pour &quot;clipart personnage derrière une porte&quot;"/>
          <p:cNvSpPr>
            <a:spLocks noChangeAspect="1" noChangeArrowheads="1"/>
          </p:cNvSpPr>
          <p:nvPr/>
        </p:nvSpPr>
        <p:spPr bwMode="auto">
          <a:xfrm>
            <a:off x="-3168938" y="5436890"/>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6388" name="AutoShape 4" descr="Résultat de recherche d'images pour &quot;clipart personnage derrière une port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0" name="ZoneTexte 19"/>
          <p:cNvSpPr txBox="1"/>
          <p:nvPr/>
        </p:nvSpPr>
        <p:spPr>
          <a:xfrm>
            <a:off x="309785" y="5585411"/>
            <a:ext cx="2261832" cy="977191"/>
          </a:xfrm>
          <a:prstGeom prst="rect">
            <a:avLst/>
          </a:prstGeom>
          <a:noFill/>
        </p:spPr>
        <p:txBody>
          <a:bodyPr wrap="square" rtlCol="0">
            <a:spAutoFit/>
          </a:bodyPr>
          <a:lstStyle/>
          <a:p>
            <a:pPr algn="just">
              <a:lnSpc>
                <a:spcPct val="115000"/>
              </a:lnSpc>
              <a:spcAft>
                <a:spcPts val="0"/>
              </a:spcAft>
            </a:pPr>
            <a:r>
              <a:rPr lang="fr-FR" sz="1000" b="1" dirty="0">
                <a:solidFill>
                  <a:schemeClr val="bg1"/>
                </a:solidFill>
              </a:rPr>
              <a:t>L’unité d’enseignement :</a:t>
            </a:r>
            <a:r>
              <a:rPr lang="fr-FR" sz="1000" dirty="0">
                <a:solidFill>
                  <a:schemeClr val="bg1"/>
                </a:solidFill>
              </a:rPr>
              <a:t> Est composée d’une ou plusieurs matières dispensées sous différentes formes d’enseignement : cours, TD, TP, travail personnel etc…).</a:t>
            </a:r>
            <a:endParaRPr lang="fr-FR" sz="600" dirty="0">
              <a:solidFill>
                <a:schemeClr val="bg1"/>
              </a:solidFill>
              <a:ea typeface="Calibri"/>
              <a:cs typeface="Arial"/>
            </a:endParaRPr>
          </a:p>
        </p:txBody>
      </p:sp>
      <p:graphicFrame>
        <p:nvGraphicFramePr>
          <p:cNvPr id="38" name="Diagramme 37"/>
          <p:cNvGraphicFramePr/>
          <p:nvPr>
            <p:extLst>
              <p:ext uri="{D42A27DB-BD31-4B8C-83A1-F6EECF244321}">
                <p14:modId xmlns="" xmlns:p14="http://schemas.microsoft.com/office/powerpoint/2010/main" val="333641011"/>
              </p:ext>
            </p:extLst>
          </p:nvPr>
        </p:nvGraphicFramePr>
        <p:xfrm>
          <a:off x="171116" y="1111842"/>
          <a:ext cx="8786874" cy="53889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7" name="Image 6">
            <a:hlinkClick r:id="rId7" action="ppaction://hlinksldjump"/>
          </p:cNvPr>
          <p:cNvPicPr>
            <a:picLocks noChangeAspect="1"/>
          </p:cNvPicPr>
          <p:nvPr/>
        </p:nvPicPr>
        <p:blipFill>
          <a:blip r:embed="rId8" cstate="print">
            <a:extLst>
              <a:ext uri="{28A0092B-C50C-407E-A947-70E740481C1C}">
                <a14:useLocalDpi xmlns="" xmlns:a14="http://schemas.microsoft.com/office/drawing/2010/main" val="0"/>
              </a:ext>
            </a:extLst>
          </a:blip>
          <a:stretch>
            <a:fillRect/>
          </a:stretch>
        </p:blipFill>
        <p:spPr>
          <a:xfrm>
            <a:off x="5508104" y="6189341"/>
            <a:ext cx="668683" cy="668683"/>
          </a:xfrm>
          <a:prstGeom prst="rect">
            <a:avLst/>
          </a:prstGeom>
        </p:spPr>
      </p:pic>
      <p:sp>
        <p:nvSpPr>
          <p:cNvPr id="3" name="Pentagone 2">
            <a:hlinkClick r:id="rId9" action="ppaction://hlinksldjump"/>
          </p:cNvPr>
          <p:cNvSpPr/>
          <p:nvPr/>
        </p:nvSpPr>
        <p:spPr>
          <a:xfrm>
            <a:off x="6228184" y="6394248"/>
            <a:ext cx="720080" cy="288032"/>
          </a:xfrm>
          <a:prstGeom prst="homePlat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4"/>
            <a:ext cx="9144000" cy="857256"/>
          </a:xfrm>
          <a:solidFill>
            <a:srgbClr val="003054"/>
          </a:solidFill>
        </p:spPr>
        <p:txBody>
          <a:bodyPr>
            <a:noAutofit/>
          </a:bodyPr>
          <a:lstStyle/>
          <a:p>
            <a:r>
              <a:rPr lang="fr-FR" sz="3200" b="1" dirty="0" smtClean="0">
                <a:solidFill>
                  <a:schemeClr val="bg1"/>
                </a:solidFill>
              </a:rPr>
              <a:t>Notions de base à connaitre sur le Système </a:t>
            </a:r>
            <a:br>
              <a:rPr lang="fr-FR" sz="3200" b="1" dirty="0" smtClean="0">
                <a:solidFill>
                  <a:schemeClr val="bg1"/>
                </a:solidFill>
              </a:rPr>
            </a:br>
            <a:r>
              <a:rPr lang="fr-FR" sz="3200" b="1" dirty="0" smtClean="0">
                <a:solidFill>
                  <a:schemeClr val="bg1"/>
                </a:solidFill>
              </a:rPr>
              <a:t>Licence – Master </a:t>
            </a:r>
            <a:endParaRPr lang="fr-FR" sz="3200" b="1" dirty="0">
              <a:solidFill>
                <a:schemeClr val="bg1"/>
              </a:solidFill>
            </a:endParaRPr>
          </a:p>
        </p:txBody>
      </p:sp>
      <p:sp>
        <p:nvSpPr>
          <p:cNvPr id="16386" name="AutoShape 2" descr="Résultat de recherche d'images pour &quot;clipart personnage derrière une port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6388" name="AutoShape 4" descr="Résultat de recherche d'images pour &quot;clipart personnage derrière une port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0" name="ZoneTexte 19"/>
          <p:cNvSpPr txBox="1"/>
          <p:nvPr/>
        </p:nvSpPr>
        <p:spPr>
          <a:xfrm>
            <a:off x="309785" y="5585411"/>
            <a:ext cx="2261832" cy="977191"/>
          </a:xfrm>
          <a:prstGeom prst="rect">
            <a:avLst/>
          </a:prstGeom>
          <a:noFill/>
        </p:spPr>
        <p:txBody>
          <a:bodyPr wrap="square" rtlCol="0">
            <a:spAutoFit/>
          </a:bodyPr>
          <a:lstStyle/>
          <a:p>
            <a:pPr algn="just">
              <a:lnSpc>
                <a:spcPct val="115000"/>
              </a:lnSpc>
              <a:spcAft>
                <a:spcPts val="0"/>
              </a:spcAft>
            </a:pPr>
            <a:r>
              <a:rPr lang="fr-FR" sz="1000" b="1" dirty="0">
                <a:solidFill>
                  <a:schemeClr val="bg1"/>
                </a:solidFill>
              </a:rPr>
              <a:t>L’unité d’enseignement :</a:t>
            </a:r>
            <a:r>
              <a:rPr lang="fr-FR" sz="1000" dirty="0">
                <a:solidFill>
                  <a:schemeClr val="bg1"/>
                </a:solidFill>
              </a:rPr>
              <a:t> Est composée d’une ou plusieurs matières dispensées sous différentes formes d’enseignement : cours, TD, TP, travail personnel etc…).</a:t>
            </a:r>
            <a:endParaRPr lang="fr-FR" sz="600" dirty="0">
              <a:solidFill>
                <a:schemeClr val="bg1"/>
              </a:solidFill>
              <a:ea typeface="Calibri"/>
              <a:cs typeface="Arial"/>
            </a:endParaRPr>
          </a:p>
        </p:txBody>
      </p:sp>
      <p:graphicFrame>
        <p:nvGraphicFramePr>
          <p:cNvPr id="8" name="Diagramme 7"/>
          <p:cNvGraphicFramePr/>
          <p:nvPr>
            <p:extLst>
              <p:ext uri="{D42A27DB-BD31-4B8C-83A1-F6EECF244321}">
                <p14:modId xmlns="" xmlns:p14="http://schemas.microsoft.com/office/powerpoint/2010/main" val="278021571"/>
              </p:ext>
            </p:extLst>
          </p:nvPr>
        </p:nvGraphicFramePr>
        <p:xfrm>
          <a:off x="0" y="928670"/>
          <a:ext cx="9144000" cy="549844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7" name="Image 6">
            <a:hlinkClick r:id="rId7" action="ppaction://hlinksldjump"/>
          </p:cNvPr>
          <p:cNvPicPr>
            <a:picLocks noChangeAspect="1"/>
          </p:cNvPicPr>
          <p:nvPr/>
        </p:nvPicPr>
        <p:blipFill>
          <a:blip r:embed="rId8" cstate="print">
            <a:extLst>
              <a:ext uri="{28A0092B-C50C-407E-A947-70E740481C1C}">
                <a14:useLocalDpi xmlns="" xmlns:a14="http://schemas.microsoft.com/office/drawing/2010/main" val="0"/>
              </a:ext>
            </a:extLst>
          </a:blip>
          <a:stretch>
            <a:fillRect/>
          </a:stretch>
        </p:blipFill>
        <p:spPr>
          <a:xfrm>
            <a:off x="4286248" y="6260779"/>
            <a:ext cx="668683" cy="668683"/>
          </a:xfrm>
          <a:prstGeom prst="rect">
            <a:avLst/>
          </a:prstGeom>
        </p:spPr>
      </p:pic>
      <p:sp>
        <p:nvSpPr>
          <p:cNvPr id="10" name="Pentagone 9">
            <a:hlinkClick r:id="rId9" action="ppaction://hlinksldjump"/>
          </p:cNvPr>
          <p:cNvSpPr/>
          <p:nvPr/>
        </p:nvSpPr>
        <p:spPr>
          <a:xfrm flipH="1">
            <a:off x="3500430" y="6427116"/>
            <a:ext cx="720080" cy="288032"/>
          </a:xfrm>
          <a:prstGeom prst="homePlat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24"/>
            <a:ext cx="9144000" cy="1071570"/>
          </a:xfrm>
          <a:prstGeom prst="rect">
            <a:avLst/>
          </a:prstGeom>
          <a:solidFill>
            <a:srgbClr val="003054"/>
          </a:solidFill>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2800" b="1" i="0" u="none" strike="noStrike" kern="1200" cap="none" spc="0" normalizeH="0" baseline="0" noProof="0" dirty="0" smtClean="0">
                <a:ln>
                  <a:noFill/>
                </a:ln>
                <a:solidFill>
                  <a:schemeClr val="bg1"/>
                </a:solidFill>
                <a:effectLst/>
                <a:uLnTx/>
                <a:uFillTx/>
                <a:latin typeface="+mj-lt"/>
                <a:ea typeface="+mj-ea"/>
                <a:cs typeface="+mj-cs"/>
              </a:rPr>
              <a:t>La Circulaire relative à la Préinscription </a:t>
            </a:r>
            <a:endParaRPr kumimoji="0" lang="ar-DZ" sz="2800" b="1" i="0" u="none" strike="noStrike" kern="1200" cap="none" spc="0" normalizeH="0" baseline="0" noProof="0" dirty="0" smtClean="0">
              <a:ln>
                <a:noFill/>
              </a:ln>
              <a:solidFill>
                <a:schemeClr val="bg1"/>
              </a:solidFill>
              <a:effectLst/>
              <a:uLnTx/>
              <a:uFillTx/>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2800" b="1" i="0" u="none" strike="noStrike" kern="1200" cap="none" spc="0" normalizeH="0" baseline="0" noProof="0" dirty="0" smtClean="0">
                <a:ln>
                  <a:noFill/>
                </a:ln>
                <a:solidFill>
                  <a:schemeClr val="bg1"/>
                </a:solidFill>
                <a:effectLst/>
                <a:uLnTx/>
                <a:uFillTx/>
                <a:latin typeface="+mj-lt"/>
                <a:ea typeface="+mj-ea"/>
                <a:cs typeface="+mj-cs"/>
              </a:rPr>
              <a:t>et à l’orientation des nouveaux bacheliers, interactive</a:t>
            </a:r>
            <a:endParaRPr kumimoji="0" lang="fr-FR" sz="2800" b="0" i="0" u="none" strike="noStrike" kern="1200" cap="none" spc="0" normalizeH="0" baseline="0" noProof="0" dirty="0">
              <a:ln>
                <a:noFill/>
              </a:ln>
              <a:solidFill>
                <a:schemeClr val="bg1"/>
              </a:solidFill>
              <a:effectLst/>
              <a:uLnTx/>
              <a:uFillTx/>
              <a:latin typeface="+mj-lt"/>
              <a:ea typeface="+mj-ea"/>
              <a:cs typeface="+mj-cs"/>
            </a:endParaRPr>
          </a:p>
        </p:txBody>
      </p:sp>
      <p:graphicFrame>
        <p:nvGraphicFramePr>
          <p:cNvPr id="6" name="Diagramme 5"/>
          <p:cNvGraphicFramePr/>
          <p:nvPr>
            <p:extLst>
              <p:ext uri="{D42A27DB-BD31-4B8C-83A1-F6EECF244321}">
                <p14:modId xmlns="" xmlns:p14="http://schemas.microsoft.com/office/powerpoint/2010/main" val="2995106011"/>
              </p:ext>
            </p:extLst>
          </p:nvPr>
        </p:nvGraphicFramePr>
        <p:xfrm>
          <a:off x="1530772" y="1554094"/>
          <a:ext cx="7358082" cy="49291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ZoneTexte 9"/>
          <p:cNvSpPr txBox="1"/>
          <p:nvPr/>
        </p:nvSpPr>
        <p:spPr>
          <a:xfrm>
            <a:off x="357158" y="1145952"/>
            <a:ext cx="8429684" cy="400110"/>
          </a:xfrm>
          <a:prstGeom prst="rect">
            <a:avLst/>
          </a:prstGeom>
          <a:noFill/>
        </p:spPr>
        <p:txBody>
          <a:bodyPr wrap="square" rtlCol="0">
            <a:spAutoFit/>
          </a:bodyPr>
          <a:lstStyle/>
          <a:p>
            <a:r>
              <a:rPr lang="fr-FR" sz="2000" b="1" dirty="0" smtClean="0">
                <a:solidFill>
                  <a:srgbClr val="C00000"/>
                </a:solidFill>
              </a:rPr>
              <a:t>Me permet de m’informer sur : </a:t>
            </a:r>
            <a:endParaRPr lang="fr-FR" sz="2000" b="1" dirty="0">
              <a:solidFill>
                <a:srgbClr val="C00000"/>
              </a:solidFill>
            </a:endParaRPr>
          </a:p>
        </p:txBody>
      </p:sp>
      <p:sp>
        <p:nvSpPr>
          <p:cNvPr id="7170" name="AutoShape 2" descr="Résultat de recherche d'images pour &quot;cliparts ordinateur&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7" name="Image 6" descr="télécharger (6).jpg"/>
          <p:cNvPicPr>
            <a:picLocks noChangeAspect="1"/>
          </p:cNvPicPr>
          <p:nvPr/>
        </p:nvPicPr>
        <p:blipFill>
          <a:blip r:embed="rId7" cstate="print"/>
          <a:stretch>
            <a:fillRect/>
          </a:stretch>
        </p:blipFill>
        <p:spPr>
          <a:xfrm>
            <a:off x="629516" y="5400048"/>
            <a:ext cx="622700" cy="619932"/>
          </a:xfrm>
          <a:prstGeom prst="rect">
            <a:avLst/>
          </a:prstGeom>
        </p:spPr>
      </p:pic>
      <p:pic>
        <p:nvPicPr>
          <p:cNvPr id="9" name="Image 8" descr="télécharger (8).jpg"/>
          <p:cNvPicPr>
            <a:picLocks noChangeAspect="1"/>
          </p:cNvPicPr>
          <p:nvPr/>
        </p:nvPicPr>
        <p:blipFill>
          <a:blip r:embed="rId8" cstate="print"/>
          <a:stretch>
            <a:fillRect/>
          </a:stretch>
        </p:blipFill>
        <p:spPr>
          <a:xfrm>
            <a:off x="435988" y="3867414"/>
            <a:ext cx="707540" cy="707540"/>
          </a:xfrm>
          <a:prstGeom prst="rect">
            <a:avLst/>
          </a:prstGeom>
        </p:spPr>
      </p:pic>
      <p:pic>
        <p:nvPicPr>
          <p:cNvPr id="11" name="Image 10" descr="télécharger (5).jpg"/>
          <p:cNvPicPr>
            <a:picLocks noChangeAspect="1"/>
          </p:cNvPicPr>
          <p:nvPr/>
        </p:nvPicPr>
        <p:blipFill>
          <a:blip r:embed="rId9" cstate="print"/>
          <a:stretch>
            <a:fillRect/>
          </a:stretch>
        </p:blipFill>
        <p:spPr>
          <a:xfrm>
            <a:off x="98769" y="1966252"/>
            <a:ext cx="1424560" cy="1424560"/>
          </a:xfrm>
          <a:prstGeom prst="rect">
            <a:avLst/>
          </a:prstGeom>
        </p:spPr>
      </p:pic>
      <p:pic>
        <p:nvPicPr>
          <p:cNvPr id="13" name="Image 12">
            <a:hlinkClick r:id="rId10" action="ppaction://hlinksldjump"/>
          </p:cNvPr>
          <p:cNvPicPr>
            <a:picLocks noChangeAspect="1"/>
          </p:cNvPicPr>
          <p:nvPr/>
        </p:nvPicPr>
        <p:blipFill>
          <a:blip r:embed="rId11" cstate="print">
            <a:extLst>
              <a:ext uri="{28A0092B-C50C-407E-A947-70E740481C1C}">
                <a14:useLocalDpi xmlns="" xmlns:a14="http://schemas.microsoft.com/office/drawing/2010/main" val="0"/>
              </a:ext>
            </a:extLst>
          </a:blip>
          <a:stretch>
            <a:fillRect/>
          </a:stretch>
        </p:blipFill>
        <p:spPr>
          <a:xfrm>
            <a:off x="4788024" y="6233881"/>
            <a:ext cx="668683" cy="668683"/>
          </a:xfrm>
          <a:prstGeom prst="rect">
            <a:avLst/>
          </a:prstGeom>
        </p:spPr>
      </p:pic>
      <p:sp>
        <p:nvSpPr>
          <p:cNvPr id="14" name="Pentagone 13">
            <a:hlinkClick r:id="rId12" action="ppaction://hlinksldjump"/>
          </p:cNvPr>
          <p:cNvSpPr/>
          <p:nvPr/>
        </p:nvSpPr>
        <p:spPr>
          <a:xfrm>
            <a:off x="5580112" y="6424207"/>
            <a:ext cx="720080" cy="288032"/>
          </a:xfrm>
          <a:prstGeom prst="homePlat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itre 1"/>
          <p:cNvSpPr>
            <a:spLocks noGrp="1"/>
          </p:cNvSpPr>
          <p:nvPr>
            <p:ph type="title"/>
          </p:nvPr>
        </p:nvSpPr>
        <p:spPr>
          <a:xfrm>
            <a:off x="0" y="0"/>
            <a:ext cx="9144000" cy="1000108"/>
          </a:xfrm>
          <a:solidFill>
            <a:srgbClr val="003054"/>
          </a:solidFill>
          <a:ln>
            <a:noFill/>
          </a:ln>
        </p:spPr>
        <p:style>
          <a:lnRef idx="1">
            <a:schemeClr val="accent3"/>
          </a:lnRef>
          <a:fillRef idx="2">
            <a:schemeClr val="accent3"/>
          </a:fillRef>
          <a:effectRef idx="1">
            <a:schemeClr val="accent3"/>
          </a:effectRef>
          <a:fontRef idx="minor">
            <a:schemeClr val="dk1"/>
          </a:fontRef>
        </p:style>
        <p:txBody>
          <a:bodyPr>
            <a:noAutofit/>
          </a:bodyPr>
          <a:lstStyle/>
          <a:p>
            <a:r>
              <a:rPr lang="fr-FR" sz="3200" b="1" dirty="0" smtClean="0">
                <a:solidFill>
                  <a:schemeClr val="bg1"/>
                </a:solidFill>
              </a:rPr>
              <a:t>Je m’informe sur les critères d’orientation</a:t>
            </a:r>
            <a:endParaRPr lang="fr-FR" sz="3200" b="1" dirty="0">
              <a:solidFill>
                <a:schemeClr val="bg1"/>
              </a:solidFill>
            </a:endParaRPr>
          </a:p>
        </p:txBody>
      </p:sp>
      <p:graphicFrame>
        <p:nvGraphicFramePr>
          <p:cNvPr id="4" name="Diagramme 3"/>
          <p:cNvGraphicFramePr/>
          <p:nvPr>
            <p:extLst>
              <p:ext uri="{D42A27DB-BD31-4B8C-83A1-F6EECF244321}">
                <p14:modId xmlns="" xmlns:p14="http://schemas.microsoft.com/office/powerpoint/2010/main" val="2962155591"/>
              </p:ext>
            </p:extLst>
          </p:nvPr>
        </p:nvGraphicFramePr>
        <p:xfrm>
          <a:off x="0" y="1071546"/>
          <a:ext cx="9144000" cy="54292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le avec flèche vers le haut 4"/>
          <p:cNvSpPr/>
          <p:nvPr/>
        </p:nvSpPr>
        <p:spPr>
          <a:xfrm>
            <a:off x="1857356" y="5643578"/>
            <a:ext cx="7072362" cy="642942"/>
          </a:xfrm>
          <a:prstGeom prst="upArrowCallout">
            <a:avLst/>
          </a:prstGeom>
          <a:solidFill>
            <a:srgbClr val="8AB2E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rPr>
              <a:t>L’orientation dans un établissement universitaire est subordonnée  à :</a:t>
            </a:r>
            <a:endParaRPr lang="fr-FR" b="1" dirty="0">
              <a:solidFill>
                <a:schemeClr val="tx1"/>
              </a:solidFill>
            </a:endParaRPr>
          </a:p>
        </p:txBody>
      </p:sp>
      <p:pic>
        <p:nvPicPr>
          <p:cNvPr id="6" name="Image 5">
            <a:hlinkClick r:id="rId7" action="ppaction://hlinksldjump"/>
          </p:cNvPr>
          <p:cNvPicPr>
            <a:picLocks noChangeAspect="1"/>
          </p:cNvPicPr>
          <p:nvPr/>
        </p:nvPicPr>
        <p:blipFill>
          <a:blip r:embed="rId8" cstate="print">
            <a:extLst>
              <a:ext uri="{28A0092B-C50C-407E-A947-70E740481C1C}">
                <a14:useLocalDpi xmlns="" xmlns:a14="http://schemas.microsoft.com/office/drawing/2010/main" val="0"/>
              </a:ext>
            </a:extLst>
          </a:blip>
          <a:stretch>
            <a:fillRect/>
          </a:stretch>
        </p:blipFill>
        <p:spPr>
          <a:xfrm>
            <a:off x="5143504" y="6260779"/>
            <a:ext cx="668683" cy="668683"/>
          </a:xfrm>
          <a:prstGeom prst="rect">
            <a:avLst/>
          </a:prstGeom>
        </p:spPr>
      </p:pic>
      <p:sp>
        <p:nvSpPr>
          <p:cNvPr id="8" name="Pentagone 7">
            <a:hlinkClick r:id="rId9" action="ppaction://hlinksldjump"/>
          </p:cNvPr>
          <p:cNvSpPr/>
          <p:nvPr/>
        </p:nvSpPr>
        <p:spPr>
          <a:xfrm flipH="1">
            <a:off x="4429124" y="6429396"/>
            <a:ext cx="720080" cy="288032"/>
          </a:xfrm>
          <a:prstGeom prst="homePlat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itre 1"/>
          <p:cNvSpPr>
            <a:spLocks noGrp="1"/>
          </p:cNvSpPr>
          <p:nvPr>
            <p:ph type="title"/>
          </p:nvPr>
        </p:nvSpPr>
        <p:spPr>
          <a:xfrm>
            <a:off x="0" y="0"/>
            <a:ext cx="9144000" cy="908720"/>
          </a:xfrm>
          <a:solidFill>
            <a:srgbClr val="003054"/>
          </a:solidFill>
          <a:ln>
            <a:noFill/>
          </a:ln>
        </p:spPr>
        <p:style>
          <a:lnRef idx="1">
            <a:schemeClr val="accent3"/>
          </a:lnRef>
          <a:fillRef idx="2">
            <a:schemeClr val="accent3"/>
          </a:fillRef>
          <a:effectRef idx="1">
            <a:schemeClr val="accent3"/>
          </a:effectRef>
          <a:fontRef idx="minor">
            <a:schemeClr val="dk1"/>
          </a:fontRef>
        </p:style>
        <p:txBody>
          <a:bodyPr>
            <a:noAutofit/>
          </a:bodyPr>
          <a:lstStyle/>
          <a:p>
            <a:r>
              <a:rPr lang="fr-FR" sz="3200" b="1" dirty="0" smtClean="0">
                <a:solidFill>
                  <a:schemeClr val="bg1"/>
                </a:solidFill>
              </a:rPr>
              <a:t>Dates importantes à retenir pour les bacheliers 2019 soumis aux procédures d’inscription en ligne</a:t>
            </a:r>
            <a:endParaRPr lang="fr-FR" sz="3200" b="1" dirty="0">
              <a:solidFill>
                <a:schemeClr val="bg1"/>
              </a:solidFill>
            </a:endParaRPr>
          </a:p>
        </p:txBody>
      </p:sp>
      <p:graphicFrame>
        <p:nvGraphicFramePr>
          <p:cNvPr id="4" name="Tableau 3"/>
          <p:cNvGraphicFramePr>
            <a:graphicFrameLocks noGrp="1"/>
          </p:cNvGraphicFramePr>
          <p:nvPr>
            <p:extLst>
              <p:ext uri="{D42A27DB-BD31-4B8C-83A1-F6EECF244321}">
                <p14:modId xmlns="" xmlns:p14="http://schemas.microsoft.com/office/powerpoint/2010/main" val="599611331"/>
              </p:ext>
            </p:extLst>
          </p:nvPr>
        </p:nvGraphicFramePr>
        <p:xfrm>
          <a:off x="395536" y="992032"/>
          <a:ext cx="8496944" cy="294640"/>
        </p:xfrm>
        <a:graphic>
          <a:graphicData uri="http://schemas.openxmlformats.org/drawingml/2006/table">
            <a:tbl>
              <a:tblPr firstRow="1" firstCol="1" bandRow="1">
                <a:tableStyleId>{21E4AEA4-8DFA-4A89-87EB-49C32662AFE0}</a:tableStyleId>
              </a:tblPr>
              <a:tblGrid>
                <a:gridCol w="8496944"/>
              </a:tblGrid>
              <a:tr h="294640">
                <a:tc>
                  <a:txBody>
                    <a:bodyPr/>
                    <a:lstStyle/>
                    <a:p>
                      <a:pPr algn="ctr">
                        <a:spcAft>
                          <a:spcPts val="0"/>
                        </a:spcAft>
                      </a:pPr>
                      <a:r>
                        <a:rPr lang="fr-FR" sz="1500" dirty="0" smtClean="0">
                          <a:effectLst/>
                        </a:rPr>
                        <a:t>Portes  </a:t>
                      </a:r>
                      <a:r>
                        <a:rPr lang="fr-FR" sz="1500" dirty="0">
                          <a:effectLst/>
                        </a:rPr>
                        <a:t>ouvertes au niveau des établissements d’enseignement supérieur  du </a:t>
                      </a:r>
                      <a:r>
                        <a:rPr lang="fr-FR" sz="1500" dirty="0" smtClean="0">
                          <a:effectLst/>
                        </a:rPr>
                        <a:t>15 </a:t>
                      </a:r>
                      <a:r>
                        <a:rPr lang="fr-FR" sz="1500" dirty="0">
                          <a:effectLst/>
                        </a:rPr>
                        <a:t>au </a:t>
                      </a:r>
                      <a:r>
                        <a:rPr lang="fr-FR" sz="1500" dirty="0" smtClean="0">
                          <a:effectLst/>
                        </a:rPr>
                        <a:t>23 </a:t>
                      </a:r>
                      <a:r>
                        <a:rPr lang="fr-FR" sz="1500" dirty="0">
                          <a:effectLst/>
                        </a:rPr>
                        <a:t>juillet </a:t>
                      </a:r>
                      <a:r>
                        <a:rPr lang="fr-FR" sz="1500" dirty="0" smtClean="0">
                          <a:effectLst/>
                        </a:rPr>
                        <a:t>2019</a:t>
                      </a:r>
                      <a:endParaRPr lang="fr-FR" sz="1500" dirty="0">
                        <a:effectLst/>
                        <a:latin typeface="Times New Roman" panose="02020603050405020304" pitchFamily="18" charset="0"/>
                        <a:ea typeface="Times New Roman" panose="02020603050405020304" pitchFamily="18" charset="0"/>
                      </a:endParaRPr>
                    </a:p>
                  </a:txBody>
                  <a:tcPr marL="68580" marR="68580" marT="0" marB="0" anchor="ctr"/>
                </a:tc>
              </a:tr>
            </a:tbl>
          </a:graphicData>
        </a:graphic>
      </p:graphicFrame>
      <p:graphicFrame>
        <p:nvGraphicFramePr>
          <p:cNvPr id="6" name="Tableau 5"/>
          <p:cNvGraphicFramePr>
            <a:graphicFrameLocks noGrp="1"/>
          </p:cNvGraphicFramePr>
          <p:nvPr>
            <p:extLst>
              <p:ext uri="{D42A27DB-BD31-4B8C-83A1-F6EECF244321}">
                <p14:modId xmlns="" xmlns:p14="http://schemas.microsoft.com/office/powerpoint/2010/main" val="1020303703"/>
              </p:ext>
            </p:extLst>
          </p:nvPr>
        </p:nvGraphicFramePr>
        <p:xfrm>
          <a:off x="121152" y="1345960"/>
          <a:ext cx="8771328" cy="2161540"/>
        </p:xfrm>
        <a:graphic>
          <a:graphicData uri="http://schemas.openxmlformats.org/drawingml/2006/table">
            <a:tbl>
              <a:tblPr firstRow="1" firstCol="1" bandRow="1">
                <a:tableStyleId>{5C22544A-7EE6-4342-B048-85BDC9FD1C3A}</a:tableStyleId>
              </a:tblPr>
              <a:tblGrid>
                <a:gridCol w="5963016"/>
                <a:gridCol w="2808312"/>
              </a:tblGrid>
              <a:tr h="419735">
                <a:tc>
                  <a:txBody>
                    <a:bodyPr/>
                    <a:lstStyle/>
                    <a:p>
                      <a:pPr>
                        <a:spcAft>
                          <a:spcPts val="0"/>
                        </a:spcAft>
                      </a:pPr>
                      <a:r>
                        <a:rPr lang="fr-BE" sz="1600" b="1" dirty="0" smtClean="0">
                          <a:effectLst/>
                        </a:rPr>
                        <a:t>Phase 1 : </a:t>
                      </a:r>
                      <a:endParaRPr lang="fr-FR" sz="1600" b="1"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r>
                        <a:rPr lang="fr-FR" sz="1600" b="1" dirty="0" smtClean="0"/>
                        <a:t>du 20 juillet au 03 août 2019</a:t>
                      </a:r>
                      <a:endParaRPr lang="fr-FR" sz="1600" b="1" dirty="0"/>
                    </a:p>
                  </a:txBody>
                  <a:tcPr marL="68580" marR="68580" marT="0" marB="0" anchor="ctr"/>
                </a:tc>
              </a:tr>
              <a:tr h="263525">
                <a:tc>
                  <a:txBody>
                    <a:bodyPr/>
                    <a:lstStyle/>
                    <a:p>
                      <a:pPr marL="82550" indent="-82550">
                        <a:spcAft>
                          <a:spcPts val="0"/>
                        </a:spcAft>
                        <a:buFontTx/>
                        <a:buChar char="-"/>
                      </a:pPr>
                      <a:r>
                        <a:rPr lang="fr-BE" sz="1500" b="0" dirty="0" smtClean="0">
                          <a:effectLst/>
                        </a:rPr>
                        <a:t>Exploitation des résultats du baccalauréat et détermination des </a:t>
                      </a:r>
                      <a:endParaRPr lang="fr-FR" sz="1500" b="0" dirty="0" smtClean="0">
                        <a:effectLst/>
                      </a:endParaRPr>
                    </a:p>
                    <a:p>
                      <a:pPr marL="0" indent="0">
                        <a:spcAft>
                          <a:spcPts val="0"/>
                        </a:spcAft>
                        <a:buFontTx/>
                        <a:buNone/>
                      </a:pPr>
                      <a:r>
                        <a:rPr lang="fr-FR" sz="1500" b="0" dirty="0" smtClean="0">
                          <a:effectLst/>
                        </a:rPr>
                        <a:t>  </a:t>
                      </a:r>
                      <a:r>
                        <a:rPr lang="fr-BE" sz="1500" b="0" dirty="0" smtClean="0">
                          <a:effectLst/>
                        </a:rPr>
                        <a:t>moyennes nationales minimales pour participer au classement dans  </a:t>
                      </a:r>
                    </a:p>
                    <a:p>
                      <a:pPr marL="0" indent="0">
                        <a:spcAft>
                          <a:spcPts val="0"/>
                        </a:spcAft>
                        <a:buFontTx/>
                        <a:buNone/>
                      </a:pPr>
                      <a:r>
                        <a:rPr lang="fr-BE" sz="1500" b="0" dirty="0" smtClean="0">
                          <a:effectLst/>
                        </a:rPr>
                        <a:t>  certaines  filières</a:t>
                      </a:r>
                      <a:endParaRPr lang="fr-FR" sz="1500" b="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l">
                        <a:spcAft>
                          <a:spcPts val="0"/>
                        </a:spcAft>
                      </a:pPr>
                      <a:r>
                        <a:rPr lang="fr-BE" sz="1500" b="0" dirty="0" smtClean="0">
                          <a:effectLst/>
                        </a:rPr>
                        <a:t>du 20 au 22 juillet 2019</a:t>
                      </a:r>
                      <a:endParaRPr lang="fr-FR" sz="1500" b="0" dirty="0">
                        <a:effectLst/>
                        <a:latin typeface="Times New Roman" panose="02020603050405020304" pitchFamily="18" charset="0"/>
                        <a:ea typeface="Times New Roman" panose="02020603050405020304" pitchFamily="18" charset="0"/>
                      </a:endParaRPr>
                    </a:p>
                  </a:txBody>
                  <a:tcPr marL="68580" marR="68580" marT="0" marB="0" anchor="ctr"/>
                </a:tc>
              </a:tr>
              <a:tr h="263525">
                <a:tc>
                  <a:txBody>
                    <a:bodyPr/>
                    <a:lstStyle/>
                    <a:p>
                      <a:pPr>
                        <a:spcAft>
                          <a:spcPts val="0"/>
                        </a:spcAft>
                      </a:pPr>
                      <a:r>
                        <a:rPr lang="fr-FR" sz="1500" b="0" dirty="0">
                          <a:effectLst/>
                        </a:rPr>
                        <a:t>- </a:t>
                      </a:r>
                      <a:r>
                        <a:rPr lang="fr-FR" sz="1500" b="0" dirty="0" smtClean="0">
                          <a:effectLst/>
                        </a:rPr>
                        <a:t>Préinscriptions </a:t>
                      </a:r>
                      <a:endParaRPr lang="fr-FR" sz="1500" b="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l">
                        <a:spcAft>
                          <a:spcPts val="0"/>
                        </a:spcAft>
                      </a:pPr>
                      <a:r>
                        <a:rPr lang="fr-FR" sz="1500" b="0" dirty="0">
                          <a:effectLst/>
                        </a:rPr>
                        <a:t>du </a:t>
                      </a:r>
                      <a:r>
                        <a:rPr lang="fr-FR" sz="1500" b="0" dirty="0" smtClean="0">
                          <a:effectLst/>
                        </a:rPr>
                        <a:t>22 </a:t>
                      </a:r>
                      <a:r>
                        <a:rPr lang="fr-FR" sz="1500" b="0" dirty="0">
                          <a:effectLst/>
                        </a:rPr>
                        <a:t>au </a:t>
                      </a:r>
                      <a:r>
                        <a:rPr lang="fr-FR" sz="1500" b="0" dirty="0" smtClean="0">
                          <a:effectLst/>
                        </a:rPr>
                        <a:t>24 </a:t>
                      </a:r>
                      <a:r>
                        <a:rPr lang="fr-FR" sz="1500" b="0" dirty="0">
                          <a:effectLst/>
                        </a:rPr>
                        <a:t>juillet </a:t>
                      </a:r>
                      <a:r>
                        <a:rPr lang="fr-FR" sz="1500" b="0" dirty="0" smtClean="0">
                          <a:effectLst/>
                        </a:rPr>
                        <a:t>2019</a:t>
                      </a:r>
                      <a:endParaRPr lang="fr-FR" sz="1500" b="0" dirty="0">
                        <a:effectLst/>
                        <a:latin typeface="Times New Roman" panose="02020603050405020304" pitchFamily="18" charset="0"/>
                        <a:ea typeface="Times New Roman" panose="02020603050405020304" pitchFamily="18" charset="0"/>
                      </a:endParaRPr>
                    </a:p>
                  </a:txBody>
                  <a:tcPr marL="68580" marR="68580" marT="0" marB="0" anchor="ctr"/>
                </a:tc>
              </a:tr>
              <a:tr h="263525">
                <a:tc>
                  <a:txBody>
                    <a:bodyPr/>
                    <a:lstStyle/>
                    <a:p>
                      <a:pPr>
                        <a:spcAft>
                          <a:spcPts val="0"/>
                        </a:spcAft>
                      </a:pPr>
                      <a:r>
                        <a:rPr lang="fr-FR" sz="1500" b="0" dirty="0">
                          <a:effectLst/>
                        </a:rPr>
                        <a:t>- </a:t>
                      </a:r>
                      <a:r>
                        <a:rPr lang="fr-FR" sz="1500" b="0" dirty="0" smtClean="0">
                          <a:effectLst/>
                        </a:rPr>
                        <a:t>Confirmation </a:t>
                      </a:r>
                      <a:r>
                        <a:rPr lang="fr-FR" sz="1500" b="0" dirty="0">
                          <a:effectLst/>
                        </a:rPr>
                        <a:t>des préinscriptions </a:t>
                      </a:r>
                      <a:endParaRPr lang="fr-FR" sz="1500" b="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l">
                        <a:spcAft>
                          <a:spcPts val="0"/>
                        </a:spcAft>
                      </a:pPr>
                      <a:r>
                        <a:rPr lang="fr-FR" sz="1500" b="0" dirty="0">
                          <a:effectLst/>
                        </a:rPr>
                        <a:t>du </a:t>
                      </a:r>
                      <a:r>
                        <a:rPr lang="fr-FR" sz="1500" b="0" dirty="0" smtClean="0">
                          <a:effectLst/>
                        </a:rPr>
                        <a:t>25 </a:t>
                      </a:r>
                      <a:r>
                        <a:rPr lang="fr-FR" sz="1500" b="0" dirty="0">
                          <a:effectLst/>
                        </a:rPr>
                        <a:t>au </a:t>
                      </a:r>
                      <a:r>
                        <a:rPr lang="fr-FR" sz="1500" b="0" dirty="0" smtClean="0">
                          <a:effectLst/>
                        </a:rPr>
                        <a:t>26 </a:t>
                      </a:r>
                      <a:r>
                        <a:rPr lang="fr-FR" sz="1500" b="0" dirty="0">
                          <a:effectLst/>
                        </a:rPr>
                        <a:t>juillet </a:t>
                      </a:r>
                      <a:r>
                        <a:rPr lang="fr-FR" sz="1500" b="0" dirty="0" smtClean="0">
                          <a:effectLst/>
                        </a:rPr>
                        <a:t>2019</a:t>
                      </a:r>
                      <a:endParaRPr lang="fr-FR" sz="1500" b="0" dirty="0">
                        <a:effectLst/>
                        <a:latin typeface="Times New Roman" panose="02020603050405020304" pitchFamily="18" charset="0"/>
                        <a:ea typeface="Times New Roman" panose="02020603050405020304" pitchFamily="18" charset="0"/>
                      </a:endParaRPr>
                    </a:p>
                  </a:txBody>
                  <a:tcPr marL="68580" marR="68580" marT="0" marB="0" anchor="ctr"/>
                </a:tc>
              </a:tr>
              <a:tr h="262255">
                <a:tc>
                  <a:txBody>
                    <a:bodyPr/>
                    <a:lstStyle/>
                    <a:p>
                      <a:pPr>
                        <a:spcAft>
                          <a:spcPts val="0"/>
                        </a:spcAft>
                      </a:pPr>
                      <a:r>
                        <a:rPr lang="fr-FR" sz="1500" b="0" dirty="0">
                          <a:effectLst/>
                        </a:rPr>
                        <a:t>- </a:t>
                      </a:r>
                      <a:r>
                        <a:rPr lang="fr-FR" sz="1500" b="0" dirty="0" smtClean="0">
                          <a:effectLst/>
                        </a:rPr>
                        <a:t>Traitement </a:t>
                      </a:r>
                      <a:r>
                        <a:rPr lang="fr-FR" sz="1500" b="0" dirty="0">
                          <a:effectLst/>
                        </a:rPr>
                        <a:t>des vœux </a:t>
                      </a:r>
                      <a:endParaRPr lang="fr-FR" sz="1500" b="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l">
                        <a:spcAft>
                          <a:spcPts val="0"/>
                        </a:spcAft>
                      </a:pPr>
                      <a:r>
                        <a:rPr lang="fr-FR" sz="1500" b="0" kern="1200" dirty="0">
                          <a:solidFill>
                            <a:schemeClr val="dk1"/>
                          </a:solidFill>
                          <a:effectLst/>
                          <a:latin typeface="+mn-lt"/>
                          <a:ea typeface="+mn-ea"/>
                          <a:cs typeface="+mn-cs"/>
                        </a:rPr>
                        <a:t>du </a:t>
                      </a:r>
                      <a:r>
                        <a:rPr lang="fr-FR" sz="1500" b="0" kern="1200" dirty="0" smtClean="0">
                          <a:solidFill>
                            <a:schemeClr val="dk1"/>
                          </a:solidFill>
                          <a:effectLst/>
                          <a:latin typeface="+mn-lt"/>
                          <a:ea typeface="+mn-ea"/>
                          <a:cs typeface="+mn-cs"/>
                        </a:rPr>
                        <a:t>27 </a:t>
                      </a:r>
                      <a:r>
                        <a:rPr lang="fr-FR" sz="1500" b="0" kern="1200" dirty="0">
                          <a:solidFill>
                            <a:schemeClr val="dk1"/>
                          </a:solidFill>
                          <a:effectLst/>
                          <a:latin typeface="+mn-lt"/>
                          <a:ea typeface="+mn-ea"/>
                          <a:cs typeface="+mn-cs"/>
                        </a:rPr>
                        <a:t>juillet au </a:t>
                      </a:r>
                      <a:r>
                        <a:rPr lang="fr-FR" sz="1500" b="0" kern="1200" dirty="0" smtClean="0">
                          <a:solidFill>
                            <a:schemeClr val="dk1"/>
                          </a:solidFill>
                          <a:effectLst/>
                          <a:latin typeface="+mn-lt"/>
                          <a:ea typeface="+mn-ea"/>
                          <a:cs typeface="+mn-cs"/>
                        </a:rPr>
                        <a:t>03 </a:t>
                      </a:r>
                      <a:r>
                        <a:rPr lang="fr-FR" sz="1500" b="0" kern="1200" dirty="0">
                          <a:solidFill>
                            <a:schemeClr val="dk1"/>
                          </a:solidFill>
                          <a:effectLst/>
                          <a:latin typeface="+mn-lt"/>
                          <a:ea typeface="+mn-ea"/>
                          <a:cs typeface="+mn-cs"/>
                        </a:rPr>
                        <a:t>août </a:t>
                      </a:r>
                      <a:r>
                        <a:rPr lang="fr-FR" sz="1500" b="0" kern="1200" dirty="0" smtClean="0">
                          <a:solidFill>
                            <a:schemeClr val="dk1"/>
                          </a:solidFill>
                          <a:effectLst/>
                          <a:latin typeface="+mn-lt"/>
                          <a:ea typeface="+mn-ea"/>
                          <a:cs typeface="+mn-cs"/>
                        </a:rPr>
                        <a:t>2019</a:t>
                      </a:r>
                      <a:endParaRPr lang="fr-FR" sz="1500" b="0" kern="1200" dirty="0">
                        <a:solidFill>
                          <a:schemeClr val="dk1"/>
                        </a:solidFill>
                        <a:effectLst/>
                        <a:latin typeface="+mn-lt"/>
                        <a:ea typeface="+mn-ea"/>
                        <a:cs typeface="+mn-cs"/>
                      </a:endParaRPr>
                    </a:p>
                  </a:txBody>
                  <a:tcPr marL="68580" marR="68580" marT="0" marB="0" anchor="ctr"/>
                </a:tc>
              </a:tr>
              <a:tr h="266700">
                <a:tc>
                  <a:txBody>
                    <a:bodyPr/>
                    <a:lstStyle/>
                    <a:p>
                      <a:pPr>
                        <a:spcAft>
                          <a:spcPts val="0"/>
                        </a:spcAft>
                      </a:pPr>
                      <a:r>
                        <a:rPr lang="fr-FR" sz="1500" b="0" dirty="0">
                          <a:effectLst/>
                        </a:rPr>
                        <a:t>- </a:t>
                      </a:r>
                      <a:r>
                        <a:rPr lang="fr-FR" sz="1500" b="0" dirty="0" smtClean="0">
                          <a:effectLst/>
                        </a:rPr>
                        <a:t>Proclamation </a:t>
                      </a:r>
                      <a:r>
                        <a:rPr lang="fr-FR" sz="1500" b="0" dirty="0">
                          <a:effectLst/>
                        </a:rPr>
                        <a:t>des résultats des affectations</a:t>
                      </a:r>
                      <a:endParaRPr lang="fr-FR" sz="1500" b="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l">
                        <a:spcAft>
                          <a:spcPts val="0"/>
                        </a:spcAft>
                      </a:pPr>
                      <a:r>
                        <a:rPr lang="fr-FR" sz="1500" b="0" dirty="0">
                          <a:effectLst/>
                        </a:rPr>
                        <a:t>le </a:t>
                      </a:r>
                      <a:r>
                        <a:rPr lang="fr-FR" sz="1500" b="0" dirty="0" smtClean="0">
                          <a:effectLst/>
                        </a:rPr>
                        <a:t>03 </a:t>
                      </a:r>
                      <a:r>
                        <a:rPr lang="fr-FR" sz="1500" b="0" dirty="0">
                          <a:effectLst/>
                        </a:rPr>
                        <a:t>août </a:t>
                      </a:r>
                      <a:r>
                        <a:rPr lang="fr-FR" sz="1500" b="0" dirty="0" smtClean="0">
                          <a:effectLst/>
                        </a:rPr>
                        <a:t>2019 </a:t>
                      </a:r>
                      <a:r>
                        <a:rPr lang="fr-FR" sz="1500" b="0" dirty="0">
                          <a:effectLst/>
                        </a:rPr>
                        <a:t>au soir</a:t>
                      </a:r>
                      <a:endParaRPr lang="fr-FR" sz="1500" b="0" dirty="0">
                        <a:effectLst/>
                        <a:latin typeface="Times New Roman" panose="02020603050405020304" pitchFamily="18" charset="0"/>
                        <a:ea typeface="Times New Roman" panose="02020603050405020304" pitchFamily="18" charset="0"/>
                      </a:endParaRPr>
                    </a:p>
                  </a:txBody>
                  <a:tcPr marL="68580" marR="68580" marT="0" marB="0" anchor="ctr"/>
                </a:tc>
              </a:tr>
            </a:tbl>
          </a:graphicData>
        </a:graphic>
      </p:graphicFrame>
      <p:graphicFrame>
        <p:nvGraphicFramePr>
          <p:cNvPr id="7" name="Tableau 6"/>
          <p:cNvGraphicFramePr>
            <a:graphicFrameLocks noGrp="1"/>
          </p:cNvGraphicFramePr>
          <p:nvPr>
            <p:extLst>
              <p:ext uri="{D42A27DB-BD31-4B8C-83A1-F6EECF244321}">
                <p14:modId xmlns="" xmlns:p14="http://schemas.microsoft.com/office/powerpoint/2010/main" val="3110142591"/>
              </p:ext>
            </p:extLst>
          </p:nvPr>
        </p:nvGraphicFramePr>
        <p:xfrm>
          <a:off x="121152" y="3564632"/>
          <a:ext cx="8777416" cy="1977056"/>
        </p:xfrm>
        <a:graphic>
          <a:graphicData uri="http://schemas.openxmlformats.org/drawingml/2006/table">
            <a:tbl>
              <a:tblPr firstRow="1" firstCol="1" bandRow="1">
                <a:tableStyleId>{00A15C55-8517-42AA-B614-E9B94910E393}</a:tableStyleId>
              </a:tblPr>
              <a:tblGrid>
                <a:gridCol w="5976664"/>
                <a:gridCol w="2800752"/>
              </a:tblGrid>
              <a:tr h="372466">
                <a:tc>
                  <a:txBody>
                    <a:bodyPr/>
                    <a:lstStyle/>
                    <a:p>
                      <a:pPr>
                        <a:spcAft>
                          <a:spcPts val="0"/>
                        </a:spcAft>
                      </a:pPr>
                      <a:r>
                        <a:rPr lang="fr-FR" sz="1600" b="1" dirty="0" smtClean="0">
                          <a:effectLst/>
                        </a:rPr>
                        <a:t>Phase </a:t>
                      </a:r>
                      <a:r>
                        <a:rPr lang="fr-FR" sz="1600" b="1" dirty="0">
                          <a:effectLst/>
                        </a:rPr>
                        <a:t>2 </a:t>
                      </a:r>
                      <a:r>
                        <a:rPr lang="fr-FR" sz="1600" b="1" dirty="0" smtClean="0">
                          <a:effectLst/>
                        </a:rPr>
                        <a:t>:</a:t>
                      </a:r>
                      <a:endParaRPr lang="fr-FR" sz="1600" b="1"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r>
                        <a:rPr lang="fr-FR" sz="1600" b="1" kern="1200" dirty="0" smtClean="0">
                          <a:solidFill>
                            <a:schemeClr val="lt1"/>
                          </a:solidFill>
                          <a:latin typeface="+mn-lt"/>
                          <a:ea typeface="+mn-ea"/>
                          <a:cs typeface="+mn-cs"/>
                        </a:rPr>
                        <a:t>du 04 au 17 août 2019</a:t>
                      </a:r>
                      <a:endParaRPr lang="fr-FR" sz="1600" b="1" kern="1200" dirty="0">
                        <a:solidFill>
                          <a:schemeClr val="lt1"/>
                        </a:solidFill>
                        <a:latin typeface="+mn-lt"/>
                        <a:ea typeface="+mn-ea"/>
                        <a:cs typeface="+mn-cs"/>
                      </a:endParaRPr>
                    </a:p>
                  </a:txBody>
                  <a:tcPr marL="68580" marR="68580" marT="0" marB="0" anchor="ctr"/>
                </a:tc>
              </a:tr>
              <a:tr h="443464">
                <a:tc>
                  <a:txBody>
                    <a:bodyPr/>
                    <a:lstStyle/>
                    <a:p>
                      <a:pPr marL="0" indent="0">
                        <a:spcAft>
                          <a:spcPts val="0"/>
                        </a:spcAft>
                        <a:buFontTx/>
                        <a:buNone/>
                      </a:pPr>
                      <a:r>
                        <a:rPr lang="fr-FR" sz="1600" b="0" dirty="0" smtClean="0">
                          <a:effectLst/>
                        </a:rPr>
                        <a:t>- Confirmation </a:t>
                      </a:r>
                      <a:r>
                        <a:rPr lang="fr-FR" sz="1600" b="0" dirty="0">
                          <a:effectLst/>
                        </a:rPr>
                        <a:t>ou </a:t>
                      </a:r>
                      <a:r>
                        <a:rPr lang="fr-FR" sz="1600" b="0" dirty="0" smtClean="0">
                          <a:effectLst/>
                        </a:rPr>
                        <a:t>Réorientation </a:t>
                      </a:r>
                      <a:r>
                        <a:rPr lang="fr-FR" sz="1600" b="0" dirty="0">
                          <a:effectLst/>
                        </a:rPr>
                        <a:t>ou des </a:t>
                      </a:r>
                      <a:r>
                        <a:rPr lang="fr-FR" sz="1600" b="0" dirty="0" smtClean="0">
                          <a:effectLst/>
                        </a:rPr>
                        <a:t>tests et  </a:t>
                      </a:r>
                      <a:r>
                        <a:rPr lang="fr-FR" sz="1600" b="0" dirty="0">
                          <a:effectLst/>
                        </a:rPr>
                        <a:t>entretiens pour les filières concernées </a:t>
                      </a:r>
                      <a:endParaRPr lang="fr-FR" sz="1600" b="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l">
                        <a:spcAft>
                          <a:spcPts val="0"/>
                        </a:spcAft>
                      </a:pPr>
                      <a:r>
                        <a:rPr lang="fr-FR" sz="1500" b="0" dirty="0">
                          <a:effectLst/>
                        </a:rPr>
                        <a:t>du </a:t>
                      </a:r>
                      <a:r>
                        <a:rPr lang="fr-FR" sz="1500" b="0" dirty="0" smtClean="0">
                          <a:effectLst/>
                        </a:rPr>
                        <a:t>04 </a:t>
                      </a:r>
                      <a:r>
                        <a:rPr lang="fr-FR" sz="1500" b="0" dirty="0">
                          <a:effectLst/>
                        </a:rPr>
                        <a:t>au </a:t>
                      </a:r>
                      <a:r>
                        <a:rPr lang="fr-FR" sz="1500" b="0" dirty="0" smtClean="0">
                          <a:effectLst/>
                        </a:rPr>
                        <a:t>08 août  2019</a:t>
                      </a:r>
                      <a:endParaRPr lang="fr-FR" sz="1500" b="0" dirty="0">
                        <a:effectLst/>
                        <a:latin typeface="Times New Roman" panose="02020603050405020304" pitchFamily="18" charset="0"/>
                        <a:ea typeface="Times New Roman" panose="02020603050405020304" pitchFamily="18" charset="0"/>
                      </a:endParaRPr>
                    </a:p>
                  </a:txBody>
                  <a:tcPr marL="68580" marR="68580" marT="0" marB="0" anchor="ctr"/>
                </a:tc>
              </a:tr>
              <a:tr h="228358">
                <a:tc>
                  <a:txBody>
                    <a:bodyPr/>
                    <a:lstStyle/>
                    <a:p>
                      <a:pPr marL="0" lvl="0" indent="0">
                        <a:buFont typeface="Times New Roman" panose="02020603050405020304" pitchFamily="18" charset="0"/>
                        <a:buNone/>
                      </a:pPr>
                      <a:r>
                        <a:rPr lang="fr-FR" sz="1600" b="0" dirty="0" smtClean="0">
                          <a:effectLst/>
                        </a:rPr>
                        <a:t>- Ouverture </a:t>
                      </a:r>
                      <a:r>
                        <a:rPr lang="fr-FR" sz="1600" b="0" dirty="0">
                          <a:effectLst/>
                        </a:rPr>
                        <a:t>du portail « hébergement »</a:t>
                      </a:r>
                      <a:endParaRPr lang="fr-FR" sz="1600" b="0" dirty="0">
                        <a:effectLst/>
                        <a:latin typeface="Calibri" panose="020F0502020204030204" pitchFamily="34" charset="0"/>
                        <a:ea typeface="Times New Roman" panose="02020603050405020304" pitchFamily="18" charset="0"/>
                      </a:endParaRPr>
                    </a:p>
                  </a:txBody>
                  <a:tcPr marL="68580" marR="68580" marT="0" marB="0" anchor="ctr"/>
                </a:tc>
                <a:tc>
                  <a:txBody>
                    <a:bodyPr/>
                    <a:lstStyle/>
                    <a:p>
                      <a:pPr marL="0" algn="l"/>
                      <a:r>
                        <a:rPr lang="fr-FR" sz="1500" b="0" dirty="0">
                          <a:effectLst/>
                        </a:rPr>
                        <a:t>du 08 au </a:t>
                      </a:r>
                      <a:r>
                        <a:rPr lang="fr-FR" sz="1500" b="0" dirty="0" smtClean="0">
                          <a:effectLst/>
                        </a:rPr>
                        <a:t>17 </a:t>
                      </a:r>
                      <a:r>
                        <a:rPr lang="fr-FR" sz="1500" b="0" dirty="0">
                          <a:effectLst/>
                        </a:rPr>
                        <a:t>août </a:t>
                      </a:r>
                      <a:r>
                        <a:rPr lang="fr-FR" sz="1500" b="0" dirty="0" smtClean="0">
                          <a:effectLst/>
                        </a:rPr>
                        <a:t>2019</a:t>
                      </a:r>
                      <a:endParaRPr lang="fr-FR" sz="1500" b="0" dirty="0">
                        <a:effectLst/>
                        <a:latin typeface="Calibri" panose="020F0502020204030204" pitchFamily="34" charset="0"/>
                        <a:ea typeface="Calibri" panose="020F0502020204030204" pitchFamily="34" charset="0"/>
                      </a:endParaRPr>
                    </a:p>
                  </a:txBody>
                  <a:tcPr marL="68580" marR="68580" marT="0" marB="0" anchor="ctr"/>
                </a:tc>
              </a:tr>
              <a:tr h="443464">
                <a:tc>
                  <a:txBody>
                    <a:bodyPr/>
                    <a:lstStyle/>
                    <a:p>
                      <a:pPr marL="0" lvl="0" indent="0">
                        <a:buFont typeface="Times New Roman" panose="02020603050405020304" pitchFamily="18" charset="0"/>
                        <a:buNone/>
                      </a:pPr>
                      <a:r>
                        <a:rPr lang="fr-FR" sz="1600" b="0" dirty="0" smtClean="0">
                          <a:effectLst/>
                        </a:rPr>
                        <a:t>- 2</a:t>
                      </a:r>
                      <a:r>
                        <a:rPr lang="fr-FR" sz="1600" b="0" baseline="30000" dirty="0" smtClean="0">
                          <a:effectLst/>
                        </a:rPr>
                        <a:t>ème</a:t>
                      </a:r>
                      <a:r>
                        <a:rPr lang="fr-FR" sz="1600" b="0" dirty="0" smtClean="0">
                          <a:effectLst/>
                        </a:rPr>
                        <a:t> </a:t>
                      </a:r>
                      <a:r>
                        <a:rPr lang="fr-FR" sz="1600" b="0" dirty="0">
                          <a:effectLst/>
                        </a:rPr>
                        <a:t>traitement </a:t>
                      </a:r>
                      <a:r>
                        <a:rPr lang="fr-FR" sz="1600" b="0" dirty="0" smtClean="0">
                          <a:effectLst/>
                        </a:rPr>
                        <a:t>des </a:t>
                      </a:r>
                      <a:r>
                        <a:rPr lang="fr-FR" sz="1600" b="0" dirty="0">
                          <a:effectLst/>
                        </a:rPr>
                        <a:t>cas d’échecs aux tests </a:t>
                      </a:r>
                      <a:r>
                        <a:rPr lang="fr-FR" sz="1600" b="0" dirty="0" smtClean="0">
                          <a:effectLst/>
                        </a:rPr>
                        <a:t>/ </a:t>
                      </a:r>
                      <a:r>
                        <a:rPr lang="fr-FR" sz="1600" b="0" dirty="0">
                          <a:effectLst/>
                        </a:rPr>
                        <a:t>entretiens  et </a:t>
                      </a:r>
                      <a:r>
                        <a:rPr lang="fr-FR" sz="1600" b="0" dirty="0" smtClean="0">
                          <a:effectLst/>
                        </a:rPr>
                        <a:t>des demandes </a:t>
                      </a:r>
                      <a:r>
                        <a:rPr lang="fr-FR" sz="1600" b="0" dirty="0">
                          <a:effectLst/>
                        </a:rPr>
                        <a:t>de réorientations</a:t>
                      </a:r>
                      <a:endParaRPr lang="fr-FR" sz="1600" b="0" dirty="0">
                        <a:effectLst/>
                        <a:latin typeface="Calibri" panose="020F0502020204030204" pitchFamily="34" charset="0"/>
                        <a:ea typeface="Times New Roman" panose="02020603050405020304" pitchFamily="18" charset="0"/>
                      </a:endParaRPr>
                    </a:p>
                  </a:txBody>
                  <a:tcPr marL="68580" marR="68580" marT="0" marB="0" anchor="ctr"/>
                </a:tc>
                <a:tc>
                  <a:txBody>
                    <a:bodyPr/>
                    <a:lstStyle/>
                    <a:p>
                      <a:pPr algn="l">
                        <a:spcAft>
                          <a:spcPts val="0"/>
                        </a:spcAft>
                      </a:pPr>
                      <a:r>
                        <a:rPr lang="fr-FR" sz="1500" b="0" dirty="0">
                          <a:effectLst/>
                        </a:rPr>
                        <a:t>du </a:t>
                      </a:r>
                      <a:r>
                        <a:rPr lang="fr-FR" sz="1500" b="0" dirty="0" smtClean="0">
                          <a:effectLst/>
                        </a:rPr>
                        <a:t>14 </a:t>
                      </a:r>
                      <a:r>
                        <a:rPr lang="fr-FR" sz="1500" b="0" dirty="0">
                          <a:effectLst/>
                        </a:rPr>
                        <a:t>au </a:t>
                      </a:r>
                      <a:r>
                        <a:rPr lang="fr-FR" sz="1500" b="0" dirty="0" smtClean="0">
                          <a:effectLst/>
                        </a:rPr>
                        <a:t>17 </a:t>
                      </a:r>
                      <a:r>
                        <a:rPr lang="fr-FR" sz="1500" b="0" dirty="0">
                          <a:effectLst/>
                        </a:rPr>
                        <a:t>août </a:t>
                      </a:r>
                      <a:r>
                        <a:rPr lang="fr-FR" sz="1500" b="0" dirty="0" smtClean="0">
                          <a:effectLst/>
                        </a:rPr>
                        <a:t>2019 </a:t>
                      </a:r>
                      <a:r>
                        <a:rPr lang="fr-FR" sz="1500" b="0" dirty="0">
                          <a:effectLst/>
                        </a:rPr>
                        <a:t>au matin</a:t>
                      </a:r>
                      <a:endParaRPr lang="fr-FR" sz="1500" b="0" dirty="0">
                        <a:effectLst/>
                        <a:latin typeface="Times New Roman" panose="02020603050405020304" pitchFamily="18" charset="0"/>
                        <a:ea typeface="Times New Roman" panose="02020603050405020304" pitchFamily="18" charset="0"/>
                      </a:endParaRPr>
                    </a:p>
                  </a:txBody>
                  <a:tcPr marL="68580" marR="68580" marT="0" marB="0" anchor="ctr"/>
                </a:tc>
              </a:tr>
              <a:tr h="385390">
                <a:tc>
                  <a:txBody>
                    <a:bodyPr/>
                    <a:lstStyle/>
                    <a:p>
                      <a:pPr marL="0" lvl="0" indent="0">
                        <a:buFont typeface="Times New Roman" panose="02020603050405020304" pitchFamily="18" charset="0"/>
                        <a:buNone/>
                      </a:pPr>
                      <a:r>
                        <a:rPr lang="fr-FR" sz="1600" b="0" dirty="0" smtClean="0">
                          <a:effectLst/>
                        </a:rPr>
                        <a:t>- Proclamation </a:t>
                      </a:r>
                      <a:r>
                        <a:rPr lang="fr-FR" sz="1600" b="0" dirty="0">
                          <a:effectLst/>
                        </a:rPr>
                        <a:t>des résultats des affectations</a:t>
                      </a:r>
                      <a:endParaRPr lang="fr-FR" sz="1600" b="0" dirty="0">
                        <a:effectLst/>
                        <a:latin typeface="Calibri" panose="020F0502020204030204" pitchFamily="34" charset="0"/>
                        <a:ea typeface="Times New Roman" panose="02020603050405020304" pitchFamily="18" charset="0"/>
                      </a:endParaRPr>
                    </a:p>
                  </a:txBody>
                  <a:tcPr marL="68580" marR="68580" marT="0" marB="0" anchor="ctr"/>
                </a:tc>
                <a:tc>
                  <a:txBody>
                    <a:bodyPr/>
                    <a:lstStyle/>
                    <a:p>
                      <a:pPr algn="l">
                        <a:spcAft>
                          <a:spcPts val="0"/>
                        </a:spcAft>
                      </a:pPr>
                      <a:r>
                        <a:rPr lang="fr-FR" sz="1500" b="0" dirty="0" smtClean="0">
                          <a:effectLst/>
                        </a:rPr>
                        <a:t>du 17 </a:t>
                      </a:r>
                      <a:r>
                        <a:rPr lang="fr-FR" sz="1500" b="0" dirty="0">
                          <a:effectLst/>
                        </a:rPr>
                        <a:t>août </a:t>
                      </a:r>
                      <a:r>
                        <a:rPr lang="fr-FR" sz="1500" b="0" dirty="0" smtClean="0">
                          <a:effectLst/>
                        </a:rPr>
                        <a:t>2019</a:t>
                      </a:r>
                      <a:endParaRPr lang="fr-FR" sz="1500" b="0" dirty="0">
                        <a:effectLst/>
                        <a:latin typeface="Times New Roman" panose="02020603050405020304" pitchFamily="18" charset="0"/>
                        <a:ea typeface="Times New Roman" panose="02020603050405020304" pitchFamily="18" charset="0"/>
                      </a:endParaRPr>
                    </a:p>
                  </a:txBody>
                  <a:tcPr marL="68580" marR="68580" marT="0" marB="0" anchor="ctr"/>
                </a:tc>
              </a:tr>
            </a:tbl>
          </a:graphicData>
        </a:graphic>
      </p:graphicFrame>
      <p:graphicFrame>
        <p:nvGraphicFramePr>
          <p:cNvPr id="8" name="Tableau 7"/>
          <p:cNvGraphicFramePr>
            <a:graphicFrameLocks noGrp="1"/>
          </p:cNvGraphicFramePr>
          <p:nvPr>
            <p:extLst>
              <p:ext uri="{D42A27DB-BD31-4B8C-83A1-F6EECF244321}">
                <p14:modId xmlns="" xmlns:p14="http://schemas.microsoft.com/office/powerpoint/2010/main" val="2814527038"/>
              </p:ext>
            </p:extLst>
          </p:nvPr>
        </p:nvGraphicFramePr>
        <p:xfrm>
          <a:off x="115720" y="5580732"/>
          <a:ext cx="8786980" cy="243840"/>
        </p:xfrm>
        <a:graphic>
          <a:graphicData uri="http://schemas.openxmlformats.org/drawingml/2006/table">
            <a:tbl>
              <a:tblPr firstRow="1" firstCol="1" bandRow="1">
                <a:tableStyleId>{F5AB1C69-6EDB-4FF4-983F-18BD219EF322}</a:tableStyleId>
              </a:tblPr>
              <a:tblGrid>
                <a:gridCol w="5968448"/>
                <a:gridCol w="2818532"/>
              </a:tblGrid>
              <a:tr h="239395">
                <a:tc>
                  <a:txBody>
                    <a:bodyPr/>
                    <a:lstStyle/>
                    <a:p>
                      <a:pPr>
                        <a:spcAft>
                          <a:spcPts val="0"/>
                        </a:spcAft>
                      </a:pPr>
                      <a:r>
                        <a:rPr lang="fr-FR" sz="1600" b="1" kern="1200" dirty="0" smtClean="0">
                          <a:solidFill>
                            <a:schemeClr val="lt1"/>
                          </a:solidFill>
                          <a:effectLst/>
                          <a:latin typeface="+mn-lt"/>
                          <a:ea typeface="+mn-ea"/>
                          <a:cs typeface="+mn-cs"/>
                        </a:rPr>
                        <a:t>Phase </a:t>
                      </a:r>
                      <a:r>
                        <a:rPr lang="fr-FR" sz="1600" b="1" kern="1200" dirty="0">
                          <a:solidFill>
                            <a:schemeClr val="lt1"/>
                          </a:solidFill>
                          <a:effectLst/>
                          <a:latin typeface="+mn-lt"/>
                          <a:ea typeface="+mn-ea"/>
                          <a:cs typeface="+mn-cs"/>
                        </a:rPr>
                        <a:t>3 </a:t>
                      </a:r>
                      <a:r>
                        <a:rPr lang="fr-FR" sz="1600" b="1" kern="1200" dirty="0" smtClean="0">
                          <a:solidFill>
                            <a:schemeClr val="lt1"/>
                          </a:solidFill>
                          <a:effectLst/>
                          <a:latin typeface="+mn-lt"/>
                          <a:ea typeface="+mn-ea"/>
                          <a:cs typeface="+mn-cs"/>
                        </a:rPr>
                        <a:t>: Inscriptions définitives </a:t>
                      </a:r>
                      <a:r>
                        <a:rPr lang="fr-BE" sz="1600" b="1" kern="1200" dirty="0" smtClean="0">
                          <a:solidFill>
                            <a:schemeClr val="lt1"/>
                          </a:solidFill>
                          <a:effectLst/>
                          <a:latin typeface="+mn-lt"/>
                          <a:ea typeface="+mn-ea"/>
                          <a:cs typeface="+mn-cs"/>
                        </a:rPr>
                        <a:t>+ dossiers œuvres universitaires</a:t>
                      </a:r>
                      <a:endParaRPr lang="fr-FR" sz="1600" b="1" kern="1200" dirty="0">
                        <a:solidFill>
                          <a:schemeClr val="lt1"/>
                        </a:solidFill>
                        <a:effectLst/>
                        <a:latin typeface="+mn-lt"/>
                        <a:ea typeface="+mn-ea"/>
                        <a:cs typeface="+mn-cs"/>
                      </a:endParaRP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BE" sz="1600" b="1" kern="1200" dirty="0" smtClean="0">
                          <a:solidFill>
                            <a:schemeClr val="lt1"/>
                          </a:solidFill>
                          <a:effectLst/>
                          <a:latin typeface="+mn-lt"/>
                          <a:ea typeface="+mn-ea"/>
                          <a:cs typeface="+mn-cs"/>
                        </a:rPr>
                        <a:t>du 02 au 08 septembre 2019</a:t>
                      </a:r>
                      <a:endParaRPr lang="fr-FR" sz="1600" b="1" kern="1200" dirty="0" smtClean="0">
                        <a:solidFill>
                          <a:schemeClr val="lt1"/>
                        </a:solidFill>
                        <a:effectLst/>
                        <a:latin typeface="+mn-lt"/>
                        <a:ea typeface="+mn-ea"/>
                        <a:cs typeface="+mn-cs"/>
                      </a:endParaRPr>
                    </a:p>
                  </a:txBody>
                  <a:tcPr marL="68580" marR="68580" marT="0" marB="0" anchor="ctr"/>
                </a:tc>
              </a:tr>
            </a:tbl>
          </a:graphicData>
        </a:graphic>
      </p:graphicFrame>
      <p:graphicFrame>
        <p:nvGraphicFramePr>
          <p:cNvPr id="9" name="Tableau 8"/>
          <p:cNvGraphicFramePr>
            <a:graphicFrameLocks noGrp="1"/>
          </p:cNvGraphicFramePr>
          <p:nvPr>
            <p:extLst>
              <p:ext uri="{D42A27DB-BD31-4B8C-83A1-F6EECF244321}">
                <p14:modId xmlns="" xmlns:p14="http://schemas.microsoft.com/office/powerpoint/2010/main" val="1338594740"/>
              </p:ext>
            </p:extLst>
          </p:nvPr>
        </p:nvGraphicFramePr>
        <p:xfrm>
          <a:off x="118492" y="5811700"/>
          <a:ext cx="8773988" cy="487680"/>
        </p:xfrm>
        <a:graphic>
          <a:graphicData uri="http://schemas.openxmlformats.org/drawingml/2006/table">
            <a:tbl>
              <a:tblPr firstRow="1" firstCol="1" bandRow="1">
                <a:tableStyleId>{93296810-A885-4BE3-A3E7-6D5BEEA58F35}</a:tableStyleId>
              </a:tblPr>
              <a:tblGrid>
                <a:gridCol w="5969044"/>
                <a:gridCol w="2804944"/>
              </a:tblGrid>
              <a:tr h="239395">
                <a:tc>
                  <a:txBody>
                    <a:bodyPr/>
                    <a:lstStyle/>
                    <a:p>
                      <a:pPr marL="0" indent="0">
                        <a:spcAft>
                          <a:spcPts val="0"/>
                        </a:spcAft>
                        <a:buFontTx/>
                        <a:buNone/>
                      </a:pPr>
                      <a:r>
                        <a:rPr lang="fr-BE" sz="1600" b="1" kern="1200" dirty="0" smtClean="0">
                          <a:solidFill>
                            <a:schemeClr val="lt1"/>
                          </a:solidFill>
                          <a:effectLst/>
                          <a:latin typeface="+mn-lt"/>
                          <a:ea typeface="+mn-ea"/>
                          <a:cs typeface="+mn-cs"/>
                        </a:rPr>
                        <a:t>Phase </a:t>
                      </a:r>
                      <a:r>
                        <a:rPr lang="fr-BE" sz="1600" b="1" kern="1200" dirty="0">
                          <a:solidFill>
                            <a:schemeClr val="lt1"/>
                          </a:solidFill>
                          <a:effectLst/>
                          <a:latin typeface="+mn-lt"/>
                          <a:ea typeface="+mn-ea"/>
                          <a:cs typeface="+mn-cs"/>
                        </a:rPr>
                        <a:t>4 </a:t>
                      </a:r>
                      <a:r>
                        <a:rPr lang="fr-BE" sz="1600" b="1" kern="1200" dirty="0" smtClean="0">
                          <a:solidFill>
                            <a:schemeClr val="lt1"/>
                          </a:solidFill>
                          <a:effectLst/>
                          <a:latin typeface="+mn-lt"/>
                          <a:ea typeface="+mn-ea"/>
                          <a:cs typeface="+mn-cs"/>
                        </a:rPr>
                        <a:t>: -  Traitement des cas particuliers par les EES (PROGRES)</a:t>
                      </a:r>
                      <a:endParaRPr lang="fr-FR" sz="1600" b="1" kern="1200" dirty="0" smtClean="0">
                        <a:solidFill>
                          <a:schemeClr val="lt1"/>
                        </a:solidFill>
                        <a:effectLst/>
                        <a:latin typeface="+mn-lt"/>
                        <a:ea typeface="+mn-ea"/>
                        <a:cs typeface="+mn-cs"/>
                      </a:endParaRPr>
                    </a:p>
                    <a:p>
                      <a:pPr>
                        <a:spcAft>
                          <a:spcPts val="0"/>
                        </a:spcAft>
                      </a:pPr>
                      <a:r>
                        <a:rPr lang="fr-FR" sz="1600" b="1" kern="1200" dirty="0" smtClean="0">
                          <a:solidFill>
                            <a:schemeClr val="lt1"/>
                          </a:solidFill>
                          <a:effectLst/>
                          <a:latin typeface="+mn-lt"/>
                          <a:ea typeface="+mn-ea"/>
                          <a:cs typeface="+mn-cs"/>
                        </a:rPr>
                        <a:t>                  - Réouverture du portail hébergement + Bourse + Transport</a:t>
                      </a: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BE" sz="1600" b="1" kern="1200" dirty="0" smtClean="0">
                          <a:solidFill>
                            <a:schemeClr val="lt1"/>
                          </a:solidFill>
                          <a:effectLst/>
                          <a:latin typeface="+mn-lt"/>
                          <a:ea typeface="+mn-ea"/>
                          <a:cs typeface="+mn-cs"/>
                        </a:rPr>
                        <a:t>du 02 au 12 septembre 2019</a:t>
                      </a:r>
                      <a:endParaRPr lang="fr-FR" sz="1600" b="1" kern="1200" dirty="0" smtClean="0">
                        <a:solidFill>
                          <a:schemeClr val="lt1"/>
                        </a:solidFill>
                        <a:effectLst/>
                        <a:latin typeface="+mn-lt"/>
                        <a:ea typeface="+mn-ea"/>
                        <a:cs typeface="+mn-cs"/>
                      </a:endParaRPr>
                    </a:p>
                  </a:txBody>
                  <a:tcPr marL="68580" marR="68580" marT="0" marB="0" anchor="ctr"/>
                </a:tc>
              </a:tr>
            </a:tbl>
          </a:graphicData>
        </a:graphic>
      </p:graphicFrame>
      <p:sp>
        <p:nvSpPr>
          <p:cNvPr id="10" name="Rectangle 9"/>
          <p:cNvSpPr/>
          <p:nvPr/>
        </p:nvSpPr>
        <p:spPr>
          <a:xfrm>
            <a:off x="-18548" y="6327132"/>
            <a:ext cx="8928992" cy="307777"/>
          </a:xfrm>
          <a:prstGeom prst="rect">
            <a:avLst/>
          </a:prstGeom>
        </p:spPr>
        <p:txBody>
          <a:bodyPr wrap="square">
            <a:spAutoFit/>
          </a:bodyPr>
          <a:lstStyle/>
          <a:p>
            <a:pPr algn="ctr">
              <a:spcAft>
                <a:spcPts val="0"/>
              </a:spcAft>
            </a:pPr>
            <a:r>
              <a:rPr lang="fr-FR" sz="1400" spc="-30" dirty="0">
                <a:solidFill>
                  <a:srgbClr val="0072C8"/>
                </a:solidFill>
                <a:latin typeface="Calibri" panose="020F0502020204030204" pitchFamily="34" charset="0"/>
                <a:ea typeface="Times New Roman" panose="02020603050405020304" pitchFamily="18" charset="0"/>
              </a:rPr>
              <a:t>La date limite du </a:t>
            </a:r>
            <a:r>
              <a:rPr lang="fr-FR" sz="1400" b="1" spc="-30" dirty="0" smtClean="0">
                <a:solidFill>
                  <a:srgbClr val="0072C8"/>
                </a:solidFill>
                <a:latin typeface="Calibri" panose="020F0502020204030204" pitchFamily="34" charset="0"/>
                <a:ea typeface="Times New Roman" panose="02020603050405020304" pitchFamily="18" charset="0"/>
              </a:rPr>
              <a:t>12 </a:t>
            </a:r>
            <a:r>
              <a:rPr lang="fr-FR" sz="1400" b="1" spc="-30" dirty="0">
                <a:solidFill>
                  <a:srgbClr val="0072C8"/>
                </a:solidFill>
                <a:latin typeface="Calibri" panose="020F0502020204030204" pitchFamily="34" charset="0"/>
                <a:ea typeface="Times New Roman" panose="02020603050405020304" pitchFamily="18" charset="0"/>
              </a:rPr>
              <a:t>septembre </a:t>
            </a:r>
            <a:r>
              <a:rPr lang="fr-FR" sz="1400" b="1" spc="-30" dirty="0" smtClean="0">
                <a:solidFill>
                  <a:srgbClr val="0072C8"/>
                </a:solidFill>
                <a:latin typeface="Calibri" panose="020F0502020204030204" pitchFamily="34" charset="0"/>
                <a:ea typeface="Times New Roman" panose="02020603050405020304" pitchFamily="18" charset="0"/>
              </a:rPr>
              <a:t>2019 </a:t>
            </a:r>
            <a:r>
              <a:rPr lang="fr-FR" sz="1400" spc="-30" dirty="0">
                <a:solidFill>
                  <a:srgbClr val="0072C8"/>
                </a:solidFill>
                <a:latin typeface="Calibri" panose="020F0502020204030204" pitchFamily="34" charset="0"/>
                <a:ea typeface="Times New Roman" panose="02020603050405020304" pitchFamily="18" charset="0"/>
              </a:rPr>
              <a:t>clôture, définitivement, les inscriptions au titre de l’année </a:t>
            </a:r>
            <a:r>
              <a:rPr lang="fr-FR" sz="1400" spc="-30" dirty="0" smtClean="0">
                <a:solidFill>
                  <a:srgbClr val="0072C8"/>
                </a:solidFill>
                <a:latin typeface="Calibri" panose="020F0502020204030204" pitchFamily="34" charset="0"/>
                <a:ea typeface="Times New Roman" panose="02020603050405020304" pitchFamily="18" charset="0"/>
              </a:rPr>
              <a:t>universitaire 2019-2020.</a:t>
            </a:r>
            <a:endParaRPr lang="fr-FR" sz="1600" dirty="0">
              <a:solidFill>
                <a:srgbClr val="0072C8"/>
              </a:solidFill>
              <a:effectLst/>
              <a:latin typeface="Times New Roman" panose="02020603050405020304" pitchFamily="18" charset="0"/>
              <a:ea typeface="Times New Roman" panose="02020603050405020304" pitchFamily="18" charset="0"/>
            </a:endParaRPr>
          </a:p>
        </p:txBody>
      </p:sp>
      <p:pic>
        <p:nvPicPr>
          <p:cNvPr id="5" name="Image 4">
            <a:hlinkClick r:id="rId3" action="ppaction://hlinksldjump"/>
          </p:cNvPr>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8499902" y="5013176"/>
            <a:ext cx="668683" cy="668683"/>
          </a:xfrm>
          <a:prstGeom prst="rect">
            <a:avLst/>
          </a:prstGeom>
        </p:spPr>
      </p:pic>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ème Office">
  <a:themeElements>
    <a:clrScheme name="Personnalisé 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548DD4"/>
      </a:hlink>
      <a:folHlink>
        <a:srgbClr val="17365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riel">
  <a:themeElements>
    <a:clrScheme name="Personnalisé 2">
      <a:dk1>
        <a:sysClr val="windowText" lastClr="000000"/>
      </a:dk1>
      <a:lt1>
        <a:sysClr val="window" lastClr="FFFFFF"/>
      </a:lt1>
      <a:dk2>
        <a:srgbClr val="4E5B6F"/>
      </a:dk2>
      <a:lt2>
        <a:srgbClr val="D6ECFF"/>
      </a:lt2>
      <a:accent1>
        <a:srgbClr val="5EA226"/>
      </a:accent1>
      <a:accent2>
        <a:srgbClr val="EA157A"/>
      </a:accent2>
      <a:accent3>
        <a:srgbClr val="FEB80A"/>
      </a:accent3>
      <a:accent4>
        <a:srgbClr val="00ADDC"/>
      </a:accent4>
      <a:accent5>
        <a:srgbClr val="738AC8"/>
      </a:accent5>
      <a:accent6>
        <a:srgbClr val="1AB39F"/>
      </a:accent6>
      <a:hlink>
        <a:srgbClr val="FFFF00"/>
      </a:hlink>
      <a:folHlink>
        <a:srgbClr val="FFFF00"/>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14610</TotalTime>
  <Words>2216</Words>
  <Application>Microsoft Office PowerPoint</Application>
  <PresentationFormat>Affichage à l'écran (4:3)</PresentationFormat>
  <Paragraphs>304</Paragraphs>
  <Slides>23</Slides>
  <Notes>23</Notes>
  <HiddenSlides>0</HiddenSlides>
  <MMClips>0</MMClips>
  <ScaleCrop>false</ScaleCrop>
  <HeadingPairs>
    <vt:vector size="4" baseType="variant">
      <vt:variant>
        <vt:lpstr>Thème</vt:lpstr>
      </vt:variant>
      <vt:variant>
        <vt:i4>2</vt:i4>
      </vt:variant>
      <vt:variant>
        <vt:lpstr>Titres des diapositives</vt:lpstr>
      </vt:variant>
      <vt:variant>
        <vt:i4>23</vt:i4>
      </vt:variant>
    </vt:vector>
  </HeadingPairs>
  <TitlesOfParts>
    <vt:vector size="25" baseType="lpstr">
      <vt:lpstr>Thème Office</vt:lpstr>
      <vt:lpstr>Oriel</vt:lpstr>
      <vt:lpstr>الجمهــوريــة الجـزائرية الديمقـراطــية الشعبــية  République Algérienne Démocratique et Populaire  وزارة التعلــيم العــالي والبحــث العلــمي Ministère de l’Enseignement Supérieur et de la Recherche  Scientifique</vt:lpstr>
      <vt:lpstr>Je peux m’inscrire  dans un établissement de l’enseignement supérieur si :</vt:lpstr>
      <vt:lpstr>Les établissements de l’Enseignement Supérieur, Quelle différence entre : Université, Centre Universitaire et Ecole?</vt:lpstr>
      <vt:lpstr>Diapositive 4</vt:lpstr>
      <vt:lpstr>Notions de base à connaitre sur le Système  Licence – Master </vt:lpstr>
      <vt:lpstr>Notions de base à connaitre sur le Système  Licence – Master </vt:lpstr>
      <vt:lpstr>Diapositive 7</vt:lpstr>
      <vt:lpstr>Je m’informe sur les critères d’orientation</vt:lpstr>
      <vt:lpstr>Dates importantes à retenir pour les bacheliers 2019 soumis aux procédures d’inscription en ligne</vt:lpstr>
      <vt:lpstr>Comment me préinscrire EN LIGNE et m’inscrire dans un établissement  de l’Enseignement Supérieur</vt:lpstr>
      <vt:lpstr>Si je suis titulaire d’un Baccalauréat spécifique (Lycée Bouâmama)  Pour m’inscrire dans un établissement de l’enseignement Supérieur : </vt:lpstr>
      <vt:lpstr>Si je suis citoyen algérien titulaire d’un Baccalauréat étranger,  pour m’inscrire dans un établissement de l’enseignement Supérieur : </vt:lpstr>
      <vt:lpstr>Si je suis titulaire d’un Baccalauréat antérieur à 2019, pour m’inscrire dans un établissement de l’enseignement Supérieur : </vt:lpstr>
      <vt:lpstr> </vt:lpstr>
      <vt:lpstr>Diapositive 15</vt:lpstr>
      <vt:lpstr>Diapositive 16</vt:lpstr>
      <vt:lpstr>Diapositive 17</vt:lpstr>
      <vt:lpstr>Diapositive 18</vt:lpstr>
      <vt:lpstr>Office National des Oeuvres Universitaires (http://www.onou.dz)</vt:lpstr>
      <vt:lpstr> </vt:lpstr>
      <vt:lpstr> </vt:lpstr>
      <vt:lpstr> </vt:lpstr>
      <vt:lpstr>Diapositive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Mohamed</dc:creator>
  <cp:lastModifiedBy>pc</cp:lastModifiedBy>
  <cp:revision>1019</cp:revision>
  <cp:lastPrinted>2018-04-05T13:24:27Z</cp:lastPrinted>
  <dcterms:created xsi:type="dcterms:W3CDTF">2015-04-09T12:10:15Z</dcterms:created>
  <dcterms:modified xsi:type="dcterms:W3CDTF">2019-07-21T20:48:50Z</dcterms:modified>
</cp:coreProperties>
</file>