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379" r:id="rId2"/>
    <p:sldId id="257" r:id="rId3"/>
    <p:sldId id="286" r:id="rId4"/>
    <p:sldId id="396" r:id="rId5"/>
    <p:sldId id="397" r:id="rId6"/>
    <p:sldId id="398" r:id="rId7"/>
    <p:sldId id="399" r:id="rId8"/>
    <p:sldId id="400" r:id="rId9"/>
    <p:sldId id="401"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419" r:id="rId28"/>
    <p:sldId id="420" r:id="rId29"/>
    <p:sldId id="421" r:id="rId30"/>
    <p:sldId id="422" r:id="rId31"/>
    <p:sldId id="423" r:id="rId32"/>
    <p:sldId id="424" r:id="rId33"/>
    <p:sldId id="425" r:id="rId34"/>
    <p:sldId id="426" r:id="rId35"/>
    <p:sldId id="427" r:id="rId36"/>
    <p:sldId id="428" r:id="rId37"/>
    <p:sldId id="433" r:id="rId38"/>
    <p:sldId id="434" r:id="rId39"/>
    <p:sldId id="435" r:id="rId40"/>
    <p:sldId id="436" r:id="rId41"/>
    <p:sldId id="437" r:id="rId42"/>
    <p:sldId id="438" r:id="rId43"/>
    <p:sldId id="441" r:id="rId44"/>
    <p:sldId id="442" r:id="rId45"/>
    <p:sldId id="430" r:id="rId46"/>
    <p:sldId id="431" r:id="rId47"/>
    <p:sldId id="288" r:id="rId48"/>
    <p:sldId id="475" r:id="rId49"/>
    <p:sldId id="476" r:id="rId50"/>
    <p:sldId id="477" r:id="rId51"/>
    <p:sldId id="449" r:id="rId52"/>
    <p:sldId id="450" r:id="rId53"/>
    <p:sldId id="445" r:id="rId54"/>
    <p:sldId id="446" r:id="rId55"/>
    <p:sldId id="447" r:id="rId56"/>
    <p:sldId id="448" r:id="rId57"/>
    <p:sldId id="267" r:id="rId58"/>
    <p:sldId id="361" r:id="rId59"/>
    <p:sldId id="389" r:id="rId60"/>
    <p:sldId id="390" r:id="rId61"/>
    <p:sldId id="395" r:id="rId62"/>
    <p:sldId id="391" r:id="rId63"/>
    <p:sldId id="392" r:id="rId64"/>
    <p:sldId id="394" r:id="rId65"/>
    <p:sldId id="393" r:id="rId66"/>
    <p:sldId id="291" r:id="rId67"/>
    <p:sldId id="292" r:id="rId68"/>
    <p:sldId id="293" r:id="rId69"/>
    <p:sldId id="451" r:id="rId70"/>
    <p:sldId id="452" r:id="rId71"/>
    <p:sldId id="323" r:id="rId72"/>
    <p:sldId id="324" r:id="rId73"/>
    <p:sldId id="325" r:id="rId74"/>
    <p:sldId id="326" r:id="rId75"/>
    <p:sldId id="439" r:id="rId76"/>
    <p:sldId id="440" r:id="rId77"/>
    <p:sldId id="380" r:id="rId78"/>
    <p:sldId id="344" r:id="rId79"/>
    <p:sldId id="364" r:id="rId80"/>
    <p:sldId id="365" r:id="rId81"/>
    <p:sldId id="381" r:id="rId82"/>
    <p:sldId id="345" r:id="rId83"/>
    <p:sldId id="383" r:id="rId84"/>
    <p:sldId id="376" r:id="rId85"/>
    <p:sldId id="377" r:id="rId86"/>
    <p:sldId id="378" r:id="rId87"/>
    <p:sldId id="368" r:id="rId88"/>
    <p:sldId id="367" r:id="rId89"/>
    <p:sldId id="382" r:id="rId90"/>
    <p:sldId id="369" r:id="rId91"/>
    <p:sldId id="453" r:id="rId92"/>
    <p:sldId id="370" r:id="rId93"/>
    <p:sldId id="454" r:id="rId94"/>
    <p:sldId id="371" r:id="rId95"/>
    <p:sldId id="372" r:id="rId96"/>
    <p:sldId id="373" r:id="rId97"/>
    <p:sldId id="474" r:id="rId98"/>
    <p:sldId id="473" r:id="rId99"/>
    <p:sldId id="374" r:id="rId100"/>
    <p:sldId id="455" r:id="rId101"/>
    <p:sldId id="456" r:id="rId102"/>
    <p:sldId id="457" r:id="rId103"/>
    <p:sldId id="458" r:id="rId104"/>
    <p:sldId id="459" r:id="rId105"/>
    <p:sldId id="460" r:id="rId106"/>
    <p:sldId id="461" r:id="rId107"/>
    <p:sldId id="478" r:id="rId108"/>
    <p:sldId id="479" r:id="rId109"/>
    <p:sldId id="480" r:id="rId110"/>
    <p:sldId id="481" r:id="rId111"/>
    <p:sldId id="483" r:id="rId112"/>
    <p:sldId id="484" r:id="rId113"/>
    <p:sldId id="486" r:id="rId1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0066"/>
    <a:srgbClr val="336600"/>
    <a:srgbClr val="D09E00"/>
    <a:srgbClr val="FF3300"/>
    <a:srgbClr val="BF7F3F"/>
    <a:srgbClr val="D6A300"/>
    <a:srgbClr val="D5F4FF"/>
    <a:srgbClr val="B29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94660"/>
  </p:normalViewPr>
  <p:slideViewPr>
    <p:cSldViewPr>
      <p:cViewPr>
        <p:scale>
          <a:sx n="60" d="100"/>
          <a:sy n="60" d="100"/>
        </p:scale>
        <p:origin x="-1578" y="-5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simple1" qsCatId="simple" csTypeId="urn:microsoft.com/office/officeart/2005/8/colors/accent0_3" csCatId="mainScheme" phldr="1"/>
      <dgm:spPr/>
    </dgm:pt>
    <dgm:pt modelId="{C0FCB6FA-27F6-4276-A848-DDD391414462}">
      <dgm:prSet phldrT="[Texte]" custT="1"/>
      <dgm:spPr/>
      <dgm:t>
        <a:bodyPr/>
        <a:lstStyle/>
        <a:p>
          <a:r>
            <a:rPr lang="fr-FR" sz="1800" b="1" dirty="0" smtClean="0">
              <a:solidFill>
                <a:srgbClr val="0070C0"/>
              </a:solidFill>
            </a:rPr>
            <a:t>Direction des Ressources en Eaux</a:t>
          </a:r>
          <a:endParaRPr lang="fr-FR" sz="18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dirty="0" smtClean="0">
              <a:solidFill>
                <a:srgbClr val="0070C0"/>
              </a:solidFill>
            </a:rPr>
            <a:t>Offices Nationaux de l’Assainissement (ONA)</a:t>
          </a:r>
          <a:endParaRPr lang="fr-FR" sz="1800" b="1" dirty="0">
            <a:solidFill>
              <a:srgbClr val="0070C0"/>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800" b="1" dirty="0" smtClean="0">
              <a:solidFill>
                <a:srgbClr val="0070C0"/>
              </a:solidFill>
            </a:rPr>
            <a:t>Algérienne Des Eaux (ADE)</a:t>
          </a:r>
          <a:endParaRPr lang="fr-FR" sz="1800" b="1" dirty="0">
            <a:solidFill>
              <a:srgbClr val="0070C0"/>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800" b="1" dirty="0" smtClean="0">
              <a:solidFill>
                <a:srgbClr val="0070C0"/>
              </a:solidFill>
            </a:rPr>
            <a:t>Bureaux d’Etudes étatiques et privés.	</a:t>
          </a:r>
          <a:endParaRPr lang="fr-FR" sz="1800" b="1" dirty="0">
            <a:solidFill>
              <a:srgbClr val="0070C0"/>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800" b="1" dirty="0" smtClean="0">
              <a:solidFill>
                <a:srgbClr val="0070C0"/>
              </a:solidFill>
            </a:rPr>
            <a:t>Agence Nationale des Barrages et Transfert (ANBT)</a:t>
          </a:r>
          <a:endParaRPr lang="fr-FR" sz="18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19918" custScaleY="127302" custLinFactNeighborX="10071" custLinFactNeighborY="47063">
        <dgm:presLayoutVars>
          <dgm:bulletEnabled val="1"/>
        </dgm:presLayoutVars>
      </dgm:prSet>
      <dgm:spPr/>
      <dgm:t>
        <a:bodyPr/>
        <a:lstStyle/>
        <a:p>
          <a:endParaRPr lang="fr-BE"/>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19880" custScaleY="127058" custLinFactNeighborX="10330" custLinFactNeighborY="47063">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19880" custScaleY="131749" custLinFactNeighborX="10090" custLinFactNeighborY="47063">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19880" custScaleY="138044" custLinFactNeighborX="10330" custLinFactNeighborY="94915">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19880" custScaleY="135727"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DE2DE10-AF1C-4C11-8E14-1CD373873725}" srcId="{DF850BA0-980F-487C-943C-295FCF14F677}" destId="{A53C5A95-FE86-4F64-8FB4-40AC5D3753BA}" srcOrd="3" destOrd="0" parTransId="{6FDA76F1-76B6-4889-9C73-B99AAF5BAA4A}" sibTransId="{688A9A12-FBEB-485E-A980-481248E01C38}"/>
    <dgm:cxn modelId="{FD2A703E-DBCA-494A-833C-1A3B6575D36B}" type="presOf" srcId="{CF58E460-DF30-4E3A-BF88-845C22EFF429}" destId="{C3E477BD-5079-46B2-92AC-01225D574E5E}" srcOrd="0" destOrd="0" presId="urn:microsoft.com/office/officeart/2005/8/layout/pyramid2"/>
    <dgm:cxn modelId="{7F5B5D9B-E33C-45CF-A4A7-7DF26637200C}" type="presOf" srcId="{75F510E6-5908-4545-B4C1-82DD263817F0}" destId="{ECEEF24C-6443-4BA5-8E80-EB257DA876C0}" srcOrd="0" destOrd="0" presId="urn:microsoft.com/office/officeart/2005/8/layout/pyramid2"/>
    <dgm:cxn modelId="{B9E740DE-B117-4DB8-9BF6-DA4FE7AB6EAA}" type="presOf" srcId="{C0FCB6FA-27F6-4276-A848-DDD391414462}" destId="{7A7E3190-F950-45F3-9A89-567A6D1B1DAE}" srcOrd="0" destOrd="0" presId="urn:microsoft.com/office/officeart/2005/8/layout/pyramid2"/>
    <dgm:cxn modelId="{8FC09E40-1DEC-4DB3-972B-CD792D22522F}" type="presOf" srcId="{A53C5A95-FE86-4F64-8FB4-40AC5D3753BA}" destId="{5D7FA0A0-3535-4EA6-BF21-E5467B7C0590}" srcOrd="0" destOrd="0" presId="urn:microsoft.com/office/officeart/2005/8/layout/pyramid2"/>
    <dgm:cxn modelId="{46796AB5-A320-4051-B38C-C56575A0993D}" type="presOf" srcId="{DF850BA0-980F-487C-943C-295FCF14F677}" destId="{52DC174A-9114-4957-B5D5-ACC8220DE2DC}"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2B089A04-EA64-48A1-8AEC-A77EB301D1B6}" srcId="{DF850BA0-980F-487C-943C-295FCF14F677}" destId="{C0FCB6FA-27F6-4276-A848-DDD391414462}" srcOrd="0" destOrd="0" parTransId="{515EE362-FA91-41B0-AC1D-4901FF5606DE}" sibTransId="{0738F614-6F7E-47D8-903B-609C0288B3F7}"/>
    <dgm:cxn modelId="{3180D0F8-88EF-43E3-AAC5-609414669B00}" type="presOf" srcId="{00E92796-8F80-4A84-A80E-73C97AC2D915}" destId="{CD5718A3-3CE4-4E27-990C-EE04E3F231CA}" srcOrd="0" destOrd="0" presId="urn:microsoft.com/office/officeart/2005/8/layout/pyramid2"/>
    <dgm:cxn modelId="{03799FC7-D34D-4E45-A809-0E147864B261}" srcId="{DF850BA0-980F-487C-943C-295FCF14F677}" destId="{CF58E460-DF30-4E3A-BF88-845C22EFF429}" srcOrd="4" destOrd="0" parTransId="{E22A5FD4-10E5-44A4-94BF-3200210FD3B7}" sibTransId="{D7D834B1-01ED-42FB-BBCA-8FB594B1DD15}"/>
    <dgm:cxn modelId="{80CBF332-7329-4211-B94A-BB83DF7231A1}" type="presParOf" srcId="{52DC174A-9114-4957-B5D5-ACC8220DE2DC}" destId="{81B447EB-C94D-45D4-AFE5-AD856F6F8475}" srcOrd="0" destOrd="0" presId="urn:microsoft.com/office/officeart/2005/8/layout/pyramid2"/>
    <dgm:cxn modelId="{2AA27558-871A-45A5-9C1A-A6F44186F845}" type="presParOf" srcId="{52DC174A-9114-4957-B5D5-ACC8220DE2DC}" destId="{70F36FD1-C1F9-4FAD-A517-2FE5225F685C}" srcOrd="1" destOrd="0" presId="urn:microsoft.com/office/officeart/2005/8/layout/pyramid2"/>
    <dgm:cxn modelId="{9E12CFA7-31A2-4FD6-9DBD-7294AE7EBC82}" type="presParOf" srcId="{70F36FD1-C1F9-4FAD-A517-2FE5225F685C}" destId="{7A7E3190-F950-45F3-9A89-567A6D1B1DAE}" srcOrd="0" destOrd="0" presId="urn:microsoft.com/office/officeart/2005/8/layout/pyramid2"/>
    <dgm:cxn modelId="{D22DD7AF-2AEA-4314-B8E0-FC8187103510}" type="presParOf" srcId="{70F36FD1-C1F9-4FAD-A517-2FE5225F685C}" destId="{083C19E5-8B98-420B-967F-AC5E083F8363}" srcOrd="1" destOrd="0" presId="urn:microsoft.com/office/officeart/2005/8/layout/pyramid2"/>
    <dgm:cxn modelId="{DAAD574E-8BCA-457C-9FD7-AC462C3F34F9}" type="presParOf" srcId="{70F36FD1-C1F9-4FAD-A517-2FE5225F685C}" destId="{CD5718A3-3CE4-4E27-990C-EE04E3F231CA}" srcOrd="2" destOrd="0" presId="urn:microsoft.com/office/officeart/2005/8/layout/pyramid2"/>
    <dgm:cxn modelId="{4553240F-98E7-4E8F-95E9-4848BC6AEF9E}" type="presParOf" srcId="{70F36FD1-C1F9-4FAD-A517-2FE5225F685C}" destId="{BD83CF3B-6FFC-431D-A29D-04587BECA2A9}" srcOrd="3" destOrd="0" presId="urn:microsoft.com/office/officeart/2005/8/layout/pyramid2"/>
    <dgm:cxn modelId="{88DC99B3-91C1-4035-A060-48CDDB786AB5}" type="presParOf" srcId="{70F36FD1-C1F9-4FAD-A517-2FE5225F685C}" destId="{ECEEF24C-6443-4BA5-8E80-EB257DA876C0}" srcOrd="4" destOrd="0" presId="urn:microsoft.com/office/officeart/2005/8/layout/pyramid2"/>
    <dgm:cxn modelId="{1D13E868-0421-42C9-8AD3-9A209B1C21EC}" type="presParOf" srcId="{70F36FD1-C1F9-4FAD-A517-2FE5225F685C}" destId="{FBEB7C95-A293-422E-82F1-9FF77B11DC22}" srcOrd="5" destOrd="0" presId="urn:microsoft.com/office/officeart/2005/8/layout/pyramid2"/>
    <dgm:cxn modelId="{B7A6FFC9-B7EB-4F08-A110-DC21778EC899}" type="presParOf" srcId="{70F36FD1-C1F9-4FAD-A517-2FE5225F685C}" destId="{5D7FA0A0-3535-4EA6-BF21-E5467B7C0590}" srcOrd="6" destOrd="0" presId="urn:microsoft.com/office/officeart/2005/8/layout/pyramid2"/>
    <dgm:cxn modelId="{57C57864-CF7F-47FA-A830-A87E31EBDAD2}" type="presParOf" srcId="{70F36FD1-C1F9-4FAD-A517-2FE5225F685C}" destId="{78DDC576-D23C-4E4D-B6D3-9376DF93D7E2}" srcOrd="7" destOrd="0" presId="urn:microsoft.com/office/officeart/2005/8/layout/pyramid2"/>
    <dgm:cxn modelId="{A8FF6D4C-36D8-4660-82EC-F766D516D2A4}" type="presParOf" srcId="{70F36FD1-C1F9-4FAD-A517-2FE5225F685C}" destId="{C3E477BD-5079-46B2-92AC-01225D574E5E}" srcOrd="8" destOrd="0" presId="urn:microsoft.com/office/officeart/2005/8/layout/pyramid2"/>
    <dgm:cxn modelId="{5DBFEBD6-206C-4F2C-985E-AC3BBFBE527E}"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4" csCatId="colorful" phldr="1"/>
      <dgm:spPr/>
    </dgm:pt>
    <dgm:pt modelId="{C0FCB6FA-27F6-4276-A848-DDD391414462}">
      <dgm:prSet phldrT="[Texte]" custT="1"/>
      <dgm:spPr/>
      <dgm:t>
        <a:bodyPr/>
        <a:lstStyle/>
        <a:p>
          <a:r>
            <a:rPr lang="fr-FR" sz="2000" b="1" dirty="0" smtClean="0">
              <a:solidFill>
                <a:schemeClr val="tx1">
                  <a:lumMod val="95000"/>
                  <a:lumOff val="5000"/>
                </a:schemeClr>
              </a:solidFill>
            </a:rPr>
            <a:t>+ 100 entreprises privées et publiques activent dans la transformation des matières plastiques  </a:t>
          </a:r>
          <a:endParaRPr lang="fr-FR" sz="2000" b="1" dirty="0">
            <a:solidFill>
              <a:schemeClr val="tx1">
                <a:lumMod val="95000"/>
                <a:lumOff val="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2000" b="1" dirty="0" smtClean="0">
              <a:solidFill>
                <a:schemeClr val="tx1">
                  <a:lumMod val="95000"/>
                  <a:lumOff val="5000"/>
                </a:schemeClr>
              </a:solidFill>
            </a:rPr>
            <a:t>Projet d’un tissu industriel privé complémentaire dans la transformation des matières plastiques    </a:t>
          </a:r>
          <a:endParaRPr lang="fr-FR" sz="2000" b="1" dirty="0">
            <a:solidFill>
              <a:schemeClr val="tx1">
                <a:lumMod val="95000"/>
                <a:lumOff val="5000"/>
              </a:schemeClr>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chemeClr val="accent4">
            <a:lumMod val="75000"/>
          </a:schemeClr>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38044"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ACD46649-70EF-46F9-BFA6-F870B82D193C}" type="presOf" srcId="{DF850BA0-980F-487C-943C-295FCF14F677}" destId="{52DC174A-9114-4957-B5D5-ACC8220DE2DC}" srcOrd="0" destOrd="0" presId="urn:microsoft.com/office/officeart/2005/8/layout/pyramid2"/>
    <dgm:cxn modelId="{7199AD47-079C-4CAF-AD19-F3A5012800A2}" type="presOf" srcId="{C0FCB6FA-27F6-4276-A848-DDD391414462}" destId="{7A7E3190-F950-45F3-9A89-567A6D1B1DAE}" srcOrd="0" destOrd="0" presId="urn:microsoft.com/office/officeart/2005/8/layout/pyramid2"/>
    <dgm:cxn modelId="{88CBA70D-F246-48BC-BDC0-1E0033E62FF8}" type="presOf" srcId="{A53C5A95-FE86-4F64-8FB4-40AC5D3753BA}" destId="{5D7FA0A0-3535-4EA6-BF21-E5467B7C0590}" srcOrd="0" destOrd="0" presId="urn:microsoft.com/office/officeart/2005/8/layout/pyramid2"/>
    <dgm:cxn modelId="{FDE2DE10-AF1C-4C11-8E14-1CD373873725}" srcId="{DF850BA0-980F-487C-943C-295FCF14F677}" destId="{A53C5A95-FE86-4F64-8FB4-40AC5D3753BA}" srcOrd="1" destOrd="0" parTransId="{6FDA76F1-76B6-4889-9C73-B99AAF5BAA4A}" sibTransId="{688A9A12-FBEB-485E-A980-481248E01C38}"/>
    <dgm:cxn modelId="{9C5DD2A4-BB60-4A55-978A-D0C839EB452A}" type="presParOf" srcId="{52DC174A-9114-4957-B5D5-ACC8220DE2DC}" destId="{81B447EB-C94D-45D4-AFE5-AD856F6F8475}" srcOrd="0" destOrd="0" presId="urn:microsoft.com/office/officeart/2005/8/layout/pyramid2"/>
    <dgm:cxn modelId="{5943DA09-C6E5-455A-8C0A-E23B854EC1BD}" type="presParOf" srcId="{52DC174A-9114-4957-B5D5-ACC8220DE2DC}" destId="{70F36FD1-C1F9-4FAD-A517-2FE5225F685C}" srcOrd="1" destOrd="0" presId="urn:microsoft.com/office/officeart/2005/8/layout/pyramid2"/>
    <dgm:cxn modelId="{9B74A2CB-050D-4DF9-A9A4-C4F5DC01C7F8}" type="presParOf" srcId="{70F36FD1-C1F9-4FAD-A517-2FE5225F685C}" destId="{7A7E3190-F950-45F3-9A89-567A6D1B1DAE}" srcOrd="0" destOrd="0" presId="urn:microsoft.com/office/officeart/2005/8/layout/pyramid2"/>
    <dgm:cxn modelId="{6E4A3FA4-6CE6-4E17-9E53-6FD853477F72}" type="presParOf" srcId="{70F36FD1-C1F9-4FAD-A517-2FE5225F685C}" destId="{083C19E5-8B98-420B-967F-AC5E083F8363}" srcOrd="1" destOrd="0" presId="urn:microsoft.com/office/officeart/2005/8/layout/pyramid2"/>
    <dgm:cxn modelId="{3F56A874-250D-40C2-B45B-4F58B608ADCB}" type="presParOf" srcId="{70F36FD1-C1F9-4FAD-A517-2FE5225F685C}" destId="{5D7FA0A0-3535-4EA6-BF21-E5467B7C0590}" srcOrd="2" destOrd="0" presId="urn:microsoft.com/office/officeart/2005/8/layout/pyramid2"/>
    <dgm:cxn modelId="{88850247-144B-47A2-A4DE-1AD7DC3FFF24}"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5" csCatId="colorful" phldr="1"/>
      <dgm:spPr/>
    </dgm:pt>
    <dgm:pt modelId="{CF58E460-DF30-4E3A-BF88-845C22EFF429}">
      <dgm:prSet phldrT="[Texte]" custT="1"/>
      <dgm:spPr/>
      <dgm:t>
        <a:bodyPr/>
        <a:lstStyle/>
        <a:p>
          <a:r>
            <a:rPr lang="fr-BE" sz="2400" b="1" dirty="0" smtClean="0"/>
            <a:t>Métiers de la recherche et développement notamment des industries pharmaceutiques, Laboratoires étatiques et privés</a:t>
          </a:r>
          <a:endParaRPr lang="fr-FR" sz="2400" b="1" baseline="0" dirty="0" smtClean="0">
            <a:solidFill>
              <a:schemeClr val="accent4">
                <a:lumMod val="50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chemeClr val="accent6">
            <a:lumMod val="75000"/>
          </a:schemeClr>
        </a:solidFill>
      </dgm:spPr>
      <dgm:t>
        <a:bodyPr/>
        <a:lstStyle/>
        <a:p>
          <a:endParaRPr lang="fr-BE"/>
        </a:p>
      </dgm:t>
    </dgm:pt>
    <dgm:pt modelId="{70F36FD1-C1F9-4FAD-A517-2FE5225F685C}" type="pres">
      <dgm:prSet presAssocID="{DF850BA0-980F-487C-943C-295FCF14F677}" presName="theList" presStyleCnt="0"/>
      <dgm:spPr/>
    </dgm:pt>
    <dgm:pt modelId="{C3E477BD-5079-46B2-92AC-01225D574E5E}" type="pres">
      <dgm:prSet presAssocID="{CF58E460-DF30-4E3A-BF88-845C22EFF429}" presName="aNode" presStyleLbl="fgAcc1" presStyleIdx="0" presStyleCnt="1" custScaleX="119880" custScaleY="135727" custLinFactNeighborX="9494" custLinFactNeighborY="44142">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03799FC7-D34D-4E45-A809-0E147864B261}" srcId="{DF850BA0-980F-487C-943C-295FCF14F677}" destId="{CF58E460-DF30-4E3A-BF88-845C22EFF429}" srcOrd="0" destOrd="0" parTransId="{E22A5FD4-10E5-44A4-94BF-3200210FD3B7}" sibTransId="{D7D834B1-01ED-42FB-BBCA-8FB594B1DD15}"/>
    <dgm:cxn modelId="{4914D479-4245-487E-9BD3-925A0E0C1609}" type="presOf" srcId="{DF850BA0-980F-487C-943C-295FCF14F677}" destId="{52DC174A-9114-4957-B5D5-ACC8220DE2DC}" srcOrd="0" destOrd="0" presId="urn:microsoft.com/office/officeart/2005/8/layout/pyramid2"/>
    <dgm:cxn modelId="{EE16DE90-7521-4834-A2E9-D89F95372F03}" type="presOf" srcId="{CF58E460-DF30-4E3A-BF88-845C22EFF429}" destId="{C3E477BD-5079-46B2-92AC-01225D574E5E}" srcOrd="0" destOrd="0" presId="urn:microsoft.com/office/officeart/2005/8/layout/pyramid2"/>
    <dgm:cxn modelId="{CFA4F482-66CA-4355-98D3-0427653D92B7}" type="presParOf" srcId="{52DC174A-9114-4957-B5D5-ACC8220DE2DC}" destId="{81B447EB-C94D-45D4-AFE5-AD856F6F8475}" srcOrd="0" destOrd="0" presId="urn:microsoft.com/office/officeart/2005/8/layout/pyramid2"/>
    <dgm:cxn modelId="{55D92F9A-8182-4FA1-83A0-C57D256F22F6}" type="presParOf" srcId="{52DC174A-9114-4957-B5D5-ACC8220DE2DC}" destId="{70F36FD1-C1F9-4FAD-A517-2FE5225F685C}" srcOrd="1" destOrd="0" presId="urn:microsoft.com/office/officeart/2005/8/layout/pyramid2"/>
    <dgm:cxn modelId="{684A107E-3730-47EC-B090-9413F77A06D7}" type="presParOf" srcId="{70F36FD1-C1F9-4FAD-A517-2FE5225F685C}" destId="{C3E477BD-5079-46B2-92AC-01225D574E5E}" srcOrd="0" destOrd="0" presId="urn:microsoft.com/office/officeart/2005/8/layout/pyramid2"/>
    <dgm:cxn modelId="{AD744996-4DE1-42B2-9B46-8D100EFA7738}" type="presParOf" srcId="{70F36FD1-C1F9-4FAD-A517-2FE5225F685C}" destId="{948EB712-9C3F-48BE-8EDA-58617D9D6AD2}"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fr-FR"/>
        </a:p>
      </dgm:t>
    </dgm:pt>
    <dgm:pt modelId="{45761AAA-2151-4318-96C9-944C93BF5ACC}">
      <dgm:prSet phldrT="[Texte]" custT="1"/>
      <dgm:spPr/>
      <dgm:t>
        <a:bodyPr/>
        <a:lstStyle/>
        <a:p>
          <a:r>
            <a:rPr lang="fr-FR" sz="2800" b="1" dirty="0" smtClean="0"/>
            <a:t>Licences et Masters</a:t>
          </a:r>
          <a:endParaRPr lang="fr-FR" sz="28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073C6668-ECE8-40AB-8292-700A66A0E05B}">
      <dgm:prSet phldrT="[Texte]" custT="1"/>
      <dgm:spPr/>
      <dgm:t>
        <a:bodyPr/>
        <a:lstStyle/>
        <a:p>
          <a:r>
            <a:rPr lang="fr-FR" sz="2400" b="1" dirty="0" smtClean="0"/>
            <a:t>Forage</a:t>
          </a:r>
          <a:endParaRPr lang="fr-FR" sz="2400" b="1" dirty="0"/>
        </a:p>
      </dgm:t>
    </dgm:pt>
    <dgm:pt modelId="{A02BD0E3-18D0-42DC-A7F1-215D751D8C89}" type="parTrans" cxnId="{90EDE019-BFCF-401F-9373-913DA7922285}">
      <dgm:prSet/>
      <dgm:spPr/>
      <dgm:t>
        <a:bodyPr/>
        <a:lstStyle/>
        <a:p>
          <a:endParaRPr lang="fr-FR"/>
        </a:p>
      </dgm:t>
    </dgm:pt>
    <dgm:pt modelId="{089E6746-2E58-40C7-89C0-CD2FCB1DEE0C}" type="sibTrans" cxnId="{90EDE019-BFCF-401F-9373-913DA7922285}">
      <dgm:prSet/>
      <dgm:spPr/>
      <dgm:t>
        <a:bodyPr/>
        <a:lstStyle/>
        <a:p>
          <a:endParaRPr lang="fr-FR"/>
        </a:p>
      </dgm:t>
    </dgm:pt>
    <dgm:pt modelId="{E7928715-5021-4351-AD4D-EB764D8BFF60}">
      <dgm:prSet phldrT="[Texte]" custT="1"/>
      <dgm:spPr/>
      <dgm:t>
        <a:bodyPr/>
        <a:lstStyle/>
        <a:p>
          <a:r>
            <a:rPr lang="fr-FR" sz="2000" b="1" dirty="0" smtClean="0"/>
            <a:t>Mécanique des chantiers pétroliers</a:t>
          </a:r>
          <a:endParaRPr lang="fr-FR" sz="20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000" b="1" dirty="0" smtClean="0"/>
            <a:t>Production</a:t>
          </a:r>
          <a:endParaRPr lang="fr-FR" sz="20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85316">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E90E8773-6C65-4651-A22A-E21616EFB526}" type="pres">
      <dgm:prSet presAssocID="{A02BD0E3-18D0-42DC-A7F1-215D751D8C89}" presName="conn2-1" presStyleLbl="parChTrans1D2" presStyleIdx="0" presStyleCnt="3"/>
      <dgm:spPr/>
      <dgm:t>
        <a:bodyPr/>
        <a:lstStyle/>
        <a:p>
          <a:endParaRPr lang="fr-BE"/>
        </a:p>
      </dgm:t>
    </dgm:pt>
    <dgm:pt modelId="{B01488B2-377F-42FB-86B5-EA7F412DF893}" type="pres">
      <dgm:prSet presAssocID="{A02BD0E3-18D0-42DC-A7F1-215D751D8C89}" presName="connTx" presStyleLbl="parChTrans1D2" presStyleIdx="0" presStyleCnt="3"/>
      <dgm:spPr/>
      <dgm:t>
        <a:bodyPr/>
        <a:lstStyle/>
        <a:p>
          <a:endParaRPr lang="fr-BE"/>
        </a:p>
      </dgm:t>
    </dgm:pt>
    <dgm:pt modelId="{993B381A-1EF7-442D-878D-954AE8FB0639}" type="pres">
      <dgm:prSet presAssocID="{073C6668-ECE8-40AB-8292-700A66A0E05B}" presName="root2" presStyleCnt="0"/>
      <dgm:spPr/>
      <dgm:t>
        <a:bodyPr/>
        <a:lstStyle/>
        <a:p>
          <a:endParaRPr lang="fr-BE"/>
        </a:p>
      </dgm:t>
    </dgm:pt>
    <dgm:pt modelId="{CB24429C-D858-4418-A7D4-4FB92D78AE4D}" type="pres">
      <dgm:prSet presAssocID="{073C6668-ECE8-40AB-8292-700A66A0E05B}" presName="LevelTwoTextNode" presStyleLbl="node2" presStyleIdx="0" presStyleCnt="3">
        <dgm:presLayoutVars>
          <dgm:chPref val="3"/>
        </dgm:presLayoutVars>
      </dgm:prSet>
      <dgm:spPr/>
      <dgm:t>
        <a:bodyPr/>
        <a:lstStyle/>
        <a:p>
          <a:endParaRPr lang="fr-FR"/>
        </a:p>
      </dgm:t>
    </dgm:pt>
    <dgm:pt modelId="{76D9B0E2-67D9-425E-8E7B-FF419A8C15AA}" type="pres">
      <dgm:prSet presAssocID="{073C6668-ECE8-40AB-8292-700A66A0E05B}" presName="level3hierChild" presStyleCnt="0"/>
      <dgm:spPr/>
      <dgm:t>
        <a:bodyPr/>
        <a:lstStyle/>
        <a:p>
          <a:endParaRPr lang="fr-BE"/>
        </a:p>
      </dgm:t>
    </dgm:pt>
    <dgm:pt modelId="{AD5C507C-3B55-4FBE-B455-2A7676271099}" type="pres">
      <dgm:prSet presAssocID="{ED33E3B4-1B1A-425D-98F7-2E063A16FFEE}" presName="conn2-1" presStyleLbl="parChTrans1D2" presStyleIdx="1" presStyleCnt="3"/>
      <dgm:spPr/>
      <dgm:t>
        <a:bodyPr/>
        <a:lstStyle/>
        <a:p>
          <a:endParaRPr lang="fr-BE"/>
        </a:p>
      </dgm:t>
    </dgm:pt>
    <dgm:pt modelId="{59C327A3-C056-4A28-8758-4068EC267A6B}" type="pres">
      <dgm:prSet presAssocID="{ED33E3B4-1B1A-425D-98F7-2E063A16FFEE}" presName="connTx" presStyleLbl="parChTrans1D2" presStyleIdx="1"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1" presStyleCnt="3">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3"/>
      <dgm:spPr/>
      <dgm:t>
        <a:bodyPr/>
        <a:lstStyle/>
        <a:p>
          <a:endParaRPr lang="fr-BE"/>
        </a:p>
      </dgm:t>
    </dgm:pt>
    <dgm:pt modelId="{914A3A5A-A504-4AB1-B3A2-889158789E87}" type="pres">
      <dgm:prSet presAssocID="{B5A94278-3460-469C-9C5F-AD9D36C950F0}" presName="connTx" presStyleLbl="parChTrans1D2" presStyleIdx="2"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0A9FB777-2CA5-4F12-B511-B510843747D4}" type="presOf" srcId="{E9D04DB6-5D4D-4C68-9349-FBA364762E9C}" destId="{6D836D6B-5535-41D4-82FF-1E90CAC3E709}" srcOrd="0"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5525DAF8-5E2E-4111-B38C-36108D79C5A5}" type="presOf" srcId="{ED33E3B4-1B1A-425D-98F7-2E063A16FFEE}" destId="{AD5C507C-3B55-4FBE-B455-2A7676271099}" srcOrd="0" destOrd="0" presId="urn:microsoft.com/office/officeart/2008/layout/HorizontalMultiLevelHierarchy"/>
    <dgm:cxn modelId="{6CAC3D89-72C4-4DEE-A8CB-4D9929BBC762}" type="presOf" srcId="{ED33E3B4-1B1A-425D-98F7-2E063A16FFEE}" destId="{59C327A3-C056-4A28-8758-4068EC267A6B}" srcOrd="1" destOrd="0" presId="urn:microsoft.com/office/officeart/2008/layout/HorizontalMultiLevelHierarchy"/>
    <dgm:cxn modelId="{0D5684FC-1077-41F9-AB48-66C38614872B}" type="presOf" srcId="{45761AAA-2151-4318-96C9-944C93BF5ACC}" destId="{99B23C76-9C6C-4428-BA96-671C52ADE9DE}" srcOrd="0" destOrd="0" presId="urn:microsoft.com/office/officeart/2008/layout/HorizontalMultiLevelHierarchy"/>
    <dgm:cxn modelId="{EB7F5EC8-412C-434D-B8D6-50B2E331B490}" type="presOf" srcId="{09FBB5B9-436D-4272-95D3-B5CCD0E157F9}" destId="{D992339D-5384-4EAB-987E-5B6757FA115D}" srcOrd="0" destOrd="0" presId="urn:microsoft.com/office/officeart/2008/layout/HorizontalMultiLevelHierarchy"/>
    <dgm:cxn modelId="{79C40B8A-1C00-44EA-9EE6-03BBB20B09F1}" type="presOf" srcId="{073C6668-ECE8-40AB-8292-700A66A0E05B}" destId="{CB24429C-D858-4418-A7D4-4FB92D78AE4D}" srcOrd="0" destOrd="0" presId="urn:microsoft.com/office/officeart/2008/layout/HorizontalMultiLevelHierarchy"/>
    <dgm:cxn modelId="{90EDE019-BFCF-401F-9373-913DA7922285}" srcId="{45761AAA-2151-4318-96C9-944C93BF5ACC}" destId="{073C6668-ECE8-40AB-8292-700A66A0E05B}" srcOrd="0" destOrd="0" parTransId="{A02BD0E3-18D0-42DC-A7F1-215D751D8C89}" sibTransId="{089E6746-2E58-40C7-89C0-CD2FCB1DEE0C}"/>
    <dgm:cxn modelId="{AC653036-E01C-4872-83C1-F569D30647AE}" type="presOf" srcId="{E7928715-5021-4351-AD4D-EB764D8BFF60}" destId="{8F28FD4D-CB61-42F5-A0EB-9A3E9641DFCF}" srcOrd="0" destOrd="0" presId="urn:microsoft.com/office/officeart/2008/layout/HorizontalMultiLevelHierarchy"/>
    <dgm:cxn modelId="{80653567-706A-494B-A8F4-56C18E4E982D}" type="presOf" srcId="{B5A94278-3460-469C-9C5F-AD9D36C950F0}" destId="{26C86DCF-BDB7-4173-9267-FEEFDC718A8F}" srcOrd="0" destOrd="0" presId="urn:microsoft.com/office/officeart/2008/layout/HorizontalMultiLevelHierarchy"/>
    <dgm:cxn modelId="{1880BEAB-F758-411B-A76C-E140FEF40D1C}" type="presOf" srcId="{B5A94278-3460-469C-9C5F-AD9D36C950F0}" destId="{914A3A5A-A504-4AB1-B3A2-889158789E87}" srcOrd="1" destOrd="0" presId="urn:microsoft.com/office/officeart/2008/layout/HorizontalMultiLevelHierarchy"/>
    <dgm:cxn modelId="{19AF9FE8-9596-49B7-ACC0-CB8CE34B69CA}" type="presOf" srcId="{A02BD0E3-18D0-42DC-A7F1-215D751D8C89}" destId="{B01488B2-377F-42FB-86B5-EA7F412DF893}" srcOrd="1" destOrd="0" presId="urn:microsoft.com/office/officeart/2008/layout/HorizontalMultiLevelHierarchy"/>
    <dgm:cxn modelId="{4FBAC766-92E2-4078-B6F9-24A94FD0A53D}" srcId="{45761AAA-2151-4318-96C9-944C93BF5ACC}" destId="{E7928715-5021-4351-AD4D-EB764D8BFF60}" srcOrd="1" destOrd="0" parTransId="{ED33E3B4-1B1A-425D-98F7-2E063A16FFEE}" sibTransId="{54BD6094-1CC7-4C10-8A52-518CF735DB92}"/>
    <dgm:cxn modelId="{EDF060AE-7876-4951-8962-5E097E15783A}" type="presOf" srcId="{A02BD0E3-18D0-42DC-A7F1-215D751D8C89}" destId="{E90E8773-6C65-4651-A22A-E21616EFB526}" srcOrd="0" destOrd="0" presId="urn:microsoft.com/office/officeart/2008/layout/HorizontalMultiLevelHierarchy"/>
    <dgm:cxn modelId="{FFEEDA0D-70B1-4438-B492-026C2EC6EFF9}" srcId="{45761AAA-2151-4318-96C9-944C93BF5ACC}" destId="{09FBB5B9-436D-4272-95D3-B5CCD0E157F9}" srcOrd="2" destOrd="0" parTransId="{B5A94278-3460-469C-9C5F-AD9D36C950F0}" sibTransId="{6DB0E420-86E8-4A3B-BCF7-B92AC6A46686}"/>
    <dgm:cxn modelId="{665759C3-A4EE-4A6A-9499-ABBCDEA25F2E}" type="presParOf" srcId="{6D836D6B-5535-41D4-82FF-1E90CAC3E709}" destId="{819BCC26-DF61-4E9C-8AF4-3346901A7D82}" srcOrd="0" destOrd="0" presId="urn:microsoft.com/office/officeart/2008/layout/HorizontalMultiLevelHierarchy"/>
    <dgm:cxn modelId="{D7DB4925-5D00-40D3-9AD0-C8FD26578DF2}" type="presParOf" srcId="{819BCC26-DF61-4E9C-8AF4-3346901A7D82}" destId="{99B23C76-9C6C-4428-BA96-671C52ADE9DE}" srcOrd="0" destOrd="0" presId="urn:microsoft.com/office/officeart/2008/layout/HorizontalMultiLevelHierarchy"/>
    <dgm:cxn modelId="{A6E18CE7-7FFF-4D68-BE12-583151A89338}" type="presParOf" srcId="{819BCC26-DF61-4E9C-8AF4-3346901A7D82}" destId="{AD900A5E-FDE2-45F9-A07E-D39DFDFECCA6}" srcOrd="1" destOrd="0" presId="urn:microsoft.com/office/officeart/2008/layout/HorizontalMultiLevelHierarchy"/>
    <dgm:cxn modelId="{CA56F636-C979-4AA6-B3A7-189BDE6913C2}" type="presParOf" srcId="{AD900A5E-FDE2-45F9-A07E-D39DFDFECCA6}" destId="{E90E8773-6C65-4651-A22A-E21616EFB526}" srcOrd="0" destOrd="0" presId="urn:microsoft.com/office/officeart/2008/layout/HorizontalMultiLevelHierarchy"/>
    <dgm:cxn modelId="{0DC5F03A-B2F6-44AB-BC0C-F39A35C8D8EF}" type="presParOf" srcId="{E90E8773-6C65-4651-A22A-E21616EFB526}" destId="{B01488B2-377F-42FB-86B5-EA7F412DF893}" srcOrd="0" destOrd="0" presId="urn:microsoft.com/office/officeart/2008/layout/HorizontalMultiLevelHierarchy"/>
    <dgm:cxn modelId="{518A57B5-FAB7-4976-A689-A9B7292E1763}" type="presParOf" srcId="{AD900A5E-FDE2-45F9-A07E-D39DFDFECCA6}" destId="{993B381A-1EF7-442D-878D-954AE8FB0639}" srcOrd="1" destOrd="0" presId="urn:microsoft.com/office/officeart/2008/layout/HorizontalMultiLevelHierarchy"/>
    <dgm:cxn modelId="{08B05A0D-8B9E-451F-A862-3F0EBCDF4439}" type="presParOf" srcId="{993B381A-1EF7-442D-878D-954AE8FB0639}" destId="{CB24429C-D858-4418-A7D4-4FB92D78AE4D}" srcOrd="0" destOrd="0" presId="urn:microsoft.com/office/officeart/2008/layout/HorizontalMultiLevelHierarchy"/>
    <dgm:cxn modelId="{8B814FAD-5C55-4DD6-8E29-60AF6B5EF834}" type="presParOf" srcId="{993B381A-1EF7-442D-878D-954AE8FB0639}" destId="{76D9B0E2-67D9-425E-8E7B-FF419A8C15AA}" srcOrd="1" destOrd="0" presId="urn:microsoft.com/office/officeart/2008/layout/HorizontalMultiLevelHierarchy"/>
    <dgm:cxn modelId="{5BF3F937-EF0D-42BA-B755-ABAD4E546820}" type="presParOf" srcId="{AD900A5E-FDE2-45F9-A07E-D39DFDFECCA6}" destId="{AD5C507C-3B55-4FBE-B455-2A7676271099}" srcOrd="2" destOrd="0" presId="urn:microsoft.com/office/officeart/2008/layout/HorizontalMultiLevelHierarchy"/>
    <dgm:cxn modelId="{D144B82A-7085-4797-B605-202BCA02B7DD}" type="presParOf" srcId="{AD5C507C-3B55-4FBE-B455-2A7676271099}" destId="{59C327A3-C056-4A28-8758-4068EC267A6B}" srcOrd="0" destOrd="0" presId="urn:microsoft.com/office/officeart/2008/layout/HorizontalMultiLevelHierarchy"/>
    <dgm:cxn modelId="{5207CD4F-E872-491E-99A4-44BE08BE0E97}" type="presParOf" srcId="{AD900A5E-FDE2-45F9-A07E-D39DFDFECCA6}" destId="{B8EC352A-FBE2-468F-8FF0-110B7D5E2A61}" srcOrd="3" destOrd="0" presId="urn:microsoft.com/office/officeart/2008/layout/HorizontalMultiLevelHierarchy"/>
    <dgm:cxn modelId="{CE3D8653-D706-485A-ABAB-EFAF021E1894}" type="presParOf" srcId="{B8EC352A-FBE2-468F-8FF0-110B7D5E2A61}" destId="{8F28FD4D-CB61-42F5-A0EB-9A3E9641DFCF}" srcOrd="0" destOrd="0" presId="urn:microsoft.com/office/officeart/2008/layout/HorizontalMultiLevelHierarchy"/>
    <dgm:cxn modelId="{A0FA74BA-CEE4-44C3-B6AC-1581FABB87E8}" type="presParOf" srcId="{B8EC352A-FBE2-468F-8FF0-110B7D5E2A61}" destId="{BDBED3F8-8087-44EF-8219-D2B56B60E8D2}" srcOrd="1" destOrd="0" presId="urn:microsoft.com/office/officeart/2008/layout/HorizontalMultiLevelHierarchy"/>
    <dgm:cxn modelId="{67AE0275-04AF-4A43-B86C-23464BD370C4}" type="presParOf" srcId="{AD900A5E-FDE2-45F9-A07E-D39DFDFECCA6}" destId="{26C86DCF-BDB7-4173-9267-FEEFDC718A8F}" srcOrd="4" destOrd="0" presId="urn:microsoft.com/office/officeart/2008/layout/HorizontalMultiLevelHierarchy"/>
    <dgm:cxn modelId="{1F60A1A9-6AA6-479D-9814-EC4F0AE33E15}" type="presParOf" srcId="{26C86DCF-BDB7-4173-9267-FEEFDC718A8F}" destId="{914A3A5A-A504-4AB1-B3A2-889158789E87}" srcOrd="0" destOrd="0" presId="urn:microsoft.com/office/officeart/2008/layout/HorizontalMultiLevelHierarchy"/>
    <dgm:cxn modelId="{788B9C70-CDB3-4C38-BE61-F4C371DA04ED}" type="presParOf" srcId="{AD900A5E-FDE2-45F9-A07E-D39DFDFECCA6}" destId="{5A33E5D0-21BE-436A-BA06-623053B011F6}" srcOrd="5" destOrd="0" presId="urn:microsoft.com/office/officeart/2008/layout/HorizontalMultiLevelHierarchy"/>
    <dgm:cxn modelId="{D2BB4DD4-47C5-4A39-8E77-72D422EEAE2E}" type="presParOf" srcId="{5A33E5D0-21BE-436A-BA06-623053B011F6}" destId="{D992339D-5384-4EAB-987E-5B6757FA115D}" srcOrd="0" destOrd="0" presId="urn:microsoft.com/office/officeart/2008/layout/HorizontalMultiLevelHierarchy"/>
    <dgm:cxn modelId="{66DF38E3-6B3E-459B-ACB5-4C2F1DC918FE}"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2" qsCatId="3D" csTypeId="urn:microsoft.com/office/officeart/2005/8/colors/colorful1#7" csCatId="colorful" phldr="1"/>
      <dgm:spPr/>
      <dgm:t>
        <a:bodyPr/>
        <a:lstStyle/>
        <a:p>
          <a:endParaRPr lang="fr-FR"/>
        </a:p>
      </dgm:t>
    </dgm:pt>
    <dgm:pt modelId="{45761AAA-2151-4318-96C9-944C93BF5ACC}">
      <dgm:prSet phldrT="[Texte]" custT="1"/>
      <dgm:spPr/>
      <dgm:t>
        <a:bodyPr/>
        <a:lstStyle/>
        <a:p>
          <a:r>
            <a:rPr lang="fr-FR" sz="2400" b="1" dirty="0" smtClean="0"/>
            <a:t>Université d’Annaba</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400" b="1" dirty="0" smtClean="0"/>
            <a:t>Valorisation des ressources minérales</a:t>
          </a:r>
          <a:endParaRPr lang="fr-FR" sz="24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73C6668-ECE8-40AB-8292-700A66A0E05B}">
      <dgm:prSet phldrT="[Texte]" custT="1"/>
      <dgm:spPr/>
      <dgm:t>
        <a:bodyPr/>
        <a:lstStyle/>
        <a:p>
          <a:r>
            <a:rPr lang="fr-FR" sz="2400" b="1" dirty="0" smtClean="0"/>
            <a:t>Exploitation des mines</a:t>
          </a:r>
          <a:endParaRPr lang="fr-FR" sz="2400" b="1" dirty="0"/>
        </a:p>
      </dgm:t>
    </dgm:pt>
    <dgm:pt modelId="{089E6746-2E58-40C7-89C0-CD2FCB1DEE0C}" type="sibTrans" cxnId="{90EDE019-BFCF-401F-9373-913DA7922285}">
      <dgm:prSet/>
      <dgm:spPr/>
      <dgm:t>
        <a:bodyPr/>
        <a:lstStyle/>
        <a:p>
          <a:endParaRPr lang="fr-FR"/>
        </a:p>
      </dgm:t>
    </dgm:pt>
    <dgm:pt modelId="{A02BD0E3-18D0-42DC-A7F1-215D751D8C89}" type="parTrans" cxnId="{90EDE019-BFCF-401F-9373-913DA7922285}">
      <dgm:prSet/>
      <dgm:spPr/>
      <dgm:t>
        <a:bodyPr/>
        <a:lstStyle/>
        <a:p>
          <a:endParaRPr lang="fr-F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91343" custLinFactNeighborY="995">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E90E8773-6C65-4651-A22A-E21616EFB526}" type="pres">
      <dgm:prSet presAssocID="{A02BD0E3-18D0-42DC-A7F1-215D751D8C89}" presName="conn2-1" presStyleLbl="parChTrans1D2" presStyleIdx="0" presStyleCnt="2"/>
      <dgm:spPr/>
      <dgm:t>
        <a:bodyPr/>
        <a:lstStyle/>
        <a:p>
          <a:endParaRPr lang="fr-BE"/>
        </a:p>
      </dgm:t>
    </dgm:pt>
    <dgm:pt modelId="{B01488B2-377F-42FB-86B5-EA7F412DF893}" type="pres">
      <dgm:prSet presAssocID="{A02BD0E3-18D0-42DC-A7F1-215D751D8C89}" presName="connTx" presStyleLbl="parChTrans1D2" presStyleIdx="0" presStyleCnt="2"/>
      <dgm:spPr/>
      <dgm:t>
        <a:bodyPr/>
        <a:lstStyle/>
        <a:p>
          <a:endParaRPr lang="fr-BE"/>
        </a:p>
      </dgm:t>
    </dgm:pt>
    <dgm:pt modelId="{993B381A-1EF7-442D-878D-954AE8FB0639}" type="pres">
      <dgm:prSet presAssocID="{073C6668-ECE8-40AB-8292-700A66A0E05B}" presName="root2" presStyleCnt="0"/>
      <dgm:spPr/>
      <dgm:t>
        <a:bodyPr/>
        <a:lstStyle/>
        <a:p>
          <a:endParaRPr lang="fr-BE"/>
        </a:p>
      </dgm:t>
    </dgm:pt>
    <dgm:pt modelId="{CB24429C-D858-4418-A7D4-4FB92D78AE4D}" type="pres">
      <dgm:prSet presAssocID="{073C6668-ECE8-40AB-8292-700A66A0E05B}" presName="LevelTwoTextNode" presStyleLbl="node2" presStyleIdx="0" presStyleCnt="2" custScaleX="102526" custScaleY="145103">
        <dgm:presLayoutVars>
          <dgm:chPref val="3"/>
        </dgm:presLayoutVars>
      </dgm:prSet>
      <dgm:spPr/>
      <dgm:t>
        <a:bodyPr/>
        <a:lstStyle/>
        <a:p>
          <a:endParaRPr lang="fr-FR"/>
        </a:p>
      </dgm:t>
    </dgm:pt>
    <dgm:pt modelId="{76D9B0E2-67D9-425E-8E7B-FF419A8C15AA}" type="pres">
      <dgm:prSet presAssocID="{073C6668-ECE8-40AB-8292-700A66A0E05B}" presName="level3hierChild" presStyleCnt="0"/>
      <dgm:spPr/>
      <dgm:t>
        <a:bodyPr/>
        <a:lstStyle/>
        <a:p>
          <a:endParaRPr lang="fr-BE"/>
        </a:p>
      </dgm:t>
    </dgm:pt>
    <dgm:pt modelId="{AD5C507C-3B55-4FBE-B455-2A7676271099}" type="pres">
      <dgm:prSet presAssocID="{ED33E3B4-1B1A-425D-98F7-2E063A16FFEE}" presName="conn2-1" presStyleLbl="parChTrans1D2" presStyleIdx="1" presStyleCnt="2"/>
      <dgm:spPr/>
      <dgm:t>
        <a:bodyPr/>
        <a:lstStyle/>
        <a:p>
          <a:endParaRPr lang="fr-BE"/>
        </a:p>
      </dgm:t>
    </dgm:pt>
    <dgm:pt modelId="{59C327A3-C056-4A28-8758-4068EC267A6B}" type="pres">
      <dgm:prSet presAssocID="{ED33E3B4-1B1A-425D-98F7-2E063A16FFEE}" presName="connTx" presStyleLbl="parChTrans1D2" presStyleIdx="1" presStyleCnt="2"/>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1" presStyleCnt="2" custScaleX="104808" custScaleY="157155">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Lst>
  <dgm:cxnLst>
    <dgm:cxn modelId="{EF1598A4-7769-4AD0-ABFA-E5F610A20D0B}" srcId="{E9D04DB6-5D4D-4C68-9349-FBA364762E9C}" destId="{45761AAA-2151-4318-96C9-944C93BF5ACC}" srcOrd="0" destOrd="0" parTransId="{BEA2548D-A221-4855-AA5B-44A1D42D3821}" sibTransId="{5A58EAE5-D7C6-4AF2-8998-715A49058953}"/>
    <dgm:cxn modelId="{A0A2194C-28A0-44F7-A58C-8C5E171874B6}" type="presOf" srcId="{A02BD0E3-18D0-42DC-A7F1-215D751D8C89}" destId="{E90E8773-6C65-4651-A22A-E21616EFB526}" srcOrd="0" destOrd="0" presId="urn:microsoft.com/office/officeart/2008/layout/HorizontalMultiLevelHierarchy"/>
    <dgm:cxn modelId="{C3BD06B9-11AB-4FA6-A22E-A5DBFA19B3AF}" type="presOf" srcId="{E7928715-5021-4351-AD4D-EB764D8BFF60}" destId="{8F28FD4D-CB61-42F5-A0EB-9A3E9641DFCF}" srcOrd="0" destOrd="0" presId="urn:microsoft.com/office/officeart/2008/layout/HorizontalMultiLevelHierarchy"/>
    <dgm:cxn modelId="{87038C43-FE7E-421E-8313-2A4412674BC3}" type="presOf" srcId="{073C6668-ECE8-40AB-8292-700A66A0E05B}" destId="{CB24429C-D858-4418-A7D4-4FB92D78AE4D}" srcOrd="0" destOrd="0" presId="urn:microsoft.com/office/officeart/2008/layout/HorizontalMultiLevelHierarchy"/>
    <dgm:cxn modelId="{EBB82EAD-B0D6-4A52-B208-24B074B1485C}" type="presOf" srcId="{A02BD0E3-18D0-42DC-A7F1-215D751D8C89}" destId="{B01488B2-377F-42FB-86B5-EA7F412DF893}" srcOrd="1" destOrd="0" presId="urn:microsoft.com/office/officeart/2008/layout/HorizontalMultiLevelHierarchy"/>
    <dgm:cxn modelId="{5BE47A48-901B-459F-8FA9-FF72E53DCB8E}" type="presOf" srcId="{ED33E3B4-1B1A-425D-98F7-2E063A16FFEE}" destId="{AD5C507C-3B55-4FBE-B455-2A7676271099}" srcOrd="0" destOrd="0" presId="urn:microsoft.com/office/officeart/2008/layout/HorizontalMultiLevelHierarchy"/>
    <dgm:cxn modelId="{54BCC5DF-69D8-4C4A-BE73-ABF0508B92B8}" type="presOf" srcId="{ED33E3B4-1B1A-425D-98F7-2E063A16FFEE}" destId="{59C327A3-C056-4A28-8758-4068EC267A6B}" srcOrd="1" destOrd="0" presId="urn:microsoft.com/office/officeart/2008/layout/HorizontalMultiLevelHierarchy"/>
    <dgm:cxn modelId="{EADAED15-5D38-479C-8902-AB22D98AEE83}" type="presOf" srcId="{45761AAA-2151-4318-96C9-944C93BF5ACC}" destId="{99B23C76-9C6C-4428-BA96-671C52ADE9DE}" srcOrd="0" destOrd="0" presId="urn:microsoft.com/office/officeart/2008/layout/HorizontalMultiLevelHierarchy"/>
    <dgm:cxn modelId="{7D26F978-2ECC-4172-B1D9-D684CB7CB961}" type="presOf" srcId="{E9D04DB6-5D4D-4C68-9349-FBA364762E9C}" destId="{6D836D6B-5535-41D4-82FF-1E90CAC3E709}" srcOrd="0" destOrd="0" presId="urn:microsoft.com/office/officeart/2008/layout/HorizontalMultiLevelHierarchy"/>
    <dgm:cxn modelId="{4FBAC766-92E2-4078-B6F9-24A94FD0A53D}" srcId="{45761AAA-2151-4318-96C9-944C93BF5ACC}" destId="{E7928715-5021-4351-AD4D-EB764D8BFF60}" srcOrd="1" destOrd="0" parTransId="{ED33E3B4-1B1A-425D-98F7-2E063A16FFEE}" sibTransId="{54BD6094-1CC7-4C10-8A52-518CF735DB92}"/>
    <dgm:cxn modelId="{90EDE019-BFCF-401F-9373-913DA7922285}" srcId="{45761AAA-2151-4318-96C9-944C93BF5ACC}" destId="{073C6668-ECE8-40AB-8292-700A66A0E05B}" srcOrd="0" destOrd="0" parTransId="{A02BD0E3-18D0-42DC-A7F1-215D751D8C89}" sibTransId="{089E6746-2E58-40C7-89C0-CD2FCB1DEE0C}"/>
    <dgm:cxn modelId="{1A4A193F-53AB-49D9-B51B-B9B24A18998D}" type="presParOf" srcId="{6D836D6B-5535-41D4-82FF-1E90CAC3E709}" destId="{819BCC26-DF61-4E9C-8AF4-3346901A7D82}" srcOrd="0" destOrd="0" presId="urn:microsoft.com/office/officeart/2008/layout/HorizontalMultiLevelHierarchy"/>
    <dgm:cxn modelId="{1969B20A-79ED-439F-A7C0-904DB874C1B6}" type="presParOf" srcId="{819BCC26-DF61-4E9C-8AF4-3346901A7D82}" destId="{99B23C76-9C6C-4428-BA96-671C52ADE9DE}" srcOrd="0" destOrd="0" presId="urn:microsoft.com/office/officeart/2008/layout/HorizontalMultiLevelHierarchy"/>
    <dgm:cxn modelId="{585A608F-D32E-48D3-BDB0-F34555A64868}" type="presParOf" srcId="{819BCC26-DF61-4E9C-8AF4-3346901A7D82}" destId="{AD900A5E-FDE2-45F9-A07E-D39DFDFECCA6}" srcOrd="1" destOrd="0" presId="urn:microsoft.com/office/officeart/2008/layout/HorizontalMultiLevelHierarchy"/>
    <dgm:cxn modelId="{1B2D9184-F13E-4352-B259-443033AB022B}" type="presParOf" srcId="{AD900A5E-FDE2-45F9-A07E-D39DFDFECCA6}" destId="{E90E8773-6C65-4651-A22A-E21616EFB526}" srcOrd="0" destOrd="0" presId="urn:microsoft.com/office/officeart/2008/layout/HorizontalMultiLevelHierarchy"/>
    <dgm:cxn modelId="{07BF0D2F-0D2B-439C-96C5-2A8B07F96E62}" type="presParOf" srcId="{E90E8773-6C65-4651-A22A-E21616EFB526}" destId="{B01488B2-377F-42FB-86B5-EA7F412DF893}" srcOrd="0" destOrd="0" presId="urn:microsoft.com/office/officeart/2008/layout/HorizontalMultiLevelHierarchy"/>
    <dgm:cxn modelId="{4873BBF2-CBDC-4566-B008-E640841C614F}" type="presParOf" srcId="{AD900A5E-FDE2-45F9-A07E-D39DFDFECCA6}" destId="{993B381A-1EF7-442D-878D-954AE8FB0639}" srcOrd="1" destOrd="0" presId="urn:microsoft.com/office/officeart/2008/layout/HorizontalMultiLevelHierarchy"/>
    <dgm:cxn modelId="{E3EA354F-76E7-491A-B2FE-2D9EE79E1C11}" type="presParOf" srcId="{993B381A-1EF7-442D-878D-954AE8FB0639}" destId="{CB24429C-D858-4418-A7D4-4FB92D78AE4D}" srcOrd="0" destOrd="0" presId="urn:microsoft.com/office/officeart/2008/layout/HorizontalMultiLevelHierarchy"/>
    <dgm:cxn modelId="{268317A4-34E9-4A9C-AC1E-16B2C7E58DB7}" type="presParOf" srcId="{993B381A-1EF7-442D-878D-954AE8FB0639}" destId="{76D9B0E2-67D9-425E-8E7B-FF419A8C15AA}" srcOrd="1" destOrd="0" presId="urn:microsoft.com/office/officeart/2008/layout/HorizontalMultiLevelHierarchy"/>
    <dgm:cxn modelId="{A4A3F355-7521-4480-8123-4829FCC1E769}" type="presParOf" srcId="{AD900A5E-FDE2-45F9-A07E-D39DFDFECCA6}" destId="{AD5C507C-3B55-4FBE-B455-2A7676271099}" srcOrd="2" destOrd="0" presId="urn:microsoft.com/office/officeart/2008/layout/HorizontalMultiLevelHierarchy"/>
    <dgm:cxn modelId="{1E23EE07-2D04-4BB5-8F38-42817556E786}" type="presParOf" srcId="{AD5C507C-3B55-4FBE-B455-2A7676271099}" destId="{59C327A3-C056-4A28-8758-4068EC267A6B}" srcOrd="0" destOrd="0" presId="urn:microsoft.com/office/officeart/2008/layout/HorizontalMultiLevelHierarchy"/>
    <dgm:cxn modelId="{82538359-415C-42F5-879D-8EF33D2CDA4B}" type="presParOf" srcId="{AD900A5E-FDE2-45F9-A07E-D39DFDFECCA6}" destId="{B8EC352A-FBE2-468F-8FF0-110B7D5E2A61}" srcOrd="3" destOrd="0" presId="urn:microsoft.com/office/officeart/2008/layout/HorizontalMultiLevelHierarchy"/>
    <dgm:cxn modelId="{F51509F7-D37A-4B4D-BB7C-9B2D71AD4F02}" type="presParOf" srcId="{B8EC352A-FBE2-468F-8FF0-110B7D5E2A61}" destId="{8F28FD4D-CB61-42F5-A0EB-9A3E9641DFCF}" srcOrd="0" destOrd="0" presId="urn:microsoft.com/office/officeart/2008/layout/HorizontalMultiLevelHierarchy"/>
    <dgm:cxn modelId="{E04E1508-F59C-4942-B532-B8EC1D140369}" type="presParOf" srcId="{B8EC352A-FBE2-468F-8FF0-110B7D5E2A61}" destId="{BDBED3F8-8087-44EF-8219-D2B56B60E8D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4" csCatId="colorful" phldr="1"/>
      <dgm:spPr/>
      <dgm:t>
        <a:bodyPr/>
        <a:lstStyle/>
        <a:p>
          <a:endParaRPr lang="fr-FR"/>
        </a:p>
      </dgm:t>
    </dgm:pt>
    <dgm:pt modelId="{45761AAA-2151-4318-96C9-944C93BF5ACC}">
      <dgm:prSet phldrT="[Texte]" custT="1"/>
      <dgm:spPr>
        <a:solidFill>
          <a:schemeClr val="tx1">
            <a:lumMod val="75000"/>
            <a:lumOff val="25000"/>
          </a:schemeClr>
        </a:solidFill>
      </dgm:spPr>
      <dgm:t>
        <a:bodyPr/>
        <a:lstStyle/>
        <a:p>
          <a:r>
            <a:rPr lang="fr-FR" sz="2400" b="1" dirty="0" smtClean="0">
              <a:solidFill>
                <a:schemeClr val="bg1"/>
              </a:solidFill>
            </a:rPr>
            <a:t>Université de Tébessa</a:t>
          </a:r>
          <a:endParaRPr lang="fr-FR" sz="2400" b="1" dirty="0">
            <a:solidFill>
              <a:schemeClr val="bg1"/>
            </a:solidFill>
          </a:endParaRPr>
        </a:p>
      </dgm:t>
    </dgm:pt>
    <dgm:pt modelId="{BEA2548D-A221-4855-AA5B-44A1D42D3821}" type="parTrans" cxnId="{EF1598A4-7769-4AD0-ABFA-E5F610A20D0B}">
      <dgm:prSet/>
      <dgm:spPr/>
      <dgm:t>
        <a:bodyPr/>
        <a:lstStyle/>
        <a:p>
          <a:endParaRPr lang="fr-FR">
            <a:solidFill>
              <a:schemeClr val="bg1"/>
            </a:solidFill>
          </a:endParaRPr>
        </a:p>
      </dgm:t>
    </dgm:pt>
    <dgm:pt modelId="{5A58EAE5-D7C6-4AF2-8998-715A49058953}" type="sibTrans" cxnId="{EF1598A4-7769-4AD0-ABFA-E5F610A20D0B}">
      <dgm:prSet/>
      <dgm:spPr/>
      <dgm:t>
        <a:bodyPr/>
        <a:lstStyle/>
        <a:p>
          <a:endParaRPr lang="fr-FR">
            <a:solidFill>
              <a:schemeClr val="bg1"/>
            </a:solidFill>
          </a:endParaRPr>
        </a:p>
      </dgm:t>
    </dgm:pt>
    <dgm:pt modelId="{073C6668-ECE8-40AB-8292-700A66A0E05B}">
      <dgm:prSet phldrT="[Texte]" custT="1"/>
      <dgm:spPr>
        <a:solidFill>
          <a:srgbClr val="D6A300"/>
        </a:solidFill>
      </dgm:spPr>
      <dgm:t>
        <a:bodyPr/>
        <a:lstStyle/>
        <a:p>
          <a:r>
            <a:rPr lang="fr-FR" sz="2000" b="1" dirty="0" smtClean="0">
              <a:solidFill>
                <a:schemeClr val="tx1"/>
              </a:solidFill>
            </a:rPr>
            <a:t>                                                                                                                                                              Valorisation des ressources minérales</a:t>
          </a:r>
          <a:endParaRPr lang="fr-FR" sz="2000" b="1" dirty="0">
            <a:solidFill>
              <a:schemeClr val="tx1"/>
            </a:solidFill>
          </a:endParaRPr>
        </a:p>
      </dgm:t>
    </dgm:pt>
    <dgm:pt modelId="{A02BD0E3-18D0-42DC-A7F1-215D751D8C89}" type="parTrans" cxnId="{90EDE019-BFCF-401F-9373-913DA7922285}">
      <dgm:prSet/>
      <dgm:spPr/>
      <dgm:t>
        <a:bodyPr/>
        <a:lstStyle/>
        <a:p>
          <a:endParaRPr lang="fr-FR">
            <a:solidFill>
              <a:schemeClr val="bg1"/>
            </a:solidFill>
          </a:endParaRPr>
        </a:p>
      </dgm:t>
    </dgm:pt>
    <dgm:pt modelId="{089E6746-2E58-40C7-89C0-CD2FCB1DEE0C}" type="sibTrans" cxnId="{90EDE019-BFCF-401F-9373-913DA7922285}">
      <dgm:prSet/>
      <dgm:spPr/>
      <dgm:t>
        <a:bodyPr/>
        <a:lstStyle/>
        <a:p>
          <a:endParaRPr lang="fr-FR">
            <a:solidFill>
              <a:schemeClr val="bg1"/>
            </a:solidFill>
          </a:endParaRPr>
        </a:p>
      </dgm:t>
    </dgm:pt>
    <dgm:pt modelId="{E7928715-5021-4351-AD4D-EB764D8BFF60}">
      <dgm:prSet phldrT="[Texte]" custT="1"/>
      <dgm:spPr>
        <a:solidFill>
          <a:srgbClr val="D09E00"/>
        </a:solidFill>
      </dgm:spPr>
      <dgm:t>
        <a:bodyPr/>
        <a:lstStyle/>
        <a:p>
          <a:r>
            <a:rPr lang="fr-FR" sz="2000" b="1" dirty="0" smtClean="0">
              <a:solidFill>
                <a:schemeClr val="tx1"/>
              </a:solidFill>
            </a:rPr>
            <a:t>Géotechnique</a:t>
          </a:r>
          <a:endParaRPr lang="fr-FR" sz="2000" b="1" dirty="0">
            <a:solidFill>
              <a:schemeClr val="tx1"/>
            </a:solidFill>
          </a:endParaRPr>
        </a:p>
      </dgm:t>
    </dgm:pt>
    <dgm:pt modelId="{ED33E3B4-1B1A-425D-98F7-2E063A16FFEE}" type="parTrans" cxnId="{4FBAC766-92E2-4078-B6F9-24A94FD0A53D}">
      <dgm:prSet/>
      <dgm:spPr/>
      <dgm:t>
        <a:bodyPr/>
        <a:lstStyle/>
        <a:p>
          <a:endParaRPr lang="fr-FR">
            <a:solidFill>
              <a:schemeClr val="bg1"/>
            </a:solidFill>
          </a:endParaRPr>
        </a:p>
      </dgm:t>
    </dgm:pt>
    <dgm:pt modelId="{54BD6094-1CC7-4C10-8A52-518CF735DB92}" type="sibTrans" cxnId="{4FBAC766-92E2-4078-B6F9-24A94FD0A53D}">
      <dgm:prSet/>
      <dgm:spPr/>
      <dgm:t>
        <a:bodyPr/>
        <a:lstStyle/>
        <a:p>
          <a:endParaRPr lang="fr-FR">
            <a:solidFill>
              <a:schemeClr val="bg1"/>
            </a:solidFill>
          </a:endParaRPr>
        </a:p>
      </dgm:t>
    </dgm:pt>
    <dgm:pt modelId="{09FBB5B9-436D-4272-95D3-B5CCD0E157F9}">
      <dgm:prSet phldrT="[Texte]" custT="1"/>
      <dgm:spPr>
        <a:solidFill>
          <a:srgbClr val="D09E00"/>
        </a:solidFill>
      </dgm:spPr>
      <dgm:t>
        <a:bodyPr/>
        <a:lstStyle/>
        <a:p>
          <a:r>
            <a:rPr lang="fr-FR" sz="2000" b="1" dirty="0" smtClean="0">
              <a:solidFill>
                <a:schemeClr val="tx1"/>
              </a:solidFill>
            </a:rPr>
            <a:t>Electromécanique minière</a:t>
          </a:r>
          <a:endParaRPr lang="fr-FR" sz="2000" b="1" dirty="0">
            <a:solidFill>
              <a:schemeClr val="tx1"/>
            </a:solidFill>
          </a:endParaRPr>
        </a:p>
      </dgm:t>
    </dgm:pt>
    <dgm:pt modelId="{B5A94278-3460-469C-9C5F-AD9D36C950F0}" type="parTrans" cxnId="{FFEEDA0D-70B1-4438-B492-026C2EC6EFF9}">
      <dgm:prSet/>
      <dgm:spPr/>
      <dgm:t>
        <a:bodyPr/>
        <a:lstStyle/>
        <a:p>
          <a:endParaRPr lang="fr-FR">
            <a:solidFill>
              <a:schemeClr val="bg1"/>
            </a:solidFill>
          </a:endParaRPr>
        </a:p>
      </dgm:t>
    </dgm:pt>
    <dgm:pt modelId="{6DB0E420-86E8-4A3B-BCF7-B92AC6A46686}" type="sibTrans" cxnId="{FFEEDA0D-70B1-4438-B492-026C2EC6EFF9}">
      <dgm:prSet/>
      <dgm:spPr/>
      <dgm:t>
        <a:bodyPr/>
        <a:lstStyle/>
        <a:p>
          <a:endParaRPr lang="fr-FR">
            <a:solidFill>
              <a:schemeClr val="bg1"/>
            </a:solidFill>
          </a:endParaRPr>
        </a:p>
      </dgm:t>
    </dgm:pt>
    <dgm:pt modelId="{5B392639-5341-4F5B-90E2-F0B0C8760A2D}">
      <dgm:prSet phldrT="[Texte]" custT="1"/>
      <dgm:spPr>
        <a:solidFill>
          <a:srgbClr val="D09E00"/>
        </a:solidFill>
      </dgm:spPr>
      <dgm:t>
        <a:bodyPr/>
        <a:lstStyle/>
        <a:p>
          <a:r>
            <a:rPr lang="fr-FR" sz="2000" b="1" dirty="0" smtClean="0">
              <a:solidFill>
                <a:schemeClr val="tx1"/>
              </a:solidFill>
            </a:rPr>
            <a:t>Exploitation des mines</a:t>
          </a:r>
          <a:endParaRPr lang="fr-FR" sz="2000" b="1" dirty="0">
            <a:solidFill>
              <a:schemeClr val="tx1"/>
            </a:solidFill>
          </a:endParaRPr>
        </a:p>
      </dgm:t>
    </dgm:pt>
    <dgm:pt modelId="{7368C991-AEFB-476A-916F-71FC387DB4BF}" type="parTrans" cxnId="{37A2D7B7-7F12-4345-AE1E-3AFEDC18B1A3}">
      <dgm:prSet/>
      <dgm:spPr/>
      <dgm:t>
        <a:bodyPr/>
        <a:lstStyle/>
        <a:p>
          <a:endParaRPr lang="fr-FR">
            <a:solidFill>
              <a:schemeClr val="bg1"/>
            </a:solidFill>
          </a:endParaRPr>
        </a:p>
      </dgm:t>
    </dgm:pt>
    <dgm:pt modelId="{26177689-9777-48A7-BDBC-B06491AC6C81}" type="sibTrans" cxnId="{37A2D7B7-7F12-4345-AE1E-3AFEDC18B1A3}">
      <dgm:prSet/>
      <dgm:spPr/>
      <dgm:t>
        <a:bodyPr/>
        <a:lstStyle/>
        <a:p>
          <a:endParaRPr lang="fr-FR">
            <a:solidFill>
              <a:schemeClr val="bg1"/>
            </a:solidFill>
          </a:endParaRPr>
        </a:p>
      </dgm:t>
    </dgm:pt>
    <dgm:pt modelId="{6841BB2C-F130-465F-8111-0BF3C038D678}">
      <dgm:prSet phldrT="[Texte]" custT="1"/>
      <dgm:spPr>
        <a:solidFill>
          <a:srgbClr val="D09E00"/>
        </a:solidFill>
      </dgm:spPr>
      <dgm:t>
        <a:bodyPr/>
        <a:lstStyle/>
        <a:p>
          <a:r>
            <a:rPr lang="fr-FR" sz="2000" b="1" dirty="0" smtClean="0">
              <a:solidFill>
                <a:schemeClr val="tx1"/>
              </a:solidFill>
            </a:rPr>
            <a:t>Environnement minier</a:t>
          </a:r>
          <a:endParaRPr lang="fr-FR" sz="2000" b="1" dirty="0">
            <a:solidFill>
              <a:schemeClr val="tx1"/>
            </a:solidFill>
          </a:endParaRPr>
        </a:p>
      </dgm:t>
    </dgm:pt>
    <dgm:pt modelId="{89094EAB-AB24-4A02-A49D-608B61D9A542}" type="parTrans" cxnId="{ED718047-57C6-4F03-9A3E-2C90180E8628}">
      <dgm:prSet/>
      <dgm:spPr/>
      <dgm:t>
        <a:bodyPr/>
        <a:lstStyle/>
        <a:p>
          <a:endParaRPr lang="fr-FR">
            <a:solidFill>
              <a:schemeClr val="bg1"/>
            </a:solidFill>
          </a:endParaRPr>
        </a:p>
      </dgm:t>
    </dgm:pt>
    <dgm:pt modelId="{0EC9078F-25B3-45A4-837E-01B4D855452B}" type="sibTrans" cxnId="{ED718047-57C6-4F03-9A3E-2C90180E8628}">
      <dgm:prSet/>
      <dgm:spPr/>
      <dgm:t>
        <a:bodyPr/>
        <a:lstStyle/>
        <a:p>
          <a:endParaRPr lang="fr-FR">
            <a:solidFill>
              <a:schemeClr val="bg1"/>
            </a:solidFill>
          </a:endParaRP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X="135045" custScaleY="14374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E90E8773-6C65-4651-A22A-E21616EFB526}" type="pres">
      <dgm:prSet presAssocID="{A02BD0E3-18D0-42DC-A7F1-215D751D8C89}" presName="conn2-1" presStyleLbl="parChTrans1D2" presStyleIdx="0" presStyleCnt="5"/>
      <dgm:spPr/>
      <dgm:t>
        <a:bodyPr/>
        <a:lstStyle/>
        <a:p>
          <a:endParaRPr lang="fr-BE"/>
        </a:p>
      </dgm:t>
    </dgm:pt>
    <dgm:pt modelId="{B01488B2-377F-42FB-86B5-EA7F412DF893}" type="pres">
      <dgm:prSet presAssocID="{A02BD0E3-18D0-42DC-A7F1-215D751D8C89}" presName="connTx" presStyleLbl="parChTrans1D2" presStyleIdx="0" presStyleCnt="5"/>
      <dgm:spPr/>
      <dgm:t>
        <a:bodyPr/>
        <a:lstStyle/>
        <a:p>
          <a:endParaRPr lang="fr-BE"/>
        </a:p>
      </dgm:t>
    </dgm:pt>
    <dgm:pt modelId="{993B381A-1EF7-442D-878D-954AE8FB0639}" type="pres">
      <dgm:prSet presAssocID="{073C6668-ECE8-40AB-8292-700A66A0E05B}" presName="root2" presStyleCnt="0"/>
      <dgm:spPr/>
      <dgm:t>
        <a:bodyPr/>
        <a:lstStyle/>
        <a:p>
          <a:endParaRPr lang="fr-BE"/>
        </a:p>
      </dgm:t>
    </dgm:pt>
    <dgm:pt modelId="{CB24429C-D858-4418-A7D4-4FB92D78AE4D}" type="pres">
      <dgm:prSet presAssocID="{073C6668-ECE8-40AB-8292-700A66A0E05B}" presName="LevelTwoTextNode" presStyleLbl="node2" presStyleIdx="0" presStyleCnt="5" custScaleX="171256" custScaleY="142980">
        <dgm:presLayoutVars>
          <dgm:chPref val="3"/>
        </dgm:presLayoutVars>
      </dgm:prSet>
      <dgm:spPr/>
      <dgm:t>
        <a:bodyPr/>
        <a:lstStyle/>
        <a:p>
          <a:endParaRPr lang="fr-FR"/>
        </a:p>
      </dgm:t>
    </dgm:pt>
    <dgm:pt modelId="{76D9B0E2-67D9-425E-8E7B-FF419A8C15AA}" type="pres">
      <dgm:prSet presAssocID="{073C6668-ECE8-40AB-8292-700A66A0E05B}" presName="level3hierChild" presStyleCnt="0"/>
      <dgm:spPr/>
      <dgm:t>
        <a:bodyPr/>
        <a:lstStyle/>
        <a:p>
          <a:endParaRPr lang="fr-BE"/>
        </a:p>
      </dgm:t>
    </dgm:pt>
    <dgm:pt modelId="{AD5C507C-3B55-4FBE-B455-2A7676271099}" type="pres">
      <dgm:prSet presAssocID="{ED33E3B4-1B1A-425D-98F7-2E063A16FFEE}" presName="conn2-1" presStyleLbl="parChTrans1D2" presStyleIdx="1" presStyleCnt="5"/>
      <dgm:spPr/>
      <dgm:t>
        <a:bodyPr/>
        <a:lstStyle/>
        <a:p>
          <a:endParaRPr lang="fr-BE"/>
        </a:p>
      </dgm:t>
    </dgm:pt>
    <dgm:pt modelId="{59C327A3-C056-4A28-8758-4068EC267A6B}" type="pres">
      <dgm:prSet presAssocID="{ED33E3B4-1B1A-425D-98F7-2E063A16FFEE}" presName="connTx" presStyleLbl="parChTrans1D2" presStyleIdx="1" presStyleCnt="5"/>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1" presStyleCnt="5" custScaleX="170515" custScaleY="139130">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5"/>
      <dgm:spPr/>
      <dgm:t>
        <a:bodyPr/>
        <a:lstStyle/>
        <a:p>
          <a:endParaRPr lang="fr-BE"/>
        </a:p>
      </dgm:t>
    </dgm:pt>
    <dgm:pt modelId="{914A3A5A-A504-4AB1-B3A2-889158789E87}" type="pres">
      <dgm:prSet presAssocID="{B5A94278-3460-469C-9C5F-AD9D36C950F0}" presName="connTx" presStyleLbl="parChTrans1D2" presStyleIdx="2" presStyleCnt="5"/>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5" custScaleX="172096" custScaleY="141119">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2B2669A7-5E98-40D3-B11B-AD36CD58FB47}" type="pres">
      <dgm:prSet presAssocID="{7368C991-AEFB-476A-916F-71FC387DB4BF}" presName="conn2-1" presStyleLbl="parChTrans1D2" presStyleIdx="3" presStyleCnt="5"/>
      <dgm:spPr/>
      <dgm:t>
        <a:bodyPr/>
        <a:lstStyle/>
        <a:p>
          <a:endParaRPr lang="fr-BE"/>
        </a:p>
      </dgm:t>
    </dgm:pt>
    <dgm:pt modelId="{E4174A86-C3D8-4713-8AD1-E5254D5E4A3C}" type="pres">
      <dgm:prSet presAssocID="{7368C991-AEFB-476A-916F-71FC387DB4BF}" presName="connTx" presStyleLbl="parChTrans1D2" presStyleIdx="3" presStyleCnt="5"/>
      <dgm:spPr/>
      <dgm:t>
        <a:bodyPr/>
        <a:lstStyle/>
        <a:p>
          <a:endParaRPr lang="fr-BE"/>
        </a:p>
      </dgm:t>
    </dgm:pt>
    <dgm:pt modelId="{5717A634-2658-4E2D-BE42-E7CB508B25EB}" type="pres">
      <dgm:prSet presAssocID="{5B392639-5341-4F5B-90E2-F0B0C8760A2D}" presName="root2" presStyleCnt="0"/>
      <dgm:spPr/>
    </dgm:pt>
    <dgm:pt modelId="{44781C64-23B1-4B7D-A865-B87BB2127C98}" type="pres">
      <dgm:prSet presAssocID="{5B392639-5341-4F5B-90E2-F0B0C8760A2D}" presName="LevelTwoTextNode" presStyleLbl="node2" presStyleIdx="3" presStyleCnt="5" custScaleX="169559" custScaleY="151054">
        <dgm:presLayoutVars>
          <dgm:chPref val="3"/>
        </dgm:presLayoutVars>
      </dgm:prSet>
      <dgm:spPr/>
      <dgm:t>
        <a:bodyPr/>
        <a:lstStyle/>
        <a:p>
          <a:endParaRPr lang="fr-FR"/>
        </a:p>
      </dgm:t>
    </dgm:pt>
    <dgm:pt modelId="{DF289112-25AD-4BDD-94CE-F3574F776514}" type="pres">
      <dgm:prSet presAssocID="{5B392639-5341-4F5B-90E2-F0B0C8760A2D}" presName="level3hierChild" presStyleCnt="0"/>
      <dgm:spPr/>
    </dgm:pt>
    <dgm:pt modelId="{160AD9D0-D4F1-4B4D-843D-137574A4B887}" type="pres">
      <dgm:prSet presAssocID="{89094EAB-AB24-4A02-A49D-608B61D9A542}" presName="conn2-1" presStyleLbl="parChTrans1D2" presStyleIdx="4" presStyleCnt="5"/>
      <dgm:spPr/>
      <dgm:t>
        <a:bodyPr/>
        <a:lstStyle/>
        <a:p>
          <a:endParaRPr lang="fr-BE"/>
        </a:p>
      </dgm:t>
    </dgm:pt>
    <dgm:pt modelId="{B1EACA0D-E14F-4B83-A855-ADE65E9044F5}" type="pres">
      <dgm:prSet presAssocID="{89094EAB-AB24-4A02-A49D-608B61D9A542}" presName="connTx" presStyleLbl="parChTrans1D2" presStyleIdx="4" presStyleCnt="5"/>
      <dgm:spPr/>
      <dgm:t>
        <a:bodyPr/>
        <a:lstStyle/>
        <a:p>
          <a:endParaRPr lang="fr-BE"/>
        </a:p>
      </dgm:t>
    </dgm:pt>
    <dgm:pt modelId="{8E26BEB8-B08C-4936-9A53-9AF7628C42AB}" type="pres">
      <dgm:prSet presAssocID="{6841BB2C-F130-465F-8111-0BF3C038D678}" presName="root2" presStyleCnt="0"/>
      <dgm:spPr/>
    </dgm:pt>
    <dgm:pt modelId="{3818FB4F-27E2-4F38-B121-EDC4A7EE9BB5}" type="pres">
      <dgm:prSet presAssocID="{6841BB2C-F130-465F-8111-0BF3C038D678}" presName="LevelTwoTextNode" presStyleLbl="node2" presStyleIdx="4" presStyleCnt="5" custScaleX="172206" custScaleY="163505">
        <dgm:presLayoutVars>
          <dgm:chPref val="3"/>
        </dgm:presLayoutVars>
      </dgm:prSet>
      <dgm:spPr/>
      <dgm:t>
        <a:bodyPr/>
        <a:lstStyle/>
        <a:p>
          <a:endParaRPr lang="fr-FR"/>
        </a:p>
      </dgm:t>
    </dgm:pt>
    <dgm:pt modelId="{E92ED912-5983-49A0-84CE-0880A111358A}" type="pres">
      <dgm:prSet presAssocID="{6841BB2C-F130-465F-8111-0BF3C038D678}" presName="level3hierChild" presStyleCnt="0"/>
      <dgm:spPr/>
    </dgm:pt>
  </dgm:ptLst>
  <dgm:cxnLst>
    <dgm:cxn modelId="{8A6D3E73-ECEA-4D87-8736-D3684D1467D5}" type="presOf" srcId="{45761AAA-2151-4318-96C9-944C93BF5ACC}" destId="{99B23C76-9C6C-4428-BA96-671C52ADE9DE}" srcOrd="0" destOrd="0" presId="urn:microsoft.com/office/officeart/2008/layout/HorizontalMultiLevelHierarchy"/>
    <dgm:cxn modelId="{62FE6926-579B-4A2F-B852-ECF1D867D1C9}" type="presOf" srcId="{7368C991-AEFB-476A-916F-71FC387DB4BF}" destId="{2B2669A7-5E98-40D3-B11B-AD36CD58FB47}" srcOrd="0" destOrd="0" presId="urn:microsoft.com/office/officeart/2008/layout/HorizontalMultiLevelHierarchy"/>
    <dgm:cxn modelId="{ED718047-57C6-4F03-9A3E-2C90180E8628}" srcId="{45761AAA-2151-4318-96C9-944C93BF5ACC}" destId="{6841BB2C-F130-465F-8111-0BF3C038D678}" srcOrd="4" destOrd="0" parTransId="{89094EAB-AB24-4A02-A49D-608B61D9A542}" sibTransId="{0EC9078F-25B3-45A4-837E-01B4D855452B}"/>
    <dgm:cxn modelId="{4FBAC766-92E2-4078-B6F9-24A94FD0A53D}" srcId="{45761AAA-2151-4318-96C9-944C93BF5ACC}" destId="{E7928715-5021-4351-AD4D-EB764D8BFF60}" srcOrd="1" destOrd="0" parTransId="{ED33E3B4-1B1A-425D-98F7-2E063A16FFEE}" sibTransId="{54BD6094-1CC7-4C10-8A52-518CF735DB92}"/>
    <dgm:cxn modelId="{F5547FF8-90DE-4753-ACB6-0E141BDE3ABC}" type="presOf" srcId="{89094EAB-AB24-4A02-A49D-608B61D9A542}" destId="{160AD9D0-D4F1-4B4D-843D-137574A4B887}" srcOrd="0" destOrd="0" presId="urn:microsoft.com/office/officeart/2008/layout/HorizontalMultiLevelHierarchy"/>
    <dgm:cxn modelId="{892F8624-4F3E-460D-8779-A413138D2453}" type="presOf" srcId="{A02BD0E3-18D0-42DC-A7F1-215D751D8C89}" destId="{B01488B2-377F-42FB-86B5-EA7F412DF893}" srcOrd="1" destOrd="0" presId="urn:microsoft.com/office/officeart/2008/layout/HorizontalMultiLevelHierarchy"/>
    <dgm:cxn modelId="{699CFFCF-3761-4D3E-9B68-21E0322033E3}" type="presOf" srcId="{073C6668-ECE8-40AB-8292-700A66A0E05B}" destId="{CB24429C-D858-4418-A7D4-4FB92D78AE4D}" srcOrd="0"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E02EA2A0-DE9D-4882-868B-76C2BA9CEEB2}" type="presOf" srcId="{5B392639-5341-4F5B-90E2-F0B0C8760A2D}" destId="{44781C64-23B1-4B7D-A865-B87BB2127C98}" srcOrd="0" destOrd="0" presId="urn:microsoft.com/office/officeart/2008/layout/HorizontalMultiLevelHierarchy"/>
    <dgm:cxn modelId="{37A2D7B7-7F12-4345-AE1E-3AFEDC18B1A3}" srcId="{45761AAA-2151-4318-96C9-944C93BF5ACC}" destId="{5B392639-5341-4F5B-90E2-F0B0C8760A2D}" srcOrd="3" destOrd="0" parTransId="{7368C991-AEFB-476A-916F-71FC387DB4BF}" sibTransId="{26177689-9777-48A7-BDBC-B06491AC6C81}"/>
    <dgm:cxn modelId="{8D020F44-2082-4FF5-8FBA-2C9695953B4D}" type="presOf" srcId="{B5A94278-3460-469C-9C5F-AD9D36C950F0}" destId="{914A3A5A-A504-4AB1-B3A2-889158789E87}" srcOrd="1" destOrd="0" presId="urn:microsoft.com/office/officeart/2008/layout/HorizontalMultiLevelHierarchy"/>
    <dgm:cxn modelId="{C9E8B12A-1DCB-4675-A43B-AD7EC6F60DAD}" type="presOf" srcId="{E9D04DB6-5D4D-4C68-9349-FBA364762E9C}" destId="{6D836D6B-5535-41D4-82FF-1E90CAC3E709}" srcOrd="0" destOrd="0" presId="urn:microsoft.com/office/officeart/2008/layout/HorizontalMultiLevelHierarchy"/>
    <dgm:cxn modelId="{A5229221-301A-4A31-BA20-2847A6802CB7}" type="presOf" srcId="{89094EAB-AB24-4A02-A49D-608B61D9A542}" destId="{B1EACA0D-E14F-4B83-A855-ADE65E9044F5}" srcOrd="1" destOrd="0" presId="urn:microsoft.com/office/officeart/2008/layout/HorizontalMultiLevelHierarchy"/>
    <dgm:cxn modelId="{5180C589-92C1-4EE5-9BAE-0D5F98B3D8A8}" type="presOf" srcId="{6841BB2C-F130-465F-8111-0BF3C038D678}" destId="{3818FB4F-27E2-4F38-B121-EDC4A7EE9BB5}" srcOrd="0" destOrd="0" presId="urn:microsoft.com/office/officeart/2008/layout/HorizontalMultiLevelHierarchy"/>
    <dgm:cxn modelId="{90EDE019-BFCF-401F-9373-913DA7922285}" srcId="{45761AAA-2151-4318-96C9-944C93BF5ACC}" destId="{073C6668-ECE8-40AB-8292-700A66A0E05B}" srcOrd="0" destOrd="0" parTransId="{A02BD0E3-18D0-42DC-A7F1-215D751D8C89}" sibTransId="{089E6746-2E58-40C7-89C0-CD2FCB1DEE0C}"/>
    <dgm:cxn modelId="{A467D4A6-3B89-4604-AE04-D23B7434C586}" type="presOf" srcId="{E7928715-5021-4351-AD4D-EB764D8BFF60}" destId="{8F28FD4D-CB61-42F5-A0EB-9A3E9641DFCF}" srcOrd="0" destOrd="0" presId="urn:microsoft.com/office/officeart/2008/layout/HorizontalMultiLevelHierarchy"/>
    <dgm:cxn modelId="{83028C5C-6D1E-4C25-81C6-45E917F86CBD}" type="presOf" srcId="{ED33E3B4-1B1A-425D-98F7-2E063A16FFEE}" destId="{AD5C507C-3B55-4FBE-B455-2A7676271099}" srcOrd="0" destOrd="0" presId="urn:microsoft.com/office/officeart/2008/layout/HorizontalMultiLevelHierarchy"/>
    <dgm:cxn modelId="{E8E5389F-110C-4682-85A4-E7A9A7076122}" type="presOf" srcId="{B5A94278-3460-469C-9C5F-AD9D36C950F0}" destId="{26C86DCF-BDB7-4173-9267-FEEFDC718A8F}" srcOrd="0" destOrd="0" presId="urn:microsoft.com/office/officeart/2008/layout/HorizontalMultiLevelHierarchy"/>
    <dgm:cxn modelId="{37698278-9C56-4053-AD1A-7449E73056B2}" type="presOf" srcId="{ED33E3B4-1B1A-425D-98F7-2E063A16FFEE}" destId="{59C327A3-C056-4A28-8758-4068EC267A6B}" srcOrd="1" destOrd="0" presId="urn:microsoft.com/office/officeart/2008/layout/HorizontalMultiLevelHierarchy"/>
    <dgm:cxn modelId="{A33FBF4B-BA3B-4FA1-87E5-0365022AB532}" type="presOf" srcId="{A02BD0E3-18D0-42DC-A7F1-215D751D8C89}" destId="{E90E8773-6C65-4651-A22A-E21616EFB526}" srcOrd="0" destOrd="0" presId="urn:microsoft.com/office/officeart/2008/layout/HorizontalMultiLevelHierarchy"/>
    <dgm:cxn modelId="{40DF0EE4-07AD-466E-B4A4-2E2EC7C9B299}" type="presOf" srcId="{7368C991-AEFB-476A-916F-71FC387DB4BF}" destId="{E4174A86-C3D8-4713-8AD1-E5254D5E4A3C}" srcOrd="1" destOrd="0" presId="urn:microsoft.com/office/officeart/2008/layout/HorizontalMultiLevelHierarchy"/>
    <dgm:cxn modelId="{F8006EC2-EA8E-43E7-BF7E-F3B3819BB57E}" type="presOf" srcId="{09FBB5B9-436D-4272-95D3-B5CCD0E157F9}" destId="{D992339D-5384-4EAB-987E-5B6757FA115D}" srcOrd="0" destOrd="0" presId="urn:microsoft.com/office/officeart/2008/layout/HorizontalMultiLevelHierarchy"/>
    <dgm:cxn modelId="{FFEEDA0D-70B1-4438-B492-026C2EC6EFF9}" srcId="{45761AAA-2151-4318-96C9-944C93BF5ACC}" destId="{09FBB5B9-436D-4272-95D3-B5CCD0E157F9}" srcOrd="2" destOrd="0" parTransId="{B5A94278-3460-469C-9C5F-AD9D36C950F0}" sibTransId="{6DB0E420-86E8-4A3B-BCF7-B92AC6A46686}"/>
    <dgm:cxn modelId="{A187940C-9905-4C7D-B67A-62CDF16A5BAF}" type="presParOf" srcId="{6D836D6B-5535-41D4-82FF-1E90CAC3E709}" destId="{819BCC26-DF61-4E9C-8AF4-3346901A7D82}" srcOrd="0" destOrd="0" presId="urn:microsoft.com/office/officeart/2008/layout/HorizontalMultiLevelHierarchy"/>
    <dgm:cxn modelId="{954711D2-F5B2-4484-BE21-BA773A234834}" type="presParOf" srcId="{819BCC26-DF61-4E9C-8AF4-3346901A7D82}" destId="{99B23C76-9C6C-4428-BA96-671C52ADE9DE}" srcOrd="0" destOrd="0" presId="urn:microsoft.com/office/officeart/2008/layout/HorizontalMultiLevelHierarchy"/>
    <dgm:cxn modelId="{87E2B425-CBBD-4C29-B9D3-2652DD96AFDD}" type="presParOf" srcId="{819BCC26-DF61-4E9C-8AF4-3346901A7D82}" destId="{AD900A5E-FDE2-45F9-A07E-D39DFDFECCA6}" srcOrd="1" destOrd="0" presId="urn:microsoft.com/office/officeart/2008/layout/HorizontalMultiLevelHierarchy"/>
    <dgm:cxn modelId="{283C5816-CE38-4626-8D08-2A863A1F8320}" type="presParOf" srcId="{AD900A5E-FDE2-45F9-A07E-D39DFDFECCA6}" destId="{E90E8773-6C65-4651-A22A-E21616EFB526}" srcOrd="0" destOrd="0" presId="urn:microsoft.com/office/officeart/2008/layout/HorizontalMultiLevelHierarchy"/>
    <dgm:cxn modelId="{F9C5607D-75B8-48DE-B0DE-C398D7174C18}" type="presParOf" srcId="{E90E8773-6C65-4651-A22A-E21616EFB526}" destId="{B01488B2-377F-42FB-86B5-EA7F412DF893}" srcOrd="0" destOrd="0" presId="urn:microsoft.com/office/officeart/2008/layout/HorizontalMultiLevelHierarchy"/>
    <dgm:cxn modelId="{976BBB47-961D-41E0-A2FC-E9ACCC2042A5}" type="presParOf" srcId="{AD900A5E-FDE2-45F9-A07E-D39DFDFECCA6}" destId="{993B381A-1EF7-442D-878D-954AE8FB0639}" srcOrd="1" destOrd="0" presId="urn:microsoft.com/office/officeart/2008/layout/HorizontalMultiLevelHierarchy"/>
    <dgm:cxn modelId="{188C63A2-30B6-463F-BF1A-10D186A5F2DE}" type="presParOf" srcId="{993B381A-1EF7-442D-878D-954AE8FB0639}" destId="{CB24429C-D858-4418-A7D4-4FB92D78AE4D}" srcOrd="0" destOrd="0" presId="urn:microsoft.com/office/officeart/2008/layout/HorizontalMultiLevelHierarchy"/>
    <dgm:cxn modelId="{CCD5F792-0333-4CDC-B1B2-98E9A02DA742}" type="presParOf" srcId="{993B381A-1EF7-442D-878D-954AE8FB0639}" destId="{76D9B0E2-67D9-425E-8E7B-FF419A8C15AA}" srcOrd="1" destOrd="0" presId="urn:microsoft.com/office/officeart/2008/layout/HorizontalMultiLevelHierarchy"/>
    <dgm:cxn modelId="{33CECF51-E962-46B0-8A72-0D745A39265F}" type="presParOf" srcId="{AD900A5E-FDE2-45F9-A07E-D39DFDFECCA6}" destId="{AD5C507C-3B55-4FBE-B455-2A7676271099}" srcOrd="2" destOrd="0" presId="urn:microsoft.com/office/officeart/2008/layout/HorizontalMultiLevelHierarchy"/>
    <dgm:cxn modelId="{B70E9AD7-15BD-40AD-82B8-A23DF287C9C7}" type="presParOf" srcId="{AD5C507C-3B55-4FBE-B455-2A7676271099}" destId="{59C327A3-C056-4A28-8758-4068EC267A6B}" srcOrd="0" destOrd="0" presId="urn:microsoft.com/office/officeart/2008/layout/HorizontalMultiLevelHierarchy"/>
    <dgm:cxn modelId="{AA7DB7F3-004B-496C-BE24-3B4840EF2C19}" type="presParOf" srcId="{AD900A5E-FDE2-45F9-A07E-D39DFDFECCA6}" destId="{B8EC352A-FBE2-468F-8FF0-110B7D5E2A61}" srcOrd="3" destOrd="0" presId="urn:microsoft.com/office/officeart/2008/layout/HorizontalMultiLevelHierarchy"/>
    <dgm:cxn modelId="{412EC251-974B-436D-8DEB-1C90F0F3B9C0}" type="presParOf" srcId="{B8EC352A-FBE2-468F-8FF0-110B7D5E2A61}" destId="{8F28FD4D-CB61-42F5-A0EB-9A3E9641DFCF}" srcOrd="0" destOrd="0" presId="urn:microsoft.com/office/officeart/2008/layout/HorizontalMultiLevelHierarchy"/>
    <dgm:cxn modelId="{3C05D1A8-EAC0-4E35-B156-0337E214D306}" type="presParOf" srcId="{B8EC352A-FBE2-468F-8FF0-110B7D5E2A61}" destId="{BDBED3F8-8087-44EF-8219-D2B56B60E8D2}" srcOrd="1" destOrd="0" presId="urn:microsoft.com/office/officeart/2008/layout/HorizontalMultiLevelHierarchy"/>
    <dgm:cxn modelId="{5F621D54-3A10-47DB-B22B-71157B20BD10}" type="presParOf" srcId="{AD900A5E-FDE2-45F9-A07E-D39DFDFECCA6}" destId="{26C86DCF-BDB7-4173-9267-FEEFDC718A8F}" srcOrd="4" destOrd="0" presId="urn:microsoft.com/office/officeart/2008/layout/HorizontalMultiLevelHierarchy"/>
    <dgm:cxn modelId="{33D11F1E-B880-4696-A1AC-932152D47F64}" type="presParOf" srcId="{26C86DCF-BDB7-4173-9267-FEEFDC718A8F}" destId="{914A3A5A-A504-4AB1-B3A2-889158789E87}" srcOrd="0" destOrd="0" presId="urn:microsoft.com/office/officeart/2008/layout/HorizontalMultiLevelHierarchy"/>
    <dgm:cxn modelId="{010B7DEA-5117-4094-A08D-755F6D32FA35}" type="presParOf" srcId="{AD900A5E-FDE2-45F9-A07E-D39DFDFECCA6}" destId="{5A33E5D0-21BE-436A-BA06-623053B011F6}" srcOrd="5" destOrd="0" presId="urn:microsoft.com/office/officeart/2008/layout/HorizontalMultiLevelHierarchy"/>
    <dgm:cxn modelId="{9F93F13D-EAA8-430A-80A2-16A30D2B33D8}" type="presParOf" srcId="{5A33E5D0-21BE-436A-BA06-623053B011F6}" destId="{D992339D-5384-4EAB-987E-5B6757FA115D}" srcOrd="0" destOrd="0" presId="urn:microsoft.com/office/officeart/2008/layout/HorizontalMultiLevelHierarchy"/>
    <dgm:cxn modelId="{1EF1BCED-7100-4F1D-8A85-78006567CDEE}" type="presParOf" srcId="{5A33E5D0-21BE-436A-BA06-623053B011F6}" destId="{F84B0491-CAF4-4782-9917-A4B83E2591B4}" srcOrd="1" destOrd="0" presId="urn:microsoft.com/office/officeart/2008/layout/HorizontalMultiLevelHierarchy"/>
    <dgm:cxn modelId="{1DEB3B21-44A4-4CB2-B4F4-2F1F8FF0B0C6}" type="presParOf" srcId="{AD900A5E-FDE2-45F9-A07E-D39DFDFECCA6}" destId="{2B2669A7-5E98-40D3-B11B-AD36CD58FB47}" srcOrd="6" destOrd="0" presId="urn:microsoft.com/office/officeart/2008/layout/HorizontalMultiLevelHierarchy"/>
    <dgm:cxn modelId="{040A5485-4FC8-4DEF-A691-92E3F0D70DEE}" type="presParOf" srcId="{2B2669A7-5E98-40D3-B11B-AD36CD58FB47}" destId="{E4174A86-C3D8-4713-8AD1-E5254D5E4A3C}" srcOrd="0" destOrd="0" presId="urn:microsoft.com/office/officeart/2008/layout/HorizontalMultiLevelHierarchy"/>
    <dgm:cxn modelId="{56C28C72-97F6-49CB-A0C7-200A2A658272}" type="presParOf" srcId="{AD900A5E-FDE2-45F9-A07E-D39DFDFECCA6}" destId="{5717A634-2658-4E2D-BE42-E7CB508B25EB}" srcOrd="7" destOrd="0" presId="urn:microsoft.com/office/officeart/2008/layout/HorizontalMultiLevelHierarchy"/>
    <dgm:cxn modelId="{77AC55E3-DB17-4FE1-BC7C-551534FE439B}" type="presParOf" srcId="{5717A634-2658-4E2D-BE42-E7CB508B25EB}" destId="{44781C64-23B1-4B7D-A865-B87BB2127C98}" srcOrd="0" destOrd="0" presId="urn:microsoft.com/office/officeart/2008/layout/HorizontalMultiLevelHierarchy"/>
    <dgm:cxn modelId="{9CA75BA7-25C2-4D0D-B54D-3F50BF2F184A}" type="presParOf" srcId="{5717A634-2658-4E2D-BE42-E7CB508B25EB}" destId="{DF289112-25AD-4BDD-94CE-F3574F776514}" srcOrd="1" destOrd="0" presId="urn:microsoft.com/office/officeart/2008/layout/HorizontalMultiLevelHierarchy"/>
    <dgm:cxn modelId="{1A655B95-60C2-464C-ACF9-0D8CD03505D2}" type="presParOf" srcId="{AD900A5E-FDE2-45F9-A07E-D39DFDFECCA6}" destId="{160AD9D0-D4F1-4B4D-843D-137574A4B887}" srcOrd="8" destOrd="0" presId="urn:microsoft.com/office/officeart/2008/layout/HorizontalMultiLevelHierarchy"/>
    <dgm:cxn modelId="{CAA7AE02-E130-404D-8123-A5365D39D4CB}" type="presParOf" srcId="{160AD9D0-D4F1-4B4D-843D-137574A4B887}" destId="{B1EACA0D-E14F-4B83-A855-ADE65E9044F5}" srcOrd="0" destOrd="0" presId="urn:microsoft.com/office/officeart/2008/layout/HorizontalMultiLevelHierarchy"/>
    <dgm:cxn modelId="{CC85331B-A28A-434C-98BF-37B2FE65EF01}" type="presParOf" srcId="{AD900A5E-FDE2-45F9-A07E-D39DFDFECCA6}" destId="{8E26BEB8-B08C-4936-9A53-9AF7628C42AB}" srcOrd="9" destOrd="0" presId="urn:microsoft.com/office/officeart/2008/layout/HorizontalMultiLevelHierarchy"/>
    <dgm:cxn modelId="{C8D948AD-EAD8-4D23-9E76-221D849BA25F}" type="presParOf" srcId="{8E26BEB8-B08C-4936-9A53-9AF7628C42AB}" destId="{3818FB4F-27E2-4F38-B121-EDC4A7EE9BB5}" srcOrd="0" destOrd="0" presId="urn:microsoft.com/office/officeart/2008/layout/HorizontalMultiLevelHierarchy"/>
    <dgm:cxn modelId="{249FE4AD-8F43-4F73-A99E-098F05420279}" type="presParOf" srcId="{8E26BEB8-B08C-4936-9A53-9AF7628C42AB}" destId="{E92ED912-5983-49A0-84CE-0880A111358A}"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3" csCatId="colorful" phldr="1"/>
      <dgm:spPr/>
    </dgm:pt>
    <dgm:pt modelId="{C0FCB6FA-27F6-4276-A848-DDD391414462}">
      <dgm:prSet phldrT="[Texte]" custT="1"/>
      <dgm:spPr/>
      <dgm:t>
        <a:bodyPr/>
        <a:lstStyle/>
        <a:p>
          <a:r>
            <a:rPr lang="fr-FR" sz="1800" b="1" dirty="0" smtClean="0">
              <a:solidFill>
                <a:schemeClr val="tx1">
                  <a:lumMod val="95000"/>
                  <a:lumOff val="5000"/>
                </a:schemeClr>
              </a:solidFill>
            </a:rPr>
            <a:t>Usinage par laser, métrologie, contrôles par méthodes et captures optiques</a:t>
          </a:r>
          <a:endParaRPr lang="fr-FR" sz="1800" b="1" dirty="0">
            <a:solidFill>
              <a:schemeClr val="tx1">
                <a:lumMod val="95000"/>
                <a:lumOff val="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u="sng" dirty="0" smtClean="0">
              <a:solidFill>
                <a:schemeClr val="tx1">
                  <a:lumMod val="95000"/>
                  <a:lumOff val="5000"/>
                </a:schemeClr>
              </a:solidFill>
            </a:rPr>
            <a:t>Télécommunications</a:t>
          </a:r>
          <a:r>
            <a:rPr lang="fr-FR" sz="1800" b="1" dirty="0" smtClean="0">
              <a:solidFill>
                <a:schemeClr val="tx1">
                  <a:lumMod val="95000"/>
                  <a:lumOff val="5000"/>
                </a:schemeClr>
              </a:solidFill>
            </a:rPr>
            <a:t>: transfert des données par fibre optique</a:t>
          </a:r>
          <a:endParaRPr lang="fr-FR" sz="1800" b="1" dirty="0">
            <a:solidFill>
              <a:schemeClr val="tx1">
                <a:lumMod val="95000"/>
                <a:lumOff val="5000"/>
              </a:schemeClr>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600" b="1" u="sng" dirty="0" smtClean="0">
              <a:solidFill>
                <a:schemeClr val="tx1">
                  <a:lumMod val="95000"/>
                  <a:lumOff val="5000"/>
                </a:schemeClr>
              </a:solidFill>
            </a:rPr>
            <a:t>Instrumentation optique</a:t>
          </a:r>
          <a:r>
            <a:rPr lang="fr-FR" sz="1600" b="1" dirty="0" smtClean="0">
              <a:solidFill>
                <a:schemeClr val="tx1">
                  <a:lumMod val="95000"/>
                  <a:lumOff val="5000"/>
                </a:schemeClr>
              </a:solidFill>
            </a:rPr>
            <a:t>:  observation de l’infiniment petit (microscope) à l’infiniment loin (</a:t>
          </a:r>
          <a:r>
            <a:rPr lang="fr-FR" sz="1600" b="1" dirty="0" err="1" smtClean="0">
              <a:solidFill>
                <a:schemeClr val="tx1">
                  <a:lumMod val="95000"/>
                  <a:lumOff val="5000"/>
                </a:schemeClr>
              </a:solidFill>
            </a:rPr>
            <a:t>téléscope</a:t>
          </a:r>
          <a:r>
            <a:rPr lang="fr-FR" sz="1600" b="1" dirty="0" smtClean="0">
              <a:solidFill>
                <a:schemeClr val="tx1">
                  <a:lumMod val="95000"/>
                  <a:lumOff val="5000"/>
                </a:schemeClr>
              </a:solidFill>
            </a:rPr>
            <a:t>)</a:t>
          </a:r>
          <a:endParaRPr lang="fr-FR" sz="1600" b="1" dirty="0">
            <a:solidFill>
              <a:schemeClr val="tx1">
                <a:lumMod val="95000"/>
                <a:lumOff val="5000"/>
              </a:schemeClr>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800" b="1" u="sng" dirty="0" smtClean="0">
              <a:solidFill>
                <a:schemeClr val="tx1">
                  <a:lumMod val="95000"/>
                  <a:lumOff val="5000"/>
                </a:schemeClr>
              </a:solidFill>
            </a:rPr>
            <a:t>Audiovisuel:</a:t>
          </a:r>
          <a:r>
            <a:rPr lang="fr-FR" sz="1800" b="1" u="none" dirty="0" smtClean="0">
              <a:solidFill>
                <a:schemeClr val="tx1">
                  <a:lumMod val="95000"/>
                  <a:lumOff val="5000"/>
                </a:schemeClr>
              </a:solidFill>
            </a:rPr>
            <a:t> appareils photos et caméras pour appareils modernes</a:t>
          </a:r>
          <a:r>
            <a:rPr lang="fr-FR" sz="1800" b="1" u="sng" dirty="0" smtClean="0">
              <a:solidFill>
                <a:schemeClr val="tx1">
                  <a:lumMod val="95000"/>
                  <a:lumOff val="5000"/>
                </a:schemeClr>
              </a:solidFill>
            </a:rPr>
            <a:t> </a:t>
          </a:r>
          <a:endParaRPr lang="fr-FR" sz="1800" b="1" u="sng" dirty="0">
            <a:solidFill>
              <a:schemeClr val="tx1">
                <a:lumMod val="95000"/>
                <a:lumOff val="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800" b="1" u="sng" dirty="0" smtClean="0">
              <a:solidFill>
                <a:schemeClr val="tx1">
                  <a:lumMod val="95000"/>
                  <a:lumOff val="5000"/>
                </a:schemeClr>
              </a:solidFill>
            </a:rPr>
            <a:t>Médecine</a:t>
          </a:r>
          <a:r>
            <a:rPr lang="fr-FR" sz="1800" b="1" dirty="0" smtClean="0">
              <a:solidFill>
                <a:schemeClr val="tx1">
                  <a:lumMod val="95000"/>
                  <a:lumOff val="5000"/>
                </a:schemeClr>
              </a:solidFill>
            </a:rPr>
            <a:t>: Radiologie, instrumentation optique (ophtalmologie, optométrie, chirurgie…)</a:t>
          </a:r>
          <a:endParaRPr lang="fr-FR" sz="1800" b="1" dirty="0">
            <a:solidFill>
              <a:schemeClr val="tx1">
                <a:lumMod val="95000"/>
                <a:lumOff val="5000"/>
              </a:schemeClr>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0070C0"/>
        </a:solidFill>
      </dgm:spPr>
      <dgm:t>
        <a:bodyPr/>
        <a:lstStyle/>
        <a:p>
          <a:endParaRPr lang="fr-FR"/>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47694" custScaleY="175299"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48272" custScaleY="147082"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47656" custScaleY="200015" custLinFactNeighborX="10090">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47176" custScaleY="236007"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47623" custScaleY="186674"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DE2DE10-AF1C-4C11-8E14-1CD373873725}" srcId="{DF850BA0-980F-487C-943C-295FCF14F677}" destId="{A53C5A95-FE86-4F64-8FB4-40AC5D3753BA}" srcOrd="3" destOrd="0" parTransId="{6FDA76F1-76B6-4889-9C73-B99AAF5BAA4A}" sibTransId="{688A9A12-FBEB-485E-A980-481248E01C38}"/>
    <dgm:cxn modelId="{5A5E5CC7-1B5D-4C6B-AF83-AE2267E5B2F6}" type="presOf" srcId="{CF58E460-DF30-4E3A-BF88-845C22EFF429}" destId="{C3E477BD-5079-46B2-92AC-01225D574E5E}" srcOrd="0" destOrd="0" presId="urn:microsoft.com/office/officeart/2005/8/layout/pyramid2"/>
    <dgm:cxn modelId="{4D39E737-394D-4825-8270-F856D534862A}" type="presOf" srcId="{00E92796-8F80-4A84-A80E-73C97AC2D915}" destId="{CD5718A3-3CE4-4E27-990C-EE04E3F231CA}"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2FD4A086-325A-4000-8CE3-3797F09875C0}" type="presOf" srcId="{DF850BA0-980F-487C-943C-295FCF14F677}" destId="{52DC174A-9114-4957-B5D5-ACC8220DE2DC}"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E10FFFAF-A11A-4E05-902D-E8228711DA74}" type="presOf" srcId="{A53C5A95-FE86-4F64-8FB4-40AC5D3753BA}" destId="{5D7FA0A0-3535-4EA6-BF21-E5467B7C0590}" srcOrd="0" destOrd="0" presId="urn:microsoft.com/office/officeart/2005/8/layout/pyramid2"/>
    <dgm:cxn modelId="{FF1B1CAC-4961-4136-9B15-F318A0B32541}" type="presOf" srcId="{75F510E6-5908-4545-B4C1-82DD263817F0}" destId="{ECEEF24C-6443-4BA5-8E80-EB257DA876C0}" srcOrd="0" destOrd="0" presId="urn:microsoft.com/office/officeart/2005/8/layout/pyramid2"/>
    <dgm:cxn modelId="{89FAFA22-D973-4697-8C16-3C66F972E0A6}" type="presOf" srcId="{C0FCB6FA-27F6-4276-A848-DDD391414462}" destId="{7A7E3190-F950-45F3-9A89-567A6D1B1DAE}" srcOrd="0" destOrd="0" presId="urn:microsoft.com/office/officeart/2005/8/layout/pyramid2"/>
    <dgm:cxn modelId="{03799FC7-D34D-4E45-A809-0E147864B261}" srcId="{DF850BA0-980F-487C-943C-295FCF14F677}" destId="{CF58E460-DF30-4E3A-BF88-845C22EFF429}" srcOrd="4" destOrd="0" parTransId="{E22A5FD4-10E5-44A4-94BF-3200210FD3B7}" sibTransId="{D7D834B1-01ED-42FB-BBCA-8FB594B1DD15}"/>
    <dgm:cxn modelId="{BFA098DF-F80E-4E27-8E92-90BAA3F9E956}" type="presParOf" srcId="{52DC174A-9114-4957-B5D5-ACC8220DE2DC}" destId="{81B447EB-C94D-45D4-AFE5-AD856F6F8475}" srcOrd="0" destOrd="0" presId="urn:microsoft.com/office/officeart/2005/8/layout/pyramid2"/>
    <dgm:cxn modelId="{D94AE917-9251-4108-A9AA-67B58219E69B}" type="presParOf" srcId="{52DC174A-9114-4957-B5D5-ACC8220DE2DC}" destId="{70F36FD1-C1F9-4FAD-A517-2FE5225F685C}" srcOrd="1" destOrd="0" presId="urn:microsoft.com/office/officeart/2005/8/layout/pyramid2"/>
    <dgm:cxn modelId="{A5844903-9210-4E1B-A315-62D0991061B8}" type="presParOf" srcId="{70F36FD1-C1F9-4FAD-A517-2FE5225F685C}" destId="{7A7E3190-F950-45F3-9A89-567A6D1B1DAE}" srcOrd="0" destOrd="0" presId="urn:microsoft.com/office/officeart/2005/8/layout/pyramid2"/>
    <dgm:cxn modelId="{C7B7CBC1-8DCD-49FA-9DFA-B2FD13D5550F}" type="presParOf" srcId="{70F36FD1-C1F9-4FAD-A517-2FE5225F685C}" destId="{083C19E5-8B98-420B-967F-AC5E083F8363}" srcOrd="1" destOrd="0" presId="urn:microsoft.com/office/officeart/2005/8/layout/pyramid2"/>
    <dgm:cxn modelId="{E486E2B2-6A5B-484B-9B94-AE26F53E80D6}" type="presParOf" srcId="{70F36FD1-C1F9-4FAD-A517-2FE5225F685C}" destId="{CD5718A3-3CE4-4E27-990C-EE04E3F231CA}" srcOrd="2" destOrd="0" presId="urn:microsoft.com/office/officeart/2005/8/layout/pyramid2"/>
    <dgm:cxn modelId="{9E893840-7F60-47E3-B3C2-3BD572D7E975}" type="presParOf" srcId="{70F36FD1-C1F9-4FAD-A517-2FE5225F685C}" destId="{BD83CF3B-6FFC-431D-A29D-04587BECA2A9}" srcOrd="3" destOrd="0" presId="urn:microsoft.com/office/officeart/2005/8/layout/pyramid2"/>
    <dgm:cxn modelId="{F804DC1D-E31E-469B-9B80-CB139C2C7F36}" type="presParOf" srcId="{70F36FD1-C1F9-4FAD-A517-2FE5225F685C}" destId="{ECEEF24C-6443-4BA5-8E80-EB257DA876C0}" srcOrd="4" destOrd="0" presId="urn:microsoft.com/office/officeart/2005/8/layout/pyramid2"/>
    <dgm:cxn modelId="{50CB5E93-8C12-4827-896E-362957F2E753}" type="presParOf" srcId="{70F36FD1-C1F9-4FAD-A517-2FE5225F685C}" destId="{FBEB7C95-A293-422E-82F1-9FF77B11DC22}" srcOrd="5" destOrd="0" presId="urn:microsoft.com/office/officeart/2005/8/layout/pyramid2"/>
    <dgm:cxn modelId="{2C2F404F-50DF-404E-93C2-55472E633ACB}" type="presParOf" srcId="{70F36FD1-C1F9-4FAD-A517-2FE5225F685C}" destId="{5D7FA0A0-3535-4EA6-BF21-E5467B7C0590}" srcOrd="6" destOrd="0" presId="urn:microsoft.com/office/officeart/2005/8/layout/pyramid2"/>
    <dgm:cxn modelId="{C65CA1D1-E83D-4CE2-AC6E-396CED3B7819}" type="presParOf" srcId="{70F36FD1-C1F9-4FAD-A517-2FE5225F685C}" destId="{78DDC576-D23C-4E4D-B6D3-9376DF93D7E2}" srcOrd="7" destOrd="0" presId="urn:microsoft.com/office/officeart/2005/8/layout/pyramid2"/>
    <dgm:cxn modelId="{2C4BDA6A-0D36-41E9-88F9-B00CF01DD97B}" type="presParOf" srcId="{70F36FD1-C1F9-4FAD-A517-2FE5225F685C}" destId="{C3E477BD-5079-46B2-92AC-01225D574E5E}" srcOrd="8" destOrd="0" presId="urn:microsoft.com/office/officeart/2005/8/layout/pyramid2"/>
    <dgm:cxn modelId="{B295D79F-9745-4AD1-9759-E9E301657166}"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2" csCatId="colorful" phldr="1"/>
      <dgm:spPr/>
    </dgm:pt>
    <dgm:pt modelId="{C0FCB6FA-27F6-4276-A848-DDD391414462}">
      <dgm:prSet phldrT="[Texte]" custT="1"/>
      <dgm:spPr/>
      <dgm:t>
        <a:bodyPr/>
        <a:lstStyle/>
        <a:p>
          <a:r>
            <a:rPr lang="fr-FR" sz="1800" b="1" dirty="0" smtClean="0">
              <a:solidFill>
                <a:schemeClr val="tx2">
                  <a:lumMod val="75000"/>
                </a:schemeClr>
              </a:solidFill>
            </a:rPr>
            <a:t>Complexe pétrochimique de Skikda, Entreprise Nationale de Pétrochimie (ENIP),</a:t>
          </a:r>
          <a:endParaRPr lang="fr-FR" sz="1800" b="1" dirty="0">
            <a:solidFill>
              <a:schemeClr val="tx2">
                <a:lumMod val="7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dirty="0" smtClean="0">
              <a:solidFill>
                <a:schemeClr val="tx2">
                  <a:lumMod val="75000"/>
                </a:schemeClr>
              </a:solidFill>
            </a:rPr>
            <a:t>Gaz Naturel Liquéfié (GNL), Raffinerie</a:t>
          </a:r>
          <a:endParaRPr lang="fr-FR" sz="1800" b="1" dirty="0">
            <a:solidFill>
              <a:schemeClr val="tx2">
                <a:lumMod val="75000"/>
              </a:schemeClr>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800" b="1" dirty="0" smtClean="0">
              <a:solidFill>
                <a:schemeClr val="tx2">
                  <a:lumMod val="75000"/>
                </a:schemeClr>
              </a:solidFill>
            </a:rPr>
            <a:t>Industries des hydrocarbures, Complexe Méthanol et dérivés d’Arzew.</a:t>
          </a:r>
          <a:endParaRPr lang="fr-FR" sz="1800" b="1" dirty="0">
            <a:solidFill>
              <a:schemeClr val="tx2">
                <a:lumMod val="75000"/>
              </a:schemeClr>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800" b="1" dirty="0" smtClean="0">
              <a:solidFill>
                <a:schemeClr val="tx2">
                  <a:lumMod val="75000"/>
                </a:schemeClr>
              </a:solidFill>
            </a:rPr>
            <a:t>Entreprise de production basée sur des procédés chimiques et/ou automatisés.</a:t>
          </a:r>
          <a:endParaRPr lang="fr-FR" sz="1800" b="1" dirty="0">
            <a:solidFill>
              <a:schemeClr val="tx2">
                <a:lumMod val="7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FFC000"/>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4" custScaleX="119918" custScaleY="127302"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4" custScaleX="119880" custScaleY="127058"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4" custScaleX="119880" custScaleY="131749" custLinFactNeighborX="10090">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C3E477BD-5079-46B2-92AC-01225D574E5E}" type="pres">
      <dgm:prSet presAssocID="{CF58E460-DF30-4E3A-BF88-845C22EFF429}" presName="aNode" presStyleLbl="fgAcc1" presStyleIdx="3" presStyleCnt="4" custScaleX="119880" custScaleY="135727"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525C386F-B62A-41FC-8197-A02BBB5F5134}" type="presOf" srcId="{00E92796-8F80-4A84-A80E-73C97AC2D915}" destId="{CD5718A3-3CE4-4E27-990C-EE04E3F231CA}" srcOrd="0" destOrd="0" presId="urn:microsoft.com/office/officeart/2005/8/layout/pyramid2"/>
    <dgm:cxn modelId="{A89A5FD1-1B88-4FF0-9C6E-E12DD3CC5074}" type="presOf" srcId="{CF58E460-DF30-4E3A-BF88-845C22EFF429}" destId="{C3E477BD-5079-46B2-92AC-01225D574E5E}"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2B089A04-EA64-48A1-8AEC-A77EB301D1B6}" srcId="{DF850BA0-980F-487C-943C-295FCF14F677}" destId="{C0FCB6FA-27F6-4276-A848-DDD391414462}" srcOrd="0" destOrd="0" parTransId="{515EE362-FA91-41B0-AC1D-4901FF5606DE}" sibTransId="{0738F614-6F7E-47D8-903B-609C0288B3F7}"/>
    <dgm:cxn modelId="{7B1C937D-6B49-4130-887B-AA36A7B3FB25}" type="presOf" srcId="{75F510E6-5908-4545-B4C1-82DD263817F0}" destId="{ECEEF24C-6443-4BA5-8E80-EB257DA876C0}" srcOrd="0" destOrd="0" presId="urn:microsoft.com/office/officeart/2005/8/layout/pyramid2"/>
    <dgm:cxn modelId="{965EB4E7-DCF1-4F50-B7CC-59A33234CCF4}" type="presOf" srcId="{C0FCB6FA-27F6-4276-A848-DDD391414462}" destId="{7A7E3190-F950-45F3-9A89-567A6D1B1DAE}" srcOrd="0" destOrd="0" presId="urn:microsoft.com/office/officeart/2005/8/layout/pyramid2"/>
    <dgm:cxn modelId="{2B96226B-48A6-4AB5-9BC2-BB9904185A9C}" type="presOf" srcId="{DF850BA0-980F-487C-943C-295FCF14F677}" destId="{52DC174A-9114-4957-B5D5-ACC8220DE2DC}" srcOrd="0" destOrd="0" presId="urn:microsoft.com/office/officeart/2005/8/layout/pyramid2"/>
    <dgm:cxn modelId="{03799FC7-D34D-4E45-A809-0E147864B261}" srcId="{DF850BA0-980F-487C-943C-295FCF14F677}" destId="{CF58E460-DF30-4E3A-BF88-845C22EFF429}" srcOrd="3" destOrd="0" parTransId="{E22A5FD4-10E5-44A4-94BF-3200210FD3B7}" sibTransId="{D7D834B1-01ED-42FB-BBCA-8FB594B1DD15}"/>
    <dgm:cxn modelId="{7E0B2A9E-7D4C-4EDA-94C2-BD6C9AC7A96F}" type="presParOf" srcId="{52DC174A-9114-4957-B5D5-ACC8220DE2DC}" destId="{81B447EB-C94D-45D4-AFE5-AD856F6F8475}" srcOrd="0" destOrd="0" presId="urn:microsoft.com/office/officeart/2005/8/layout/pyramid2"/>
    <dgm:cxn modelId="{0212FABF-BA38-428E-A8A8-E878408B2D98}" type="presParOf" srcId="{52DC174A-9114-4957-B5D5-ACC8220DE2DC}" destId="{70F36FD1-C1F9-4FAD-A517-2FE5225F685C}" srcOrd="1" destOrd="0" presId="urn:microsoft.com/office/officeart/2005/8/layout/pyramid2"/>
    <dgm:cxn modelId="{CF516FEE-38BE-4488-85C0-524B1F55675D}" type="presParOf" srcId="{70F36FD1-C1F9-4FAD-A517-2FE5225F685C}" destId="{7A7E3190-F950-45F3-9A89-567A6D1B1DAE}" srcOrd="0" destOrd="0" presId="urn:microsoft.com/office/officeart/2005/8/layout/pyramid2"/>
    <dgm:cxn modelId="{DCE825CE-D6CA-4CCC-86D1-6B6616A711C9}" type="presParOf" srcId="{70F36FD1-C1F9-4FAD-A517-2FE5225F685C}" destId="{083C19E5-8B98-420B-967F-AC5E083F8363}" srcOrd="1" destOrd="0" presId="urn:microsoft.com/office/officeart/2005/8/layout/pyramid2"/>
    <dgm:cxn modelId="{CB827CBF-969D-414C-95D2-94B190490888}" type="presParOf" srcId="{70F36FD1-C1F9-4FAD-A517-2FE5225F685C}" destId="{CD5718A3-3CE4-4E27-990C-EE04E3F231CA}" srcOrd="2" destOrd="0" presId="urn:microsoft.com/office/officeart/2005/8/layout/pyramid2"/>
    <dgm:cxn modelId="{CE04E08E-576B-4C25-883E-51FD2A2068B5}" type="presParOf" srcId="{70F36FD1-C1F9-4FAD-A517-2FE5225F685C}" destId="{BD83CF3B-6FFC-431D-A29D-04587BECA2A9}" srcOrd="3" destOrd="0" presId="urn:microsoft.com/office/officeart/2005/8/layout/pyramid2"/>
    <dgm:cxn modelId="{DE922C9E-1CAE-4077-A45D-D6C3402B4F33}" type="presParOf" srcId="{70F36FD1-C1F9-4FAD-A517-2FE5225F685C}" destId="{ECEEF24C-6443-4BA5-8E80-EB257DA876C0}" srcOrd="4" destOrd="0" presId="urn:microsoft.com/office/officeart/2005/8/layout/pyramid2"/>
    <dgm:cxn modelId="{8DE52BA4-1AFC-4BA6-830C-A3155AB10803}" type="presParOf" srcId="{70F36FD1-C1F9-4FAD-A517-2FE5225F685C}" destId="{FBEB7C95-A293-422E-82F1-9FF77B11DC22}" srcOrd="5" destOrd="0" presId="urn:microsoft.com/office/officeart/2005/8/layout/pyramid2"/>
    <dgm:cxn modelId="{C7BBEB9A-393E-4977-8F67-D9978BC5ACEB}" type="presParOf" srcId="{70F36FD1-C1F9-4FAD-A517-2FE5225F685C}" destId="{C3E477BD-5079-46B2-92AC-01225D574E5E}" srcOrd="6" destOrd="0" presId="urn:microsoft.com/office/officeart/2005/8/layout/pyramid2"/>
    <dgm:cxn modelId="{82A46F63-82DA-40E9-8DC2-02A615134834}" type="presParOf" srcId="{70F36FD1-C1F9-4FAD-A517-2FE5225F685C}" destId="{948EB712-9C3F-48BE-8EDA-58617D9D6AD2}"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3" csCatId="colorful" phldr="1"/>
      <dgm:spPr/>
      <dgm:t>
        <a:bodyPr/>
        <a:lstStyle/>
        <a:p>
          <a:endParaRPr lang="fr-FR"/>
        </a:p>
      </dgm:t>
    </dgm:pt>
    <dgm:pt modelId="{45761AAA-2151-4318-96C9-944C93BF5ACC}">
      <dgm:prSet phldrT="[Texte]" custT="1"/>
      <dgm:spPr>
        <a:solidFill>
          <a:srgbClr val="002060"/>
        </a:solidFill>
      </dgm:spPr>
      <dgm:t>
        <a:bodyPr/>
        <a:lstStyle/>
        <a:p>
          <a:r>
            <a:rPr lang="fr-FR" sz="2400" b="1" dirty="0" smtClean="0"/>
            <a:t>Licences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1800" b="1" dirty="0" smtClean="0"/>
            <a:t>Transport et distribution des hydrocarbures</a:t>
          </a:r>
          <a:endParaRPr lang="fr-FR" sz="18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000" b="1" dirty="0" smtClean="0"/>
            <a:t>Traction électrique</a:t>
          </a:r>
          <a:endParaRPr lang="fr-FR" sz="20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ED01B48D-0526-45C1-A9B3-1E40F1EA0A5C}">
      <dgm:prSet phldrT="[Texte]" custT="1"/>
      <dgm:spPr/>
      <dgm:t>
        <a:bodyPr/>
        <a:lstStyle/>
        <a:p>
          <a:r>
            <a:rPr lang="fr-FR" sz="1800" b="1" dirty="0" smtClean="0"/>
            <a:t>Ingénierie des transports</a:t>
          </a:r>
          <a:endParaRPr lang="fr-FR" sz="1800" b="1" dirty="0"/>
        </a:p>
      </dgm:t>
    </dgm:pt>
    <dgm:pt modelId="{9795DC91-DFF6-4CE8-B2DB-D9CD222A4493}" type="parTrans" cxnId="{AD5EF11E-90AD-44F5-A053-70854C85E53C}">
      <dgm:prSet/>
      <dgm:spPr/>
      <dgm:t>
        <a:bodyPr/>
        <a:lstStyle/>
        <a:p>
          <a:endParaRPr lang="fr-BE"/>
        </a:p>
      </dgm:t>
    </dgm:pt>
    <dgm:pt modelId="{D8DF05C2-AFA9-4594-8286-326937AB83BE}" type="sibTrans" cxnId="{AD5EF11E-90AD-44F5-A053-70854C85E53C}">
      <dgm:prSet/>
      <dgm:spPr/>
      <dgm:t>
        <a:bodyPr/>
        <a:lstStyle/>
        <a:p>
          <a:endParaRPr lang="fr-BE"/>
        </a:p>
      </dgm:t>
    </dgm:pt>
    <dgm:pt modelId="{FABF981F-8038-4E32-A978-2B6231CB4AF9}">
      <dgm:prSet phldrT="[Texte]" custT="1"/>
      <dgm:spPr/>
      <dgm:t>
        <a:bodyPr/>
        <a:lstStyle/>
        <a:p>
          <a:r>
            <a:rPr lang="fr-FR" sz="1800" b="1" dirty="0" smtClean="0"/>
            <a:t>Hygiène et sécurité industrielle</a:t>
          </a:r>
          <a:endParaRPr lang="fr-FR" sz="1800" b="1" dirty="0"/>
        </a:p>
      </dgm:t>
    </dgm:pt>
    <dgm:pt modelId="{934FAF98-603E-4B3B-AE74-A0E0E53A4395}" type="parTrans" cxnId="{688471B4-E573-45FD-8FAE-E87991299614}">
      <dgm:prSet/>
      <dgm:spPr/>
      <dgm:t>
        <a:bodyPr/>
        <a:lstStyle/>
        <a:p>
          <a:endParaRPr lang="fr-BE"/>
        </a:p>
      </dgm:t>
    </dgm:pt>
    <dgm:pt modelId="{92795C27-FD35-4333-BD9A-48D514963933}" type="sibTrans" cxnId="{688471B4-E573-45FD-8FAE-E87991299614}">
      <dgm:prSet/>
      <dgm:spPr/>
      <dgm:t>
        <a:bodyPr/>
        <a:lstStyle/>
        <a:p>
          <a:endParaRPr lang="fr-BE"/>
        </a:p>
      </dgm:t>
    </dgm:pt>
    <dgm:pt modelId="{15E7485A-0AE0-47E6-BB6D-ECD0D2A7DDD0}">
      <dgm:prSet phldrT="[Texte]" custT="1"/>
      <dgm:spPr/>
      <dgm:t>
        <a:bodyPr/>
        <a:lstStyle/>
        <a:p>
          <a:r>
            <a:rPr lang="fr-FR" sz="1800" b="1" dirty="0" smtClean="0"/>
            <a:t>Ingénierie de la maintenance des moyens de transports</a:t>
          </a:r>
          <a:endParaRPr lang="fr-FR" sz="1800" b="1" dirty="0"/>
        </a:p>
      </dgm:t>
    </dgm:pt>
    <dgm:pt modelId="{9372D0FB-936C-4D25-8C85-CEC2AC59CE19}" type="parTrans" cxnId="{B0F5D5CB-2FF0-40A9-B7CB-60F30322800B}">
      <dgm:prSet/>
      <dgm:spPr/>
      <dgm:t>
        <a:bodyPr/>
        <a:lstStyle/>
        <a:p>
          <a:endParaRPr lang="fr-BE"/>
        </a:p>
      </dgm:t>
    </dgm:pt>
    <dgm:pt modelId="{8C8EC708-963A-4431-8D37-65208CE01BD0}" type="sibTrans" cxnId="{B0F5D5CB-2FF0-40A9-B7CB-60F30322800B}">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X="139328" custScaleY="151167">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13CD430-D1AA-4EF4-8A29-8779A846A3DE}" type="pres">
      <dgm:prSet presAssocID="{9795DC91-DFF6-4CE8-B2DB-D9CD222A4493}" presName="conn2-1" presStyleLbl="parChTrans1D2" presStyleIdx="0" presStyleCnt="5"/>
      <dgm:spPr/>
      <dgm:t>
        <a:bodyPr/>
        <a:lstStyle/>
        <a:p>
          <a:endParaRPr lang="fr-FR"/>
        </a:p>
      </dgm:t>
    </dgm:pt>
    <dgm:pt modelId="{1412DAC1-B4D9-4D62-81AD-7D8F8E0316C1}" type="pres">
      <dgm:prSet presAssocID="{9795DC91-DFF6-4CE8-B2DB-D9CD222A4493}" presName="connTx" presStyleLbl="parChTrans1D2" presStyleIdx="0" presStyleCnt="5"/>
      <dgm:spPr/>
      <dgm:t>
        <a:bodyPr/>
        <a:lstStyle/>
        <a:p>
          <a:endParaRPr lang="fr-FR"/>
        </a:p>
      </dgm:t>
    </dgm:pt>
    <dgm:pt modelId="{A20861C8-6561-4A53-981E-6CA4A61DD0E1}" type="pres">
      <dgm:prSet presAssocID="{ED01B48D-0526-45C1-A9B3-1E40F1EA0A5C}" presName="root2" presStyleCnt="0"/>
      <dgm:spPr/>
      <dgm:t>
        <a:bodyPr/>
        <a:lstStyle/>
        <a:p>
          <a:endParaRPr lang="fr-FR"/>
        </a:p>
      </dgm:t>
    </dgm:pt>
    <dgm:pt modelId="{76B3CA0F-ED92-47E9-AB09-EBA5D52537E5}" type="pres">
      <dgm:prSet presAssocID="{ED01B48D-0526-45C1-A9B3-1E40F1EA0A5C}" presName="LevelTwoTextNode" presStyleLbl="node2" presStyleIdx="0" presStyleCnt="5" custScaleX="159122">
        <dgm:presLayoutVars>
          <dgm:chPref val="3"/>
        </dgm:presLayoutVars>
      </dgm:prSet>
      <dgm:spPr/>
      <dgm:t>
        <a:bodyPr/>
        <a:lstStyle/>
        <a:p>
          <a:endParaRPr lang="fr-BE"/>
        </a:p>
      </dgm:t>
    </dgm:pt>
    <dgm:pt modelId="{8188CA18-3939-4D7C-A7E6-6BB2E4B0EC49}" type="pres">
      <dgm:prSet presAssocID="{ED01B48D-0526-45C1-A9B3-1E40F1EA0A5C}" presName="level3hierChild" presStyleCnt="0"/>
      <dgm:spPr/>
      <dgm:t>
        <a:bodyPr/>
        <a:lstStyle/>
        <a:p>
          <a:endParaRPr lang="fr-FR"/>
        </a:p>
      </dgm:t>
    </dgm:pt>
    <dgm:pt modelId="{EC36A7DF-F617-4EDE-8D9A-2B1E1FFCF324}" type="pres">
      <dgm:prSet presAssocID="{9372D0FB-936C-4D25-8C85-CEC2AC59CE19}" presName="conn2-1" presStyleLbl="parChTrans1D2" presStyleIdx="1" presStyleCnt="5"/>
      <dgm:spPr/>
      <dgm:t>
        <a:bodyPr/>
        <a:lstStyle/>
        <a:p>
          <a:endParaRPr lang="fr-BE"/>
        </a:p>
      </dgm:t>
    </dgm:pt>
    <dgm:pt modelId="{1F178C84-0832-4DFD-A30F-9A9ABB3FB2D6}" type="pres">
      <dgm:prSet presAssocID="{9372D0FB-936C-4D25-8C85-CEC2AC59CE19}" presName="connTx" presStyleLbl="parChTrans1D2" presStyleIdx="1" presStyleCnt="5"/>
      <dgm:spPr/>
      <dgm:t>
        <a:bodyPr/>
        <a:lstStyle/>
        <a:p>
          <a:endParaRPr lang="fr-BE"/>
        </a:p>
      </dgm:t>
    </dgm:pt>
    <dgm:pt modelId="{7921EA1F-FC34-42AE-AF9B-5A695EFB36B1}" type="pres">
      <dgm:prSet presAssocID="{15E7485A-0AE0-47E6-BB6D-ECD0D2A7DDD0}" presName="root2" presStyleCnt="0"/>
      <dgm:spPr/>
    </dgm:pt>
    <dgm:pt modelId="{F5B6BF0E-76C9-444C-978B-1AD93FCE36AC}" type="pres">
      <dgm:prSet presAssocID="{15E7485A-0AE0-47E6-BB6D-ECD0D2A7DDD0}" presName="LevelTwoTextNode" presStyleLbl="node2" presStyleIdx="1" presStyleCnt="5" custScaleX="159122" custScaleY="211912">
        <dgm:presLayoutVars>
          <dgm:chPref val="3"/>
        </dgm:presLayoutVars>
      </dgm:prSet>
      <dgm:spPr/>
      <dgm:t>
        <a:bodyPr/>
        <a:lstStyle/>
        <a:p>
          <a:endParaRPr lang="fr-BE"/>
        </a:p>
      </dgm:t>
    </dgm:pt>
    <dgm:pt modelId="{6EC217F6-E986-462F-AC2A-69E72C8FC8EA}" type="pres">
      <dgm:prSet presAssocID="{15E7485A-0AE0-47E6-BB6D-ECD0D2A7DDD0}" presName="level3hierChild" presStyleCnt="0"/>
      <dgm:spPr/>
    </dgm:pt>
    <dgm:pt modelId="{AD5C507C-3B55-4FBE-B455-2A7676271099}" type="pres">
      <dgm:prSet presAssocID="{ED33E3B4-1B1A-425D-98F7-2E063A16FFEE}" presName="conn2-1" presStyleLbl="parChTrans1D2" presStyleIdx="2" presStyleCnt="5"/>
      <dgm:spPr/>
      <dgm:t>
        <a:bodyPr/>
        <a:lstStyle/>
        <a:p>
          <a:endParaRPr lang="fr-BE"/>
        </a:p>
      </dgm:t>
    </dgm:pt>
    <dgm:pt modelId="{59C327A3-C056-4A28-8758-4068EC267A6B}" type="pres">
      <dgm:prSet presAssocID="{ED33E3B4-1B1A-425D-98F7-2E063A16FFEE}" presName="connTx" presStyleLbl="parChTrans1D2" presStyleIdx="2" presStyleCnt="5"/>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2" presStyleCnt="5" custScaleX="159122" custScaleY="242348">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3" presStyleCnt="5"/>
      <dgm:spPr/>
      <dgm:t>
        <a:bodyPr/>
        <a:lstStyle/>
        <a:p>
          <a:endParaRPr lang="fr-BE"/>
        </a:p>
      </dgm:t>
    </dgm:pt>
    <dgm:pt modelId="{914A3A5A-A504-4AB1-B3A2-889158789E87}" type="pres">
      <dgm:prSet presAssocID="{B5A94278-3460-469C-9C5F-AD9D36C950F0}" presName="connTx" presStyleLbl="parChTrans1D2" presStyleIdx="3" presStyleCnt="5"/>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3" presStyleCnt="5" custScaleX="159122">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68A4C08B-E0FB-4DF3-A943-A261137759D5}" type="pres">
      <dgm:prSet presAssocID="{934FAF98-603E-4B3B-AE74-A0E0E53A4395}" presName="conn2-1" presStyleLbl="parChTrans1D2" presStyleIdx="4" presStyleCnt="5"/>
      <dgm:spPr/>
      <dgm:t>
        <a:bodyPr/>
        <a:lstStyle/>
        <a:p>
          <a:endParaRPr lang="fr-FR"/>
        </a:p>
      </dgm:t>
    </dgm:pt>
    <dgm:pt modelId="{02674A05-5472-44B4-81D2-7116F4184BEE}" type="pres">
      <dgm:prSet presAssocID="{934FAF98-603E-4B3B-AE74-A0E0E53A4395}" presName="connTx" presStyleLbl="parChTrans1D2" presStyleIdx="4" presStyleCnt="5"/>
      <dgm:spPr/>
      <dgm:t>
        <a:bodyPr/>
        <a:lstStyle/>
        <a:p>
          <a:endParaRPr lang="fr-FR"/>
        </a:p>
      </dgm:t>
    </dgm:pt>
    <dgm:pt modelId="{99FBE0EC-804C-4BA3-A276-387795E15B00}" type="pres">
      <dgm:prSet presAssocID="{FABF981F-8038-4E32-A978-2B6231CB4AF9}" presName="root2" presStyleCnt="0"/>
      <dgm:spPr/>
      <dgm:t>
        <a:bodyPr/>
        <a:lstStyle/>
        <a:p>
          <a:endParaRPr lang="fr-FR"/>
        </a:p>
      </dgm:t>
    </dgm:pt>
    <dgm:pt modelId="{846EFAB4-EAE1-4E6C-B88B-7E52796C5205}" type="pres">
      <dgm:prSet presAssocID="{FABF981F-8038-4E32-A978-2B6231CB4AF9}" presName="LevelTwoTextNode" presStyleLbl="node2" presStyleIdx="4" presStyleCnt="5" custScaleX="162734">
        <dgm:presLayoutVars>
          <dgm:chPref val="3"/>
        </dgm:presLayoutVars>
      </dgm:prSet>
      <dgm:spPr/>
      <dgm:t>
        <a:bodyPr/>
        <a:lstStyle/>
        <a:p>
          <a:endParaRPr lang="fr-BE"/>
        </a:p>
      </dgm:t>
    </dgm:pt>
    <dgm:pt modelId="{16B00D61-A70A-4778-8017-4C2DC1C0E2A5}" type="pres">
      <dgm:prSet presAssocID="{FABF981F-8038-4E32-A978-2B6231CB4AF9}" presName="level3hierChild" presStyleCnt="0"/>
      <dgm:spPr/>
      <dgm:t>
        <a:bodyPr/>
        <a:lstStyle/>
        <a:p>
          <a:endParaRPr lang="fr-FR"/>
        </a:p>
      </dgm:t>
    </dgm:pt>
  </dgm:ptLst>
  <dgm:cxnLst>
    <dgm:cxn modelId="{74D84D25-27D0-45EE-B936-28B98421DFB9}" type="presOf" srcId="{934FAF98-603E-4B3B-AE74-A0E0E53A4395}" destId="{68A4C08B-E0FB-4DF3-A943-A261137759D5}" srcOrd="0" destOrd="0" presId="urn:microsoft.com/office/officeart/2008/layout/HorizontalMultiLevelHierarchy"/>
    <dgm:cxn modelId="{59BF6D14-9242-4B27-922D-FD3A82C7A0C9}" type="presOf" srcId="{09FBB5B9-436D-4272-95D3-B5CCD0E157F9}" destId="{D992339D-5384-4EAB-987E-5B6757FA115D}" srcOrd="0" destOrd="0" presId="urn:microsoft.com/office/officeart/2008/layout/HorizontalMultiLevelHierarchy"/>
    <dgm:cxn modelId="{6B5CF183-D30F-4534-9D3D-A630481F0A52}" type="presOf" srcId="{E9D04DB6-5D4D-4C68-9349-FBA364762E9C}" destId="{6D836D6B-5535-41D4-82FF-1E90CAC3E709}" srcOrd="0" destOrd="0" presId="urn:microsoft.com/office/officeart/2008/layout/HorizontalMultiLevelHierarchy"/>
    <dgm:cxn modelId="{B9CD6B6D-595D-469F-AC86-ECEF4118B900}" type="presOf" srcId="{45761AAA-2151-4318-96C9-944C93BF5ACC}" destId="{99B23C76-9C6C-4428-BA96-671C52ADE9DE}" srcOrd="0" destOrd="0" presId="urn:microsoft.com/office/officeart/2008/layout/HorizontalMultiLevelHierarchy"/>
    <dgm:cxn modelId="{E12B9ECB-AC50-4333-A6A2-86A654DEBB9A}" type="presOf" srcId="{9372D0FB-936C-4D25-8C85-CEC2AC59CE19}" destId="{EC36A7DF-F617-4EDE-8D9A-2B1E1FFCF324}" srcOrd="0" destOrd="0" presId="urn:microsoft.com/office/officeart/2008/layout/HorizontalMultiLevelHierarchy"/>
    <dgm:cxn modelId="{2B2E7F57-BF37-436F-AD05-685BE254D62A}" type="presOf" srcId="{E7928715-5021-4351-AD4D-EB764D8BFF60}" destId="{8F28FD4D-CB61-42F5-A0EB-9A3E9641DFCF}" srcOrd="0" destOrd="0" presId="urn:microsoft.com/office/officeart/2008/layout/HorizontalMultiLevelHierarchy"/>
    <dgm:cxn modelId="{4FBAC766-92E2-4078-B6F9-24A94FD0A53D}" srcId="{45761AAA-2151-4318-96C9-944C93BF5ACC}" destId="{E7928715-5021-4351-AD4D-EB764D8BFF60}" srcOrd="2" destOrd="0" parTransId="{ED33E3B4-1B1A-425D-98F7-2E063A16FFEE}" sibTransId="{54BD6094-1CC7-4C10-8A52-518CF735DB92}"/>
    <dgm:cxn modelId="{3300B16F-EB44-44F1-9E20-342D400D0957}" type="presOf" srcId="{9372D0FB-936C-4D25-8C85-CEC2AC59CE19}" destId="{1F178C84-0832-4DFD-A30F-9A9ABB3FB2D6}" srcOrd="1"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688471B4-E573-45FD-8FAE-E87991299614}" srcId="{45761AAA-2151-4318-96C9-944C93BF5ACC}" destId="{FABF981F-8038-4E32-A978-2B6231CB4AF9}" srcOrd="4" destOrd="0" parTransId="{934FAF98-603E-4B3B-AE74-A0E0E53A4395}" sibTransId="{92795C27-FD35-4333-BD9A-48D514963933}"/>
    <dgm:cxn modelId="{C4FDCAAC-2139-4506-9BC2-9C216B34D6A8}" type="presOf" srcId="{15E7485A-0AE0-47E6-BB6D-ECD0D2A7DDD0}" destId="{F5B6BF0E-76C9-444C-978B-1AD93FCE36AC}" srcOrd="0" destOrd="0" presId="urn:microsoft.com/office/officeart/2008/layout/HorizontalMultiLevelHierarchy"/>
    <dgm:cxn modelId="{56582671-2F67-4423-96D8-132EF9CE528A}" type="presOf" srcId="{ED33E3B4-1B1A-425D-98F7-2E063A16FFEE}" destId="{AD5C507C-3B55-4FBE-B455-2A7676271099}" srcOrd="0" destOrd="0" presId="urn:microsoft.com/office/officeart/2008/layout/HorizontalMultiLevelHierarchy"/>
    <dgm:cxn modelId="{FFEEDA0D-70B1-4438-B492-026C2EC6EFF9}" srcId="{45761AAA-2151-4318-96C9-944C93BF5ACC}" destId="{09FBB5B9-436D-4272-95D3-B5CCD0E157F9}" srcOrd="3" destOrd="0" parTransId="{B5A94278-3460-469C-9C5F-AD9D36C950F0}" sibTransId="{6DB0E420-86E8-4A3B-BCF7-B92AC6A46686}"/>
    <dgm:cxn modelId="{B95062C2-BABD-4C9B-A3F9-933BDB68CD7B}" type="presOf" srcId="{B5A94278-3460-469C-9C5F-AD9D36C950F0}" destId="{26C86DCF-BDB7-4173-9267-FEEFDC718A8F}" srcOrd="0" destOrd="0" presId="urn:microsoft.com/office/officeart/2008/layout/HorizontalMultiLevelHierarchy"/>
    <dgm:cxn modelId="{AD5EF11E-90AD-44F5-A053-70854C85E53C}" srcId="{45761AAA-2151-4318-96C9-944C93BF5ACC}" destId="{ED01B48D-0526-45C1-A9B3-1E40F1EA0A5C}" srcOrd="0" destOrd="0" parTransId="{9795DC91-DFF6-4CE8-B2DB-D9CD222A4493}" sibTransId="{D8DF05C2-AFA9-4594-8286-326937AB83BE}"/>
    <dgm:cxn modelId="{A1BE3BF1-4A78-4F77-AD17-084ECF8DE5C0}" type="presOf" srcId="{FABF981F-8038-4E32-A978-2B6231CB4AF9}" destId="{846EFAB4-EAE1-4E6C-B88B-7E52796C5205}" srcOrd="0" destOrd="0" presId="urn:microsoft.com/office/officeart/2008/layout/HorizontalMultiLevelHierarchy"/>
    <dgm:cxn modelId="{C75F8A25-13F1-4D96-BEE9-EE166885F61F}" type="presOf" srcId="{ED33E3B4-1B1A-425D-98F7-2E063A16FFEE}" destId="{59C327A3-C056-4A28-8758-4068EC267A6B}" srcOrd="1" destOrd="0" presId="urn:microsoft.com/office/officeart/2008/layout/HorizontalMultiLevelHierarchy"/>
    <dgm:cxn modelId="{F3295D51-5494-4CE9-887F-F81331170871}" type="presOf" srcId="{9795DC91-DFF6-4CE8-B2DB-D9CD222A4493}" destId="{A13CD430-D1AA-4EF4-8A29-8779A846A3DE}" srcOrd="0" destOrd="0" presId="urn:microsoft.com/office/officeart/2008/layout/HorizontalMultiLevelHierarchy"/>
    <dgm:cxn modelId="{F4058604-6863-485F-995F-F537C60014A7}" type="presOf" srcId="{934FAF98-603E-4B3B-AE74-A0E0E53A4395}" destId="{02674A05-5472-44B4-81D2-7116F4184BEE}" srcOrd="1" destOrd="0" presId="urn:microsoft.com/office/officeart/2008/layout/HorizontalMultiLevelHierarchy"/>
    <dgm:cxn modelId="{E53E8FFA-6F2E-49A9-9A34-79E636B11B21}" type="presOf" srcId="{B5A94278-3460-469C-9C5F-AD9D36C950F0}" destId="{914A3A5A-A504-4AB1-B3A2-889158789E87}" srcOrd="1" destOrd="0" presId="urn:microsoft.com/office/officeart/2008/layout/HorizontalMultiLevelHierarchy"/>
    <dgm:cxn modelId="{075E8E97-1D13-4C28-8CED-7BE57F5BE3DE}" type="presOf" srcId="{ED01B48D-0526-45C1-A9B3-1E40F1EA0A5C}" destId="{76B3CA0F-ED92-47E9-AB09-EBA5D52537E5}" srcOrd="0" destOrd="0" presId="urn:microsoft.com/office/officeart/2008/layout/HorizontalMultiLevelHierarchy"/>
    <dgm:cxn modelId="{DCA79EB0-91A2-4107-A2E4-B695B0EE56E6}" type="presOf" srcId="{9795DC91-DFF6-4CE8-B2DB-D9CD222A4493}" destId="{1412DAC1-B4D9-4D62-81AD-7D8F8E0316C1}" srcOrd="1" destOrd="0" presId="urn:microsoft.com/office/officeart/2008/layout/HorizontalMultiLevelHierarchy"/>
    <dgm:cxn modelId="{B0F5D5CB-2FF0-40A9-B7CB-60F30322800B}" srcId="{45761AAA-2151-4318-96C9-944C93BF5ACC}" destId="{15E7485A-0AE0-47E6-BB6D-ECD0D2A7DDD0}" srcOrd="1" destOrd="0" parTransId="{9372D0FB-936C-4D25-8C85-CEC2AC59CE19}" sibTransId="{8C8EC708-963A-4431-8D37-65208CE01BD0}"/>
    <dgm:cxn modelId="{1FC6FF17-3F29-4DAC-ABB1-DB551E0F907B}" type="presParOf" srcId="{6D836D6B-5535-41D4-82FF-1E90CAC3E709}" destId="{819BCC26-DF61-4E9C-8AF4-3346901A7D82}" srcOrd="0" destOrd="0" presId="urn:microsoft.com/office/officeart/2008/layout/HorizontalMultiLevelHierarchy"/>
    <dgm:cxn modelId="{1C9AE37F-4B4C-4AF4-9AE6-586DA5BA4E87}" type="presParOf" srcId="{819BCC26-DF61-4E9C-8AF4-3346901A7D82}" destId="{99B23C76-9C6C-4428-BA96-671C52ADE9DE}" srcOrd="0" destOrd="0" presId="urn:microsoft.com/office/officeart/2008/layout/HorizontalMultiLevelHierarchy"/>
    <dgm:cxn modelId="{978165FD-20AC-4D8F-8595-59D0A4B92DEE}" type="presParOf" srcId="{819BCC26-DF61-4E9C-8AF4-3346901A7D82}" destId="{AD900A5E-FDE2-45F9-A07E-D39DFDFECCA6}" srcOrd="1" destOrd="0" presId="urn:microsoft.com/office/officeart/2008/layout/HorizontalMultiLevelHierarchy"/>
    <dgm:cxn modelId="{D89C3170-B4D2-4135-978F-0145AE6B2BFC}" type="presParOf" srcId="{AD900A5E-FDE2-45F9-A07E-D39DFDFECCA6}" destId="{A13CD430-D1AA-4EF4-8A29-8779A846A3DE}" srcOrd="0" destOrd="0" presId="urn:microsoft.com/office/officeart/2008/layout/HorizontalMultiLevelHierarchy"/>
    <dgm:cxn modelId="{5AE48A44-A0BC-4266-8AAB-3B3DB66ABE7D}" type="presParOf" srcId="{A13CD430-D1AA-4EF4-8A29-8779A846A3DE}" destId="{1412DAC1-B4D9-4D62-81AD-7D8F8E0316C1}" srcOrd="0" destOrd="0" presId="urn:microsoft.com/office/officeart/2008/layout/HorizontalMultiLevelHierarchy"/>
    <dgm:cxn modelId="{641F9E4F-4F68-4A07-AB44-FA4E813B11CE}" type="presParOf" srcId="{AD900A5E-FDE2-45F9-A07E-D39DFDFECCA6}" destId="{A20861C8-6561-4A53-981E-6CA4A61DD0E1}" srcOrd="1" destOrd="0" presId="urn:microsoft.com/office/officeart/2008/layout/HorizontalMultiLevelHierarchy"/>
    <dgm:cxn modelId="{36D793BF-C22C-42A4-8017-6E2BB14F4E82}" type="presParOf" srcId="{A20861C8-6561-4A53-981E-6CA4A61DD0E1}" destId="{76B3CA0F-ED92-47E9-AB09-EBA5D52537E5}" srcOrd="0" destOrd="0" presId="urn:microsoft.com/office/officeart/2008/layout/HorizontalMultiLevelHierarchy"/>
    <dgm:cxn modelId="{430814D3-D5D3-462F-8BA0-D12D2AF64450}" type="presParOf" srcId="{A20861C8-6561-4A53-981E-6CA4A61DD0E1}" destId="{8188CA18-3939-4D7C-A7E6-6BB2E4B0EC49}" srcOrd="1" destOrd="0" presId="urn:microsoft.com/office/officeart/2008/layout/HorizontalMultiLevelHierarchy"/>
    <dgm:cxn modelId="{89055365-7102-4252-9EA5-C158EAB2DF4E}" type="presParOf" srcId="{AD900A5E-FDE2-45F9-A07E-D39DFDFECCA6}" destId="{EC36A7DF-F617-4EDE-8D9A-2B1E1FFCF324}" srcOrd="2" destOrd="0" presId="urn:microsoft.com/office/officeart/2008/layout/HorizontalMultiLevelHierarchy"/>
    <dgm:cxn modelId="{BC6B9AA1-A35E-484C-BF39-02FFCA744A5C}" type="presParOf" srcId="{EC36A7DF-F617-4EDE-8D9A-2B1E1FFCF324}" destId="{1F178C84-0832-4DFD-A30F-9A9ABB3FB2D6}" srcOrd="0" destOrd="0" presId="urn:microsoft.com/office/officeart/2008/layout/HorizontalMultiLevelHierarchy"/>
    <dgm:cxn modelId="{AF68BB31-C683-47AA-9865-CA5557426924}" type="presParOf" srcId="{AD900A5E-FDE2-45F9-A07E-D39DFDFECCA6}" destId="{7921EA1F-FC34-42AE-AF9B-5A695EFB36B1}" srcOrd="3" destOrd="0" presId="urn:microsoft.com/office/officeart/2008/layout/HorizontalMultiLevelHierarchy"/>
    <dgm:cxn modelId="{F2F1635B-6BA6-4ECF-87DA-F626AA268794}" type="presParOf" srcId="{7921EA1F-FC34-42AE-AF9B-5A695EFB36B1}" destId="{F5B6BF0E-76C9-444C-978B-1AD93FCE36AC}" srcOrd="0" destOrd="0" presId="urn:microsoft.com/office/officeart/2008/layout/HorizontalMultiLevelHierarchy"/>
    <dgm:cxn modelId="{F73B8B06-0149-45F9-B4DB-2C344E6EBFFA}" type="presParOf" srcId="{7921EA1F-FC34-42AE-AF9B-5A695EFB36B1}" destId="{6EC217F6-E986-462F-AC2A-69E72C8FC8EA}" srcOrd="1" destOrd="0" presId="urn:microsoft.com/office/officeart/2008/layout/HorizontalMultiLevelHierarchy"/>
    <dgm:cxn modelId="{349EBE3C-B54F-44AC-9CDA-7C6A526227D1}" type="presParOf" srcId="{AD900A5E-FDE2-45F9-A07E-D39DFDFECCA6}" destId="{AD5C507C-3B55-4FBE-B455-2A7676271099}" srcOrd="4" destOrd="0" presId="urn:microsoft.com/office/officeart/2008/layout/HorizontalMultiLevelHierarchy"/>
    <dgm:cxn modelId="{5AAA640E-1B18-45CD-92CB-BE8FDB2843A0}" type="presParOf" srcId="{AD5C507C-3B55-4FBE-B455-2A7676271099}" destId="{59C327A3-C056-4A28-8758-4068EC267A6B}" srcOrd="0" destOrd="0" presId="urn:microsoft.com/office/officeart/2008/layout/HorizontalMultiLevelHierarchy"/>
    <dgm:cxn modelId="{FF741987-E6DD-4D25-88CE-D4D6185C9E9D}" type="presParOf" srcId="{AD900A5E-FDE2-45F9-A07E-D39DFDFECCA6}" destId="{B8EC352A-FBE2-468F-8FF0-110B7D5E2A61}" srcOrd="5" destOrd="0" presId="urn:microsoft.com/office/officeart/2008/layout/HorizontalMultiLevelHierarchy"/>
    <dgm:cxn modelId="{FE2A6E3C-66FB-46DB-AB53-B9124DAE1DB1}" type="presParOf" srcId="{B8EC352A-FBE2-468F-8FF0-110B7D5E2A61}" destId="{8F28FD4D-CB61-42F5-A0EB-9A3E9641DFCF}" srcOrd="0" destOrd="0" presId="urn:microsoft.com/office/officeart/2008/layout/HorizontalMultiLevelHierarchy"/>
    <dgm:cxn modelId="{BFADDBE9-30BC-42B0-BA9E-F69D60EBBBB4}" type="presParOf" srcId="{B8EC352A-FBE2-468F-8FF0-110B7D5E2A61}" destId="{BDBED3F8-8087-44EF-8219-D2B56B60E8D2}" srcOrd="1" destOrd="0" presId="urn:microsoft.com/office/officeart/2008/layout/HorizontalMultiLevelHierarchy"/>
    <dgm:cxn modelId="{96A64731-8CE4-43A0-AD0D-C338E3676426}" type="presParOf" srcId="{AD900A5E-FDE2-45F9-A07E-D39DFDFECCA6}" destId="{26C86DCF-BDB7-4173-9267-FEEFDC718A8F}" srcOrd="6" destOrd="0" presId="urn:microsoft.com/office/officeart/2008/layout/HorizontalMultiLevelHierarchy"/>
    <dgm:cxn modelId="{77C185DE-368B-4CB7-8918-1F4B5CD6A346}" type="presParOf" srcId="{26C86DCF-BDB7-4173-9267-FEEFDC718A8F}" destId="{914A3A5A-A504-4AB1-B3A2-889158789E87}" srcOrd="0" destOrd="0" presId="urn:microsoft.com/office/officeart/2008/layout/HorizontalMultiLevelHierarchy"/>
    <dgm:cxn modelId="{AA8D0AF2-B6BE-45B1-A588-2035555F4885}" type="presParOf" srcId="{AD900A5E-FDE2-45F9-A07E-D39DFDFECCA6}" destId="{5A33E5D0-21BE-436A-BA06-623053B011F6}" srcOrd="7" destOrd="0" presId="urn:microsoft.com/office/officeart/2008/layout/HorizontalMultiLevelHierarchy"/>
    <dgm:cxn modelId="{62573367-96AE-43CD-99D1-A1A71C098DEF}" type="presParOf" srcId="{5A33E5D0-21BE-436A-BA06-623053B011F6}" destId="{D992339D-5384-4EAB-987E-5B6757FA115D}" srcOrd="0" destOrd="0" presId="urn:microsoft.com/office/officeart/2008/layout/HorizontalMultiLevelHierarchy"/>
    <dgm:cxn modelId="{D6224582-1B5B-4081-833D-E454EA1E398E}" type="presParOf" srcId="{5A33E5D0-21BE-436A-BA06-623053B011F6}" destId="{F84B0491-CAF4-4782-9917-A4B83E2591B4}" srcOrd="1" destOrd="0" presId="urn:microsoft.com/office/officeart/2008/layout/HorizontalMultiLevelHierarchy"/>
    <dgm:cxn modelId="{B7C86FBB-0962-4BA0-B894-732C421CE5B0}" type="presParOf" srcId="{AD900A5E-FDE2-45F9-A07E-D39DFDFECCA6}" destId="{68A4C08B-E0FB-4DF3-A943-A261137759D5}" srcOrd="8" destOrd="0" presId="urn:microsoft.com/office/officeart/2008/layout/HorizontalMultiLevelHierarchy"/>
    <dgm:cxn modelId="{1EED6040-E904-4065-8EC3-3A44AD31D3F8}" type="presParOf" srcId="{68A4C08B-E0FB-4DF3-A943-A261137759D5}" destId="{02674A05-5472-44B4-81D2-7116F4184BEE}" srcOrd="0" destOrd="0" presId="urn:microsoft.com/office/officeart/2008/layout/HorizontalMultiLevelHierarchy"/>
    <dgm:cxn modelId="{D4D3C5DE-F7BF-41B9-8B77-B166EAD6E8DE}" type="presParOf" srcId="{AD900A5E-FDE2-45F9-A07E-D39DFDFECCA6}" destId="{99FBE0EC-804C-4BA3-A276-387795E15B00}" srcOrd="9" destOrd="0" presId="urn:microsoft.com/office/officeart/2008/layout/HorizontalMultiLevelHierarchy"/>
    <dgm:cxn modelId="{14747C9A-EDF7-430E-AF16-563DDCA9754C}" type="presParOf" srcId="{99FBE0EC-804C-4BA3-A276-387795E15B00}" destId="{846EFAB4-EAE1-4E6C-B88B-7E52796C5205}" srcOrd="0" destOrd="0" presId="urn:microsoft.com/office/officeart/2008/layout/HorizontalMultiLevelHierarchy"/>
    <dgm:cxn modelId="{401AE60E-5A1B-4500-800F-69FF83E9BD17}" type="presParOf" srcId="{99FBE0EC-804C-4BA3-A276-387795E15B00}" destId="{16B00D61-A70A-4778-8017-4C2DC1C0E2A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3" csCatId="colorful" phldr="1"/>
      <dgm:spPr/>
      <dgm:t>
        <a:bodyPr/>
        <a:lstStyle/>
        <a:p>
          <a:endParaRPr lang="fr-FR"/>
        </a:p>
      </dgm:t>
    </dgm:pt>
    <dgm:pt modelId="{073C6668-ECE8-40AB-8292-700A66A0E05B}">
      <dgm:prSet phldrT="[Texte]" custT="1"/>
      <dgm:spPr/>
      <dgm:t>
        <a:bodyPr/>
        <a:lstStyle/>
        <a:p>
          <a:r>
            <a:rPr lang="fr-FR" sz="2000" b="1" dirty="0" smtClean="0"/>
            <a:t>Génie des transports</a:t>
          </a:r>
          <a:endParaRPr lang="fr-FR" sz="2000" b="1" dirty="0"/>
        </a:p>
      </dgm:t>
    </dgm:pt>
    <dgm:pt modelId="{A02BD0E3-18D0-42DC-A7F1-215D751D8C89}" type="parTrans" cxnId="{90EDE019-BFCF-401F-9373-913DA7922285}">
      <dgm:prSet/>
      <dgm:spPr/>
      <dgm:t>
        <a:bodyPr/>
        <a:lstStyle/>
        <a:p>
          <a:endParaRPr lang="fr-FR"/>
        </a:p>
      </dgm:t>
    </dgm:pt>
    <dgm:pt modelId="{089E6746-2E58-40C7-89C0-CD2FCB1DEE0C}" type="sibTrans" cxnId="{90EDE019-BFCF-401F-9373-913DA7922285}">
      <dgm:prSet/>
      <dgm:spPr/>
      <dgm:t>
        <a:bodyPr/>
        <a:lstStyle/>
        <a:p>
          <a:endParaRPr lang="fr-FR"/>
        </a:p>
      </dgm:t>
    </dgm:pt>
    <dgm:pt modelId="{E7928715-5021-4351-AD4D-EB764D8BFF60}">
      <dgm:prSet phldrT="[Texte]" custT="1"/>
      <dgm:spPr/>
      <dgm:t>
        <a:bodyPr/>
        <a:lstStyle/>
        <a:p>
          <a:r>
            <a:rPr lang="fr-FR" sz="1800" b="1" dirty="0" smtClean="0"/>
            <a:t>Management et ingénierie de la maintenance des systèmes de transports</a:t>
          </a:r>
          <a:endParaRPr lang="fr-FR" sz="18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1800" b="1" dirty="0" smtClean="0"/>
            <a:t>Management des risques et environnement</a:t>
          </a:r>
          <a:endParaRPr lang="fr-FR" sz="18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E55915F-87F5-4217-8BEA-49BC3B419BF0}">
      <dgm:prSet phldrT="[Texte]" custT="1"/>
      <dgm:spPr/>
      <dgm:t>
        <a:bodyPr/>
        <a:lstStyle/>
        <a:p>
          <a:r>
            <a:rPr lang="fr-FR" sz="2000" b="1" dirty="0" smtClean="0"/>
            <a:t>Traction électrique</a:t>
          </a:r>
          <a:endParaRPr lang="fr-FR" sz="2000" b="1" dirty="0"/>
        </a:p>
      </dgm:t>
    </dgm:pt>
    <dgm:pt modelId="{B1B22B87-F2CA-4955-8A65-BBB023B06541}" type="parTrans" cxnId="{08D01D82-0A3B-4A01-A3CB-856896C40C05}">
      <dgm:prSet/>
      <dgm:spPr/>
      <dgm:t>
        <a:bodyPr/>
        <a:lstStyle/>
        <a:p>
          <a:endParaRPr lang="fr-BE"/>
        </a:p>
      </dgm:t>
    </dgm:pt>
    <dgm:pt modelId="{583EAFDF-0A97-4E0A-B59E-0988EB529A16}" type="sibTrans" cxnId="{08D01D82-0A3B-4A01-A3CB-856896C40C05}">
      <dgm:prSet/>
      <dgm:spPr/>
      <dgm:t>
        <a:bodyPr/>
        <a:lstStyle/>
        <a:p>
          <a:endParaRPr lang="fr-BE"/>
        </a:p>
      </dgm:t>
    </dgm:pt>
    <dgm:pt modelId="{45761AAA-2151-4318-96C9-944C93BF5ACC}">
      <dgm:prSet phldrT="[Texte]" custT="1"/>
      <dgm:spPr>
        <a:solidFill>
          <a:srgbClr val="002060"/>
        </a:solidFill>
      </dgm:spPr>
      <dgm:t>
        <a:bodyPr/>
        <a:lstStyle/>
        <a:p>
          <a:pPr algn="ctr"/>
          <a:r>
            <a:rPr lang="fr-FR" sz="2400" b="1" dirty="0" smtClean="0"/>
            <a:t>Masters</a:t>
          </a:r>
          <a:endParaRPr lang="fr-FR" sz="2400" b="1" dirty="0"/>
        </a:p>
      </dgm:t>
    </dgm:pt>
    <dgm:pt modelId="{5A58EAE5-D7C6-4AF2-8998-715A49058953}" type="sibTrans" cxnId="{EF1598A4-7769-4AD0-ABFA-E5F610A20D0B}">
      <dgm:prSet/>
      <dgm:spPr/>
      <dgm:t>
        <a:bodyPr/>
        <a:lstStyle/>
        <a:p>
          <a:endParaRPr lang="fr-FR"/>
        </a:p>
      </dgm:t>
    </dgm:pt>
    <dgm:pt modelId="{BEA2548D-A221-4855-AA5B-44A1D42D3821}" type="parTrans" cxnId="{EF1598A4-7769-4AD0-ABFA-E5F610A20D0B}">
      <dgm:prSet/>
      <dgm:spPr/>
      <dgm:t>
        <a:bodyPr/>
        <a:lstStyle/>
        <a:p>
          <a:endParaRPr lang="fr-FR"/>
        </a:p>
      </dgm:t>
    </dgm:pt>
    <dgm:pt modelId="{827CC5C4-C05B-4DF3-B571-D10CDB209F5E}">
      <dgm:prSet phldrT="[Texte]" custT="1"/>
      <dgm:spPr/>
      <dgm:t>
        <a:bodyPr/>
        <a:lstStyle/>
        <a:p>
          <a:r>
            <a:rPr lang="fr-FR" sz="1800" b="1" dirty="0" smtClean="0"/>
            <a:t>Transport et distribution des hydrocarbures</a:t>
          </a:r>
          <a:endParaRPr lang="fr-FR" sz="1800" b="1" dirty="0"/>
        </a:p>
      </dgm:t>
    </dgm:pt>
    <dgm:pt modelId="{A4A073B2-0C71-41AE-A66D-C744D51AFB0F}" type="parTrans" cxnId="{64D2C895-D4E2-4613-98C7-0A62B496F945}">
      <dgm:prSet/>
      <dgm:spPr/>
      <dgm:t>
        <a:bodyPr/>
        <a:lstStyle/>
        <a:p>
          <a:endParaRPr lang="fr-BE"/>
        </a:p>
      </dgm:t>
    </dgm:pt>
    <dgm:pt modelId="{6B154C04-4982-42B6-8956-8FB0A5B3DBAA}" type="sibTrans" cxnId="{64D2C895-D4E2-4613-98C7-0A62B496F945}">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2100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E90E8773-6C65-4651-A22A-E21616EFB526}" type="pres">
      <dgm:prSet presAssocID="{A02BD0E3-18D0-42DC-A7F1-215D751D8C89}" presName="conn2-1" presStyleLbl="parChTrans1D2" presStyleIdx="0" presStyleCnt="5"/>
      <dgm:spPr/>
      <dgm:t>
        <a:bodyPr/>
        <a:lstStyle/>
        <a:p>
          <a:endParaRPr lang="fr-BE"/>
        </a:p>
      </dgm:t>
    </dgm:pt>
    <dgm:pt modelId="{B01488B2-377F-42FB-86B5-EA7F412DF893}" type="pres">
      <dgm:prSet presAssocID="{A02BD0E3-18D0-42DC-A7F1-215D751D8C89}" presName="connTx" presStyleLbl="parChTrans1D2" presStyleIdx="0" presStyleCnt="5"/>
      <dgm:spPr/>
      <dgm:t>
        <a:bodyPr/>
        <a:lstStyle/>
        <a:p>
          <a:endParaRPr lang="fr-BE"/>
        </a:p>
      </dgm:t>
    </dgm:pt>
    <dgm:pt modelId="{993B381A-1EF7-442D-878D-954AE8FB0639}" type="pres">
      <dgm:prSet presAssocID="{073C6668-ECE8-40AB-8292-700A66A0E05B}" presName="root2" presStyleCnt="0"/>
      <dgm:spPr/>
      <dgm:t>
        <a:bodyPr/>
        <a:lstStyle/>
        <a:p>
          <a:endParaRPr lang="fr-BE"/>
        </a:p>
      </dgm:t>
    </dgm:pt>
    <dgm:pt modelId="{CB24429C-D858-4418-A7D4-4FB92D78AE4D}" type="pres">
      <dgm:prSet presAssocID="{073C6668-ECE8-40AB-8292-700A66A0E05B}" presName="LevelTwoTextNode" presStyleLbl="node2" presStyleIdx="0" presStyleCnt="5" custScaleX="151663" custScaleY="72297">
        <dgm:presLayoutVars>
          <dgm:chPref val="3"/>
        </dgm:presLayoutVars>
      </dgm:prSet>
      <dgm:spPr/>
      <dgm:t>
        <a:bodyPr/>
        <a:lstStyle/>
        <a:p>
          <a:endParaRPr lang="fr-FR"/>
        </a:p>
      </dgm:t>
    </dgm:pt>
    <dgm:pt modelId="{76D9B0E2-67D9-425E-8E7B-FF419A8C15AA}" type="pres">
      <dgm:prSet presAssocID="{073C6668-ECE8-40AB-8292-700A66A0E05B}" presName="level3hierChild" presStyleCnt="0"/>
      <dgm:spPr/>
      <dgm:t>
        <a:bodyPr/>
        <a:lstStyle/>
        <a:p>
          <a:endParaRPr lang="fr-BE"/>
        </a:p>
      </dgm:t>
    </dgm:pt>
    <dgm:pt modelId="{AD5C507C-3B55-4FBE-B455-2A7676271099}" type="pres">
      <dgm:prSet presAssocID="{ED33E3B4-1B1A-425D-98F7-2E063A16FFEE}" presName="conn2-1" presStyleLbl="parChTrans1D2" presStyleIdx="1" presStyleCnt="5"/>
      <dgm:spPr/>
      <dgm:t>
        <a:bodyPr/>
        <a:lstStyle/>
        <a:p>
          <a:endParaRPr lang="fr-BE"/>
        </a:p>
      </dgm:t>
    </dgm:pt>
    <dgm:pt modelId="{59C327A3-C056-4A28-8758-4068EC267A6B}" type="pres">
      <dgm:prSet presAssocID="{ED33E3B4-1B1A-425D-98F7-2E063A16FFEE}" presName="connTx" presStyleLbl="parChTrans1D2" presStyleIdx="1" presStyleCnt="5"/>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1" presStyleCnt="5" custScaleX="151663" custScaleY="197489">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54A79533-7F14-4B48-9DCF-A4B1E8445DE0}" type="pres">
      <dgm:prSet presAssocID="{A4A073B2-0C71-41AE-A66D-C744D51AFB0F}" presName="conn2-1" presStyleLbl="parChTrans1D2" presStyleIdx="2" presStyleCnt="5"/>
      <dgm:spPr/>
      <dgm:t>
        <a:bodyPr/>
        <a:lstStyle/>
        <a:p>
          <a:endParaRPr lang="fr-BE"/>
        </a:p>
      </dgm:t>
    </dgm:pt>
    <dgm:pt modelId="{3432EDAC-91CC-43EC-9FC1-1C54C2486669}" type="pres">
      <dgm:prSet presAssocID="{A4A073B2-0C71-41AE-A66D-C744D51AFB0F}" presName="connTx" presStyleLbl="parChTrans1D2" presStyleIdx="2" presStyleCnt="5"/>
      <dgm:spPr/>
      <dgm:t>
        <a:bodyPr/>
        <a:lstStyle/>
        <a:p>
          <a:endParaRPr lang="fr-BE"/>
        </a:p>
      </dgm:t>
    </dgm:pt>
    <dgm:pt modelId="{783C662B-E242-44F3-A598-10C190CF6847}" type="pres">
      <dgm:prSet presAssocID="{827CC5C4-C05B-4DF3-B571-D10CDB209F5E}" presName="root2" presStyleCnt="0"/>
      <dgm:spPr/>
    </dgm:pt>
    <dgm:pt modelId="{3E6410DC-2C69-42D5-BC80-7B0517970767}" type="pres">
      <dgm:prSet presAssocID="{827CC5C4-C05B-4DF3-B571-D10CDB209F5E}" presName="LevelTwoTextNode" presStyleLbl="node2" presStyleIdx="2" presStyleCnt="5" custScaleX="151728" custScaleY="141968">
        <dgm:presLayoutVars>
          <dgm:chPref val="3"/>
        </dgm:presLayoutVars>
      </dgm:prSet>
      <dgm:spPr/>
      <dgm:t>
        <a:bodyPr/>
        <a:lstStyle/>
        <a:p>
          <a:endParaRPr lang="fr-BE"/>
        </a:p>
      </dgm:t>
    </dgm:pt>
    <dgm:pt modelId="{A591926E-D614-49D6-AC43-AEDF0AC1B91C}" type="pres">
      <dgm:prSet presAssocID="{827CC5C4-C05B-4DF3-B571-D10CDB209F5E}" presName="level3hierChild" presStyleCnt="0"/>
      <dgm:spPr/>
    </dgm:pt>
    <dgm:pt modelId="{21F1DF82-CBEF-423C-BF04-7B2705E921CA}" type="pres">
      <dgm:prSet presAssocID="{B1B22B87-F2CA-4955-8A65-BBB023B06541}" presName="conn2-1" presStyleLbl="parChTrans1D2" presStyleIdx="3" presStyleCnt="5"/>
      <dgm:spPr/>
      <dgm:t>
        <a:bodyPr/>
        <a:lstStyle/>
        <a:p>
          <a:endParaRPr lang="fr-FR"/>
        </a:p>
      </dgm:t>
    </dgm:pt>
    <dgm:pt modelId="{501972E7-1ECB-48A8-A9A1-3DCB5329568E}" type="pres">
      <dgm:prSet presAssocID="{B1B22B87-F2CA-4955-8A65-BBB023B06541}" presName="connTx" presStyleLbl="parChTrans1D2" presStyleIdx="3" presStyleCnt="5"/>
      <dgm:spPr/>
      <dgm:t>
        <a:bodyPr/>
        <a:lstStyle/>
        <a:p>
          <a:endParaRPr lang="fr-FR"/>
        </a:p>
      </dgm:t>
    </dgm:pt>
    <dgm:pt modelId="{5F60A46B-F6FA-4BA1-B7A4-BB6E15919C8D}" type="pres">
      <dgm:prSet presAssocID="{FE55915F-87F5-4217-8BEA-49BC3B419BF0}" presName="root2" presStyleCnt="0"/>
      <dgm:spPr/>
      <dgm:t>
        <a:bodyPr/>
        <a:lstStyle/>
        <a:p>
          <a:endParaRPr lang="fr-FR"/>
        </a:p>
      </dgm:t>
    </dgm:pt>
    <dgm:pt modelId="{41AD8E22-41F7-4BC4-A129-F159DD7A7675}" type="pres">
      <dgm:prSet presAssocID="{FE55915F-87F5-4217-8BEA-49BC3B419BF0}" presName="LevelTwoTextNode" presStyleLbl="node2" presStyleIdx="3" presStyleCnt="5" custScaleX="151536" custLinFactNeighborX="96" custLinFactNeighborY="-6313">
        <dgm:presLayoutVars>
          <dgm:chPref val="3"/>
        </dgm:presLayoutVars>
      </dgm:prSet>
      <dgm:spPr/>
      <dgm:t>
        <a:bodyPr/>
        <a:lstStyle/>
        <a:p>
          <a:endParaRPr lang="fr-BE"/>
        </a:p>
      </dgm:t>
    </dgm:pt>
    <dgm:pt modelId="{659EEDB6-D104-4AA4-A7CE-09287C393A79}" type="pres">
      <dgm:prSet presAssocID="{FE55915F-87F5-4217-8BEA-49BC3B419BF0}" presName="level3hierChild" presStyleCnt="0"/>
      <dgm:spPr/>
      <dgm:t>
        <a:bodyPr/>
        <a:lstStyle/>
        <a:p>
          <a:endParaRPr lang="fr-FR"/>
        </a:p>
      </dgm:t>
    </dgm:pt>
    <dgm:pt modelId="{26C86DCF-BDB7-4173-9267-FEEFDC718A8F}" type="pres">
      <dgm:prSet presAssocID="{B5A94278-3460-469C-9C5F-AD9D36C950F0}" presName="conn2-1" presStyleLbl="parChTrans1D2" presStyleIdx="4" presStyleCnt="5"/>
      <dgm:spPr/>
      <dgm:t>
        <a:bodyPr/>
        <a:lstStyle/>
        <a:p>
          <a:endParaRPr lang="fr-BE"/>
        </a:p>
      </dgm:t>
    </dgm:pt>
    <dgm:pt modelId="{914A3A5A-A504-4AB1-B3A2-889158789E87}" type="pres">
      <dgm:prSet presAssocID="{B5A94278-3460-469C-9C5F-AD9D36C950F0}" presName="connTx" presStyleLbl="parChTrans1D2" presStyleIdx="4" presStyleCnt="5"/>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4" presStyleCnt="5" custScaleX="151728">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84F4778D-9116-4FAF-8E9F-FDC4493EFA76}" type="presOf" srcId="{B1B22B87-F2CA-4955-8A65-BBB023B06541}" destId="{21F1DF82-CBEF-423C-BF04-7B2705E921CA}" srcOrd="0" destOrd="0" presId="urn:microsoft.com/office/officeart/2008/layout/HorizontalMultiLevelHierarchy"/>
    <dgm:cxn modelId="{21CE2A72-8110-4F9B-B69D-EE1D22EBBE3B}" type="presOf" srcId="{A4A073B2-0C71-41AE-A66D-C744D51AFB0F}" destId="{3432EDAC-91CC-43EC-9FC1-1C54C2486669}" srcOrd="1" destOrd="0" presId="urn:microsoft.com/office/officeart/2008/layout/HorizontalMultiLevelHierarchy"/>
    <dgm:cxn modelId="{B97FFABB-7C1A-425D-B7FE-8EE6B6232020}" type="presOf" srcId="{E7928715-5021-4351-AD4D-EB764D8BFF60}" destId="{8F28FD4D-CB61-42F5-A0EB-9A3E9641DFCF}" srcOrd="0" destOrd="0" presId="urn:microsoft.com/office/officeart/2008/layout/HorizontalMultiLevelHierarchy"/>
    <dgm:cxn modelId="{9D556295-FD3A-4FA8-85F2-779E2E45A61B}" type="presOf" srcId="{A4A073B2-0C71-41AE-A66D-C744D51AFB0F}" destId="{54A79533-7F14-4B48-9DCF-A4B1E8445DE0}" srcOrd="0" destOrd="0" presId="urn:microsoft.com/office/officeart/2008/layout/HorizontalMultiLevelHierarchy"/>
    <dgm:cxn modelId="{4A0C1830-5629-4CC0-8489-812E5E5AE47A}" type="presOf" srcId="{45761AAA-2151-4318-96C9-944C93BF5ACC}" destId="{99B23C76-9C6C-4428-BA96-671C52ADE9DE}" srcOrd="0" destOrd="0" presId="urn:microsoft.com/office/officeart/2008/layout/HorizontalMultiLevelHierarchy"/>
    <dgm:cxn modelId="{4FBAC766-92E2-4078-B6F9-24A94FD0A53D}" srcId="{45761AAA-2151-4318-96C9-944C93BF5ACC}" destId="{E7928715-5021-4351-AD4D-EB764D8BFF60}" srcOrd="1" destOrd="0" parTransId="{ED33E3B4-1B1A-425D-98F7-2E063A16FFEE}" sibTransId="{54BD6094-1CC7-4C10-8A52-518CF735DB92}"/>
    <dgm:cxn modelId="{EF1598A4-7769-4AD0-ABFA-E5F610A20D0B}" srcId="{E9D04DB6-5D4D-4C68-9349-FBA364762E9C}" destId="{45761AAA-2151-4318-96C9-944C93BF5ACC}" srcOrd="0" destOrd="0" parTransId="{BEA2548D-A221-4855-AA5B-44A1D42D3821}" sibTransId="{5A58EAE5-D7C6-4AF2-8998-715A49058953}"/>
    <dgm:cxn modelId="{1D5537E3-9E4F-464B-B8E6-8EA570A2FD9B}" type="presOf" srcId="{B5A94278-3460-469C-9C5F-AD9D36C950F0}" destId="{26C86DCF-BDB7-4173-9267-FEEFDC718A8F}" srcOrd="0" destOrd="0" presId="urn:microsoft.com/office/officeart/2008/layout/HorizontalMultiLevelHierarchy"/>
    <dgm:cxn modelId="{8C68FC1E-74D6-4250-8A5F-39189496CCB8}" type="presOf" srcId="{ED33E3B4-1B1A-425D-98F7-2E063A16FFEE}" destId="{AD5C507C-3B55-4FBE-B455-2A7676271099}" srcOrd="0" destOrd="0" presId="urn:microsoft.com/office/officeart/2008/layout/HorizontalMultiLevelHierarchy"/>
    <dgm:cxn modelId="{4980CE9E-1C52-49A8-BF67-BEE63D66F02C}" type="presOf" srcId="{073C6668-ECE8-40AB-8292-700A66A0E05B}" destId="{CB24429C-D858-4418-A7D4-4FB92D78AE4D}" srcOrd="0" destOrd="0" presId="urn:microsoft.com/office/officeart/2008/layout/HorizontalMultiLevelHierarchy"/>
    <dgm:cxn modelId="{6299DF0E-6588-4FF5-9DB9-1967DAE45566}" type="presOf" srcId="{E9D04DB6-5D4D-4C68-9349-FBA364762E9C}" destId="{6D836D6B-5535-41D4-82FF-1E90CAC3E709}" srcOrd="0" destOrd="0" presId="urn:microsoft.com/office/officeart/2008/layout/HorizontalMultiLevelHierarchy"/>
    <dgm:cxn modelId="{90EDE019-BFCF-401F-9373-913DA7922285}" srcId="{45761AAA-2151-4318-96C9-944C93BF5ACC}" destId="{073C6668-ECE8-40AB-8292-700A66A0E05B}" srcOrd="0" destOrd="0" parTransId="{A02BD0E3-18D0-42DC-A7F1-215D751D8C89}" sibTransId="{089E6746-2E58-40C7-89C0-CD2FCB1DEE0C}"/>
    <dgm:cxn modelId="{08D01D82-0A3B-4A01-A3CB-856896C40C05}" srcId="{45761AAA-2151-4318-96C9-944C93BF5ACC}" destId="{FE55915F-87F5-4217-8BEA-49BC3B419BF0}" srcOrd="3" destOrd="0" parTransId="{B1B22B87-F2CA-4955-8A65-BBB023B06541}" sibTransId="{583EAFDF-0A97-4E0A-B59E-0988EB529A16}"/>
    <dgm:cxn modelId="{7B910096-378C-4B1B-832C-163E140594A2}" type="presOf" srcId="{827CC5C4-C05B-4DF3-B571-D10CDB209F5E}" destId="{3E6410DC-2C69-42D5-BC80-7B0517970767}" srcOrd="0" destOrd="0" presId="urn:microsoft.com/office/officeart/2008/layout/HorizontalMultiLevelHierarchy"/>
    <dgm:cxn modelId="{8115D3E4-D677-4314-AF20-6133BD1117AC}" type="presOf" srcId="{A02BD0E3-18D0-42DC-A7F1-215D751D8C89}" destId="{B01488B2-377F-42FB-86B5-EA7F412DF893}" srcOrd="1" destOrd="0" presId="urn:microsoft.com/office/officeart/2008/layout/HorizontalMultiLevelHierarchy"/>
    <dgm:cxn modelId="{F2998F12-AD6A-40DD-8D34-6C335DA237A5}" type="presOf" srcId="{09FBB5B9-436D-4272-95D3-B5CCD0E157F9}" destId="{D992339D-5384-4EAB-987E-5B6757FA115D}" srcOrd="0" destOrd="0" presId="urn:microsoft.com/office/officeart/2008/layout/HorizontalMultiLevelHierarchy"/>
    <dgm:cxn modelId="{64D2C895-D4E2-4613-98C7-0A62B496F945}" srcId="{45761AAA-2151-4318-96C9-944C93BF5ACC}" destId="{827CC5C4-C05B-4DF3-B571-D10CDB209F5E}" srcOrd="2" destOrd="0" parTransId="{A4A073B2-0C71-41AE-A66D-C744D51AFB0F}" sibTransId="{6B154C04-4982-42B6-8956-8FB0A5B3DBAA}"/>
    <dgm:cxn modelId="{A3903E93-D678-4E74-8250-707A17E79894}" type="presOf" srcId="{B1B22B87-F2CA-4955-8A65-BBB023B06541}" destId="{501972E7-1ECB-48A8-A9A1-3DCB5329568E}" srcOrd="1" destOrd="0" presId="urn:microsoft.com/office/officeart/2008/layout/HorizontalMultiLevelHierarchy"/>
    <dgm:cxn modelId="{97985672-404A-4A6E-A241-2FA5EBDFFA25}" type="presOf" srcId="{B5A94278-3460-469C-9C5F-AD9D36C950F0}" destId="{914A3A5A-A504-4AB1-B3A2-889158789E87}" srcOrd="1" destOrd="0" presId="urn:microsoft.com/office/officeart/2008/layout/HorizontalMultiLevelHierarchy"/>
    <dgm:cxn modelId="{A1916FFD-D9B4-465A-9C92-97FADAE7F502}" type="presOf" srcId="{FE55915F-87F5-4217-8BEA-49BC3B419BF0}" destId="{41AD8E22-41F7-4BC4-A129-F159DD7A7675}" srcOrd="0" destOrd="0" presId="urn:microsoft.com/office/officeart/2008/layout/HorizontalMultiLevelHierarchy"/>
    <dgm:cxn modelId="{342CE416-4A4B-409C-A65A-F443BB3AECC2}" type="presOf" srcId="{ED33E3B4-1B1A-425D-98F7-2E063A16FFEE}" destId="{59C327A3-C056-4A28-8758-4068EC267A6B}" srcOrd="1" destOrd="0" presId="urn:microsoft.com/office/officeart/2008/layout/HorizontalMultiLevelHierarchy"/>
    <dgm:cxn modelId="{0DD63934-282C-490D-AE8C-885B295D0043}" type="presOf" srcId="{A02BD0E3-18D0-42DC-A7F1-215D751D8C89}" destId="{E90E8773-6C65-4651-A22A-E21616EFB526}" srcOrd="0" destOrd="0" presId="urn:microsoft.com/office/officeart/2008/layout/HorizontalMultiLevelHierarchy"/>
    <dgm:cxn modelId="{FFEEDA0D-70B1-4438-B492-026C2EC6EFF9}" srcId="{45761AAA-2151-4318-96C9-944C93BF5ACC}" destId="{09FBB5B9-436D-4272-95D3-B5CCD0E157F9}" srcOrd="4" destOrd="0" parTransId="{B5A94278-3460-469C-9C5F-AD9D36C950F0}" sibTransId="{6DB0E420-86E8-4A3B-BCF7-B92AC6A46686}"/>
    <dgm:cxn modelId="{3B0D2CCA-7A93-46A0-98BE-DB32D3CEC87C}" type="presParOf" srcId="{6D836D6B-5535-41D4-82FF-1E90CAC3E709}" destId="{819BCC26-DF61-4E9C-8AF4-3346901A7D82}" srcOrd="0" destOrd="0" presId="urn:microsoft.com/office/officeart/2008/layout/HorizontalMultiLevelHierarchy"/>
    <dgm:cxn modelId="{8EB40249-7EDF-40B1-936B-64835A95793E}" type="presParOf" srcId="{819BCC26-DF61-4E9C-8AF4-3346901A7D82}" destId="{99B23C76-9C6C-4428-BA96-671C52ADE9DE}" srcOrd="0" destOrd="0" presId="urn:microsoft.com/office/officeart/2008/layout/HorizontalMultiLevelHierarchy"/>
    <dgm:cxn modelId="{9A57DAC5-5B47-43E3-A3D5-C9A0F90B60EA}" type="presParOf" srcId="{819BCC26-DF61-4E9C-8AF4-3346901A7D82}" destId="{AD900A5E-FDE2-45F9-A07E-D39DFDFECCA6}" srcOrd="1" destOrd="0" presId="urn:microsoft.com/office/officeart/2008/layout/HorizontalMultiLevelHierarchy"/>
    <dgm:cxn modelId="{EDDED2D4-3C01-47FF-97CC-EC9FD4A032AA}" type="presParOf" srcId="{AD900A5E-FDE2-45F9-A07E-D39DFDFECCA6}" destId="{E90E8773-6C65-4651-A22A-E21616EFB526}" srcOrd="0" destOrd="0" presId="urn:microsoft.com/office/officeart/2008/layout/HorizontalMultiLevelHierarchy"/>
    <dgm:cxn modelId="{206DF7EA-E4F1-4E8E-BCA3-CB09E072FC8E}" type="presParOf" srcId="{E90E8773-6C65-4651-A22A-E21616EFB526}" destId="{B01488B2-377F-42FB-86B5-EA7F412DF893}" srcOrd="0" destOrd="0" presId="urn:microsoft.com/office/officeart/2008/layout/HorizontalMultiLevelHierarchy"/>
    <dgm:cxn modelId="{A581BE81-5BA1-4B5E-B0BC-24C9BE2FBA59}" type="presParOf" srcId="{AD900A5E-FDE2-45F9-A07E-D39DFDFECCA6}" destId="{993B381A-1EF7-442D-878D-954AE8FB0639}" srcOrd="1" destOrd="0" presId="urn:microsoft.com/office/officeart/2008/layout/HorizontalMultiLevelHierarchy"/>
    <dgm:cxn modelId="{B78691F8-9C55-4C56-AE78-F4869C56B8B7}" type="presParOf" srcId="{993B381A-1EF7-442D-878D-954AE8FB0639}" destId="{CB24429C-D858-4418-A7D4-4FB92D78AE4D}" srcOrd="0" destOrd="0" presId="urn:microsoft.com/office/officeart/2008/layout/HorizontalMultiLevelHierarchy"/>
    <dgm:cxn modelId="{C1A60482-D92C-433C-B935-51D78F3771B1}" type="presParOf" srcId="{993B381A-1EF7-442D-878D-954AE8FB0639}" destId="{76D9B0E2-67D9-425E-8E7B-FF419A8C15AA}" srcOrd="1" destOrd="0" presId="urn:microsoft.com/office/officeart/2008/layout/HorizontalMultiLevelHierarchy"/>
    <dgm:cxn modelId="{1754E0FA-D5B9-484E-9510-1CA14D933501}" type="presParOf" srcId="{AD900A5E-FDE2-45F9-A07E-D39DFDFECCA6}" destId="{AD5C507C-3B55-4FBE-B455-2A7676271099}" srcOrd="2" destOrd="0" presId="urn:microsoft.com/office/officeart/2008/layout/HorizontalMultiLevelHierarchy"/>
    <dgm:cxn modelId="{757228D4-EB89-4A92-B744-E6AFAE3E1881}" type="presParOf" srcId="{AD5C507C-3B55-4FBE-B455-2A7676271099}" destId="{59C327A3-C056-4A28-8758-4068EC267A6B}" srcOrd="0" destOrd="0" presId="urn:microsoft.com/office/officeart/2008/layout/HorizontalMultiLevelHierarchy"/>
    <dgm:cxn modelId="{9CAF2112-E213-4CAC-AA24-88D85E9205C3}" type="presParOf" srcId="{AD900A5E-FDE2-45F9-A07E-D39DFDFECCA6}" destId="{B8EC352A-FBE2-468F-8FF0-110B7D5E2A61}" srcOrd="3" destOrd="0" presId="urn:microsoft.com/office/officeart/2008/layout/HorizontalMultiLevelHierarchy"/>
    <dgm:cxn modelId="{9DAE3C9A-781F-4085-A83F-1283A3518830}" type="presParOf" srcId="{B8EC352A-FBE2-468F-8FF0-110B7D5E2A61}" destId="{8F28FD4D-CB61-42F5-A0EB-9A3E9641DFCF}" srcOrd="0" destOrd="0" presId="urn:microsoft.com/office/officeart/2008/layout/HorizontalMultiLevelHierarchy"/>
    <dgm:cxn modelId="{516560FB-197D-42E0-B9AB-EC9D117177EE}" type="presParOf" srcId="{B8EC352A-FBE2-468F-8FF0-110B7D5E2A61}" destId="{BDBED3F8-8087-44EF-8219-D2B56B60E8D2}" srcOrd="1" destOrd="0" presId="urn:microsoft.com/office/officeart/2008/layout/HorizontalMultiLevelHierarchy"/>
    <dgm:cxn modelId="{1814C501-754A-4F2C-89A9-31EE9EE183C5}" type="presParOf" srcId="{AD900A5E-FDE2-45F9-A07E-D39DFDFECCA6}" destId="{54A79533-7F14-4B48-9DCF-A4B1E8445DE0}" srcOrd="4" destOrd="0" presId="urn:microsoft.com/office/officeart/2008/layout/HorizontalMultiLevelHierarchy"/>
    <dgm:cxn modelId="{C5803FA0-8912-42BD-958D-19D845FC2318}" type="presParOf" srcId="{54A79533-7F14-4B48-9DCF-A4B1E8445DE0}" destId="{3432EDAC-91CC-43EC-9FC1-1C54C2486669}" srcOrd="0" destOrd="0" presId="urn:microsoft.com/office/officeart/2008/layout/HorizontalMultiLevelHierarchy"/>
    <dgm:cxn modelId="{0D564329-C9E7-48E2-AC7A-9176AEE6E679}" type="presParOf" srcId="{AD900A5E-FDE2-45F9-A07E-D39DFDFECCA6}" destId="{783C662B-E242-44F3-A598-10C190CF6847}" srcOrd="5" destOrd="0" presId="urn:microsoft.com/office/officeart/2008/layout/HorizontalMultiLevelHierarchy"/>
    <dgm:cxn modelId="{78C1DBF8-4722-4E61-A6FD-E3AFC1C75CFA}" type="presParOf" srcId="{783C662B-E242-44F3-A598-10C190CF6847}" destId="{3E6410DC-2C69-42D5-BC80-7B0517970767}" srcOrd="0" destOrd="0" presId="urn:microsoft.com/office/officeart/2008/layout/HorizontalMultiLevelHierarchy"/>
    <dgm:cxn modelId="{CD58DC49-CCC8-4044-9FDD-35B8C551A8C8}" type="presParOf" srcId="{783C662B-E242-44F3-A598-10C190CF6847}" destId="{A591926E-D614-49D6-AC43-AEDF0AC1B91C}" srcOrd="1" destOrd="0" presId="urn:microsoft.com/office/officeart/2008/layout/HorizontalMultiLevelHierarchy"/>
    <dgm:cxn modelId="{165F516B-4020-4F8F-88EC-27DC8253B669}" type="presParOf" srcId="{AD900A5E-FDE2-45F9-A07E-D39DFDFECCA6}" destId="{21F1DF82-CBEF-423C-BF04-7B2705E921CA}" srcOrd="6" destOrd="0" presId="urn:microsoft.com/office/officeart/2008/layout/HorizontalMultiLevelHierarchy"/>
    <dgm:cxn modelId="{69B6B7C5-6FFD-4703-B149-AD8599AFBE54}" type="presParOf" srcId="{21F1DF82-CBEF-423C-BF04-7B2705E921CA}" destId="{501972E7-1ECB-48A8-A9A1-3DCB5329568E}" srcOrd="0" destOrd="0" presId="urn:microsoft.com/office/officeart/2008/layout/HorizontalMultiLevelHierarchy"/>
    <dgm:cxn modelId="{2044FABC-9357-4E1C-AD90-1DE18FB27C27}" type="presParOf" srcId="{AD900A5E-FDE2-45F9-A07E-D39DFDFECCA6}" destId="{5F60A46B-F6FA-4BA1-B7A4-BB6E15919C8D}" srcOrd="7" destOrd="0" presId="urn:microsoft.com/office/officeart/2008/layout/HorizontalMultiLevelHierarchy"/>
    <dgm:cxn modelId="{CF2CC435-46D3-4337-826B-76831BD12B17}" type="presParOf" srcId="{5F60A46B-F6FA-4BA1-B7A4-BB6E15919C8D}" destId="{41AD8E22-41F7-4BC4-A129-F159DD7A7675}" srcOrd="0" destOrd="0" presId="urn:microsoft.com/office/officeart/2008/layout/HorizontalMultiLevelHierarchy"/>
    <dgm:cxn modelId="{6A09B6D4-C87F-4F52-A121-924CD2F57D5D}" type="presParOf" srcId="{5F60A46B-F6FA-4BA1-B7A4-BB6E15919C8D}" destId="{659EEDB6-D104-4AA4-A7CE-09287C393A79}" srcOrd="1" destOrd="0" presId="urn:microsoft.com/office/officeart/2008/layout/HorizontalMultiLevelHierarchy"/>
    <dgm:cxn modelId="{2DFAFD79-612C-4B7B-8A6A-3C9C0247D53B}" type="presParOf" srcId="{AD900A5E-FDE2-45F9-A07E-D39DFDFECCA6}" destId="{26C86DCF-BDB7-4173-9267-FEEFDC718A8F}" srcOrd="8" destOrd="0" presId="urn:microsoft.com/office/officeart/2008/layout/HorizontalMultiLevelHierarchy"/>
    <dgm:cxn modelId="{E92E15C3-CA88-4DF0-9511-2C002939387C}" type="presParOf" srcId="{26C86DCF-BDB7-4173-9267-FEEFDC718A8F}" destId="{914A3A5A-A504-4AB1-B3A2-889158789E87}" srcOrd="0" destOrd="0" presId="urn:microsoft.com/office/officeart/2008/layout/HorizontalMultiLevelHierarchy"/>
    <dgm:cxn modelId="{758BFDD4-1132-4E49-88D1-13C9A7E28C65}" type="presParOf" srcId="{AD900A5E-FDE2-45F9-A07E-D39DFDFECCA6}" destId="{5A33E5D0-21BE-436A-BA06-623053B011F6}" srcOrd="9" destOrd="0" presId="urn:microsoft.com/office/officeart/2008/layout/HorizontalMultiLevelHierarchy"/>
    <dgm:cxn modelId="{CCFD2CBC-0A2B-45CE-BAB6-D3987589CF16}" type="presParOf" srcId="{5A33E5D0-21BE-436A-BA06-623053B011F6}" destId="{D992339D-5384-4EAB-987E-5B6757FA115D}" srcOrd="0" destOrd="0" presId="urn:microsoft.com/office/officeart/2008/layout/HorizontalMultiLevelHierarchy"/>
    <dgm:cxn modelId="{857F64C7-C5B1-4A63-AFF7-13D350B1C9E1}"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accent3_3" csCatId="accent3" phldr="1"/>
      <dgm:spPr/>
      <dgm:t>
        <a:bodyPr/>
        <a:lstStyle/>
        <a:p>
          <a:endParaRPr lang="fr-BE"/>
        </a:p>
      </dgm:t>
    </dgm:pt>
    <dgm:pt modelId="{C0FCB6FA-27F6-4276-A848-DDD39141446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FR" sz="1800" b="1" dirty="0" smtClean="0">
            <a:solidFill>
              <a:schemeClr val="bg2">
                <a:lumMod val="25000"/>
              </a:schemeClr>
            </a:solidFill>
          </a:endParaRPr>
        </a:p>
        <a:p>
          <a:pPr defTabSz="800100">
            <a:lnSpc>
              <a:spcPct val="100000"/>
            </a:lnSpc>
            <a:spcBef>
              <a:spcPct val="0"/>
            </a:spcBef>
            <a:spcAft>
              <a:spcPts val="0"/>
            </a:spcAft>
          </a:pPr>
          <a:r>
            <a:rPr lang="fr-FR" sz="1800" b="1" dirty="0" smtClean="0">
              <a:solidFill>
                <a:schemeClr val="bg2">
                  <a:lumMod val="25000"/>
                </a:schemeClr>
              </a:solidFill>
            </a:rPr>
            <a:t>PME, grandes entreprises industrielles: industries de construction et fabrication mécanique</a:t>
          </a:r>
          <a:endParaRPr lang="fr-FR" sz="1800" b="1" dirty="0">
            <a:solidFill>
              <a:schemeClr val="bg2">
                <a:lumMod val="2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pPr rtl="0"/>
          <a:r>
            <a:rPr lang="fr-FR" sz="1800" b="1" u="none" dirty="0" smtClean="0">
              <a:solidFill>
                <a:schemeClr val="bg2">
                  <a:lumMod val="25000"/>
                </a:schemeClr>
              </a:solidFill>
            </a:rPr>
            <a:t>Industries de fabrication de matériels de travaux publics, matériel agricole et manutention</a:t>
          </a:r>
          <a:endParaRPr lang="fr-FR" sz="1800" b="1" u="none" dirty="0">
            <a:solidFill>
              <a:schemeClr val="bg2">
                <a:lumMod val="2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DF9BAAE4-C4D9-4FD7-A2E4-29FBF2854D50}">
      <dgm:prSet phldrT="[Texte]" custT="1"/>
      <dgm:spPr/>
      <dgm:t>
        <a:bodyPr/>
        <a:lstStyle/>
        <a:p>
          <a:pPr rtl="0"/>
          <a:r>
            <a:rPr lang="fr-FR" sz="1800" b="1" u="none" smtClean="0">
              <a:solidFill>
                <a:schemeClr val="bg2">
                  <a:lumMod val="25000"/>
                </a:schemeClr>
              </a:solidFill>
            </a:rPr>
            <a:t>SNVI, SONATRACH</a:t>
          </a:r>
          <a:r>
            <a:rPr lang="fr-FR" sz="1800" b="1" u="none" dirty="0" smtClean="0">
              <a:solidFill>
                <a:schemeClr val="bg2">
                  <a:lumMod val="25000"/>
                </a:schemeClr>
              </a:solidFill>
            </a:rPr>
            <a:t>, SIDER, sociétés de service et bureaux d’études, Cimenteries….</a:t>
          </a:r>
          <a:endParaRPr lang="fr-FR" sz="1800" b="1" u="none" dirty="0">
            <a:solidFill>
              <a:schemeClr val="bg2">
                <a:lumMod val="25000"/>
              </a:schemeClr>
            </a:solidFill>
          </a:endParaRPr>
        </a:p>
      </dgm:t>
    </dgm:pt>
    <dgm:pt modelId="{30912C62-5408-4785-B4DC-7A20D0BAC1D4}" type="parTrans" cxnId="{95774ACB-FE89-4947-AAA3-0F4F1104B5D4}">
      <dgm:prSet/>
      <dgm:spPr/>
      <dgm:t>
        <a:bodyPr/>
        <a:lstStyle/>
        <a:p>
          <a:endParaRPr lang="fr-BE"/>
        </a:p>
      </dgm:t>
    </dgm:pt>
    <dgm:pt modelId="{7828009D-842A-4A9E-B981-AE6D7ACE0803}" type="sibTrans" cxnId="{95774ACB-FE89-4947-AAA3-0F4F1104B5D4}">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dgm:t>
        <a:bodyPr/>
        <a:lstStyle/>
        <a:p>
          <a:endParaRPr lang="fr-FR"/>
        </a:p>
      </dgm:t>
    </dgm:pt>
    <dgm:pt modelId="{70F36FD1-C1F9-4FAD-A517-2FE5225F685C}" type="pres">
      <dgm:prSet presAssocID="{DF850BA0-980F-487C-943C-295FCF14F677}" presName="theList" presStyleCnt="0"/>
      <dgm:spPr/>
      <dgm:t>
        <a:bodyPr/>
        <a:lstStyle/>
        <a:p>
          <a:endParaRPr lang="fr-FR"/>
        </a:p>
      </dgm:t>
    </dgm:pt>
    <dgm:pt modelId="{7A7E3190-F950-45F3-9A89-567A6D1B1DAE}" type="pres">
      <dgm:prSet presAssocID="{C0FCB6FA-27F6-4276-A848-DDD391414462}" presName="aNode" presStyleLbl="fgAcc1" presStyleIdx="0" presStyleCnt="3" custScaleX="180335" custScaleY="40644"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t>
        <a:bodyPr/>
        <a:lstStyle/>
        <a:p>
          <a:endParaRPr lang="fr-FR"/>
        </a:p>
      </dgm:t>
    </dgm:pt>
    <dgm:pt modelId="{C3E477BD-5079-46B2-92AC-01225D574E5E}" type="pres">
      <dgm:prSet presAssocID="{CF58E460-DF30-4E3A-BF88-845C22EFF429}" presName="aNode" presStyleLbl="fgAcc1" presStyleIdx="1" presStyleCnt="3" custScaleX="147623" custScaleY="33040" custLinFactNeighborX="12491" custLinFactNeighborY="-13076">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t>
        <a:bodyPr/>
        <a:lstStyle/>
        <a:p>
          <a:endParaRPr lang="fr-FR"/>
        </a:p>
      </dgm:t>
    </dgm:pt>
    <dgm:pt modelId="{AD869E1A-99B4-4011-AEE1-E335A547ADA1}" type="pres">
      <dgm:prSet presAssocID="{DF9BAAE4-C4D9-4FD7-A2E4-29FBF2854D50}" presName="aNode" presStyleLbl="fgAcc1" presStyleIdx="2" presStyleCnt="3" custScaleX="174159" custScaleY="33545" custLinFactNeighborX="12491" custLinFactNeighborY="-40285">
        <dgm:presLayoutVars>
          <dgm:bulletEnabled val="1"/>
        </dgm:presLayoutVars>
      </dgm:prSet>
      <dgm:spPr/>
      <dgm:t>
        <a:bodyPr/>
        <a:lstStyle/>
        <a:p>
          <a:endParaRPr lang="fr-BE"/>
        </a:p>
      </dgm:t>
    </dgm:pt>
    <dgm:pt modelId="{40511141-8728-4930-B81D-BD06CE175499}" type="pres">
      <dgm:prSet presAssocID="{DF9BAAE4-C4D9-4FD7-A2E4-29FBF2854D50}" presName="aSpace" presStyleCnt="0"/>
      <dgm:spPr/>
      <dgm:t>
        <a:bodyPr/>
        <a:lstStyle/>
        <a:p>
          <a:endParaRPr lang="fr-FR"/>
        </a:p>
      </dgm:t>
    </dgm:pt>
  </dgm:ptLst>
  <dgm:cxnLst>
    <dgm:cxn modelId="{2B089A04-EA64-48A1-8AEC-A77EB301D1B6}" srcId="{DF850BA0-980F-487C-943C-295FCF14F677}" destId="{C0FCB6FA-27F6-4276-A848-DDD391414462}" srcOrd="0" destOrd="0" parTransId="{515EE362-FA91-41B0-AC1D-4901FF5606DE}" sibTransId="{0738F614-6F7E-47D8-903B-609C0288B3F7}"/>
    <dgm:cxn modelId="{6C977B88-8098-49E7-B19C-D280877525F3}" type="presOf" srcId="{DF9BAAE4-C4D9-4FD7-A2E4-29FBF2854D50}" destId="{AD869E1A-99B4-4011-AEE1-E335A547ADA1}" srcOrd="0" destOrd="0" presId="urn:microsoft.com/office/officeart/2005/8/layout/pyramid2"/>
    <dgm:cxn modelId="{04E68C0E-AC8F-46E0-B527-25DEDF228456}" type="presOf" srcId="{C0FCB6FA-27F6-4276-A848-DDD391414462}" destId="{7A7E3190-F950-45F3-9A89-567A6D1B1DAE}" srcOrd="0" destOrd="0" presId="urn:microsoft.com/office/officeart/2005/8/layout/pyramid2"/>
    <dgm:cxn modelId="{1CD3577D-9512-4E73-A020-57A992770E35}" type="presOf" srcId="{DF850BA0-980F-487C-943C-295FCF14F677}" destId="{52DC174A-9114-4957-B5D5-ACC8220DE2DC}" srcOrd="0" destOrd="0" presId="urn:microsoft.com/office/officeart/2005/8/layout/pyramid2"/>
    <dgm:cxn modelId="{7F3C9002-7492-4093-BD26-FC26E9851F59}" type="presOf" srcId="{CF58E460-DF30-4E3A-BF88-845C22EFF429}" destId="{C3E477BD-5079-46B2-92AC-01225D574E5E}" srcOrd="0" destOrd="0" presId="urn:microsoft.com/office/officeart/2005/8/layout/pyramid2"/>
    <dgm:cxn modelId="{95774ACB-FE89-4947-AAA3-0F4F1104B5D4}" srcId="{DF850BA0-980F-487C-943C-295FCF14F677}" destId="{DF9BAAE4-C4D9-4FD7-A2E4-29FBF2854D50}" srcOrd="2" destOrd="0" parTransId="{30912C62-5408-4785-B4DC-7A20D0BAC1D4}" sibTransId="{7828009D-842A-4A9E-B981-AE6D7ACE0803}"/>
    <dgm:cxn modelId="{03799FC7-D34D-4E45-A809-0E147864B261}" srcId="{DF850BA0-980F-487C-943C-295FCF14F677}" destId="{CF58E460-DF30-4E3A-BF88-845C22EFF429}" srcOrd="1" destOrd="0" parTransId="{E22A5FD4-10E5-44A4-94BF-3200210FD3B7}" sibTransId="{D7D834B1-01ED-42FB-BBCA-8FB594B1DD15}"/>
    <dgm:cxn modelId="{4FB356AD-AD36-4EA2-A33E-0A17EAE67B0C}" type="presParOf" srcId="{52DC174A-9114-4957-B5D5-ACC8220DE2DC}" destId="{81B447EB-C94D-45D4-AFE5-AD856F6F8475}" srcOrd="0" destOrd="0" presId="urn:microsoft.com/office/officeart/2005/8/layout/pyramid2"/>
    <dgm:cxn modelId="{7B67D7DE-DB64-451A-809A-7920B45397E1}" type="presParOf" srcId="{52DC174A-9114-4957-B5D5-ACC8220DE2DC}" destId="{70F36FD1-C1F9-4FAD-A517-2FE5225F685C}" srcOrd="1" destOrd="0" presId="urn:microsoft.com/office/officeart/2005/8/layout/pyramid2"/>
    <dgm:cxn modelId="{A9F26267-9542-4A1D-AFFC-BE0B4903C03B}" type="presParOf" srcId="{70F36FD1-C1F9-4FAD-A517-2FE5225F685C}" destId="{7A7E3190-F950-45F3-9A89-567A6D1B1DAE}" srcOrd="0" destOrd="0" presId="urn:microsoft.com/office/officeart/2005/8/layout/pyramid2"/>
    <dgm:cxn modelId="{5299E335-9724-432B-AD18-178600F201DA}" type="presParOf" srcId="{70F36FD1-C1F9-4FAD-A517-2FE5225F685C}" destId="{083C19E5-8B98-420B-967F-AC5E083F8363}" srcOrd="1" destOrd="0" presId="urn:microsoft.com/office/officeart/2005/8/layout/pyramid2"/>
    <dgm:cxn modelId="{25E77045-67AD-44D6-A7F7-099E2787CA39}" type="presParOf" srcId="{70F36FD1-C1F9-4FAD-A517-2FE5225F685C}" destId="{C3E477BD-5079-46B2-92AC-01225D574E5E}" srcOrd="2" destOrd="0" presId="urn:microsoft.com/office/officeart/2005/8/layout/pyramid2"/>
    <dgm:cxn modelId="{8B2E5838-F589-4DFD-AB04-96249DD26106}" type="presParOf" srcId="{70F36FD1-C1F9-4FAD-A517-2FE5225F685C}" destId="{948EB712-9C3F-48BE-8EDA-58617D9D6AD2}" srcOrd="3" destOrd="0" presId="urn:microsoft.com/office/officeart/2005/8/layout/pyramid2"/>
    <dgm:cxn modelId="{B9E66AC6-8C3D-481E-8070-9B3D33FC118C}" type="presParOf" srcId="{70F36FD1-C1F9-4FAD-A517-2FE5225F685C}" destId="{AD869E1A-99B4-4011-AEE1-E335A547ADA1}" srcOrd="4" destOrd="0" presId="urn:microsoft.com/office/officeart/2005/8/layout/pyramid2"/>
    <dgm:cxn modelId="{C8743940-FA00-49DE-9601-96B1364C6B3E}" type="presParOf" srcId="{70F36FD1-C1F9-4FAD-A517-2FE5225F685C}" destId="{40511141-8728-4930-B81D-BD06CE175499}"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accent0_2" csCatId="mainScheme" phldr="1"/>
      <dgm:spPr/>
      <dgm:t>
        <a:bodyPr/>
        <a:lstStyle/>
        <a:p>
          <a:endParaRPr lang="fr-FR"/>
        </a:p>
      </dgm:t>
    </dgm:pt>
    <dgm:pt modelId="{45761AAA-2151-4318-96C9-944C93BF5ACC}">
      <dgm:prSet phldrT="[Texte]" custT="1"/>
      <dgm:spPr/>
      <dgm:t>
        <a:bodyPr/>
        <a:lstStyle/>
        <a:p>
          <a:r>
            <a:rPr lang="fr-FR" sz="2400" b="1" smtClean="0"/>
            <a:t>COSTRUCTION AERONAUTIQUE</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Structures avions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Structures propulsion avions</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ABF981F-8038-4E32-A978-2B6231CB4AF9}">
      <dgm:prSet phldrT="[Texte]" custT="1"/>
      <dgm:spPr/>
      <dgm:t>
        <a:bodyPr/>
        <a:lstStyle/>
        <a:p>
          <a:r>
            <a:rPr lang="fr-FR" sz="2200" b="1" dirty="0" smtClean="0"/>
            <a:t>Avionique</a:t>
          </a:r>
          <a:endParaRPr lang="fr-FR" sz="2200" b="1" dirty="0"/>
        </a:p>
      </dgm:t>
    </dgm:pt>
    <dgm:pt modelId="{934FAF98-603E-4B3B-AE74-A0E0E53A4395}" type="parTrans" cxnId="{688471B4-E573-45FD-8FAE-E87991299614}">
      <dgm:prSet/>
      <dgm:spPr/>
      <dgm:t>
        <a:bodyPr/>
        <a:lstStyle/>
        <a:p>
          <a:endParaRPr lang="fr-BE"/>
        </a:p>
      </dgm:t>
    </dgm:pt>
    <dgm:pt modelId="{92795C27-FD35-4333-BD9A-48D514963933}" type="sibTrans" cxnId="{688471B4-E573-45FD-8FAE-E87991299614}">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3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1" presStyleCnt="3"/>
      <dgm:spPr/>
      <dgm:t>
        <a:bodyPr/>
        <a:lstStyle/>
        <a:p>
          <a:endParaRPr lang="fr-BE"/>
        </a:p>
      </dgm:t>
    </dgm:pt>
    <dgm:pt modelId="{914A3A5A-A504-4AB1-B3A2-889158789E87}" type="pres">
      <dgm:prSet presAssocID="{B5A94278-3460-469C-9C5F-AD9D36C950F0}" presName="connTx" presStyleLbl="parChTrans1D2" presStyleIdx="1"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1"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68A4C08B-E0FB-4DF3-A943-A261137759D5}" type="pres">
      <dgm:prSet presAssocID="{934FAF98-603E-4B3B-AE74-A0E0E53A4395}" presName="conn2-1" presStyleLbl="parChTrans1D2" presStyleIdx="2" presStyleCnt="3"/>
      <dgm:spPr/>
      <dgm:t>
        <a:bodyPr/>
        <a:lstStyle/>
        <a:p>
          <a:endParaRPr lang="fr-BE"/>
        </a:p>
      </dgm:t>
    </dgm:pt>
    <dgm:pt modelId="{02674A05-5472-44B4-81D2-7116F4184BEE}" type="pres">
      <dgm:prSet presAssocID="{934FAF98-603E-4B3B-AE74-A0E0E53A4395}" presName="connTx" presStyleLbl="parChTrans1D2" presStyleIdx="2" presStyleCnt="3"/>
      <dgm:spPr/>
      <dgm:t>
        <a:bodyPr/>
        <a:lstStyle/>
        <a:p>
          <a:endParaRPr lang="fr-BE"/>
        </a:p>
      </dgm:t>
    </dgm:pt>
    <dgm:pt modelId="{99FBE0EC-804C-4BA3-A276-387795E15B00}" type="pres">
      <dgm:prSet presAssocID="{FABF981F-8038-4E32-A978-2B6231CB4AF9}" presName="root2" presStyleCnt="0"/>
      <dgm:spPr/>
      <dgm:t>
        <a:bodyPr/>
        <a:lstStyle/>
        <a:p>
          <a:endParaRPr lang="fr-BE"/>
        </a:p>
      </dgm:t>
    </dgm:pt>
    <dgm:pt modelId="{846EFAB4-EAE1-4E6C-B88B-7E52796C5205}" type="pres">
      <dgm:prSet presAssocID="{FABF981F-8038-4E32-A978-2B6231CB4AF9}" presName="LevelTwoTextNode" presStyleLbl="node2" presStyleIdx="2" presStyleCnt="3">
        <dgm:presLayoutVars>
          <dgm:chPref val="3"/>
        </dgm:presLayoutVars>
      </dgm:prSet>
      <dgm:spPr/>
      <dgm:t>
        <a:bodyPr/>
        <a:lstStyle/>
        <a:p>
          <a:endParaRPr lang="fr-BE"/>
        </a:p>
      </dgm:t>
    </dgm:pt>
    <dgm:pt modelId="{16B00D61-A70A-4778-8017-4C2DC1C0E2A5}" type="pres">
      <dgm:prSet presAssocID="{FABF981F-8038-4E32-A978-2B6231CB4AF9}" presName="level3hierChild" presStyleCnt="0"/>
      <dgm:spPr/>
      <dgm:t>
        <a:bodyPr/>
        <a:lstStyle/>
        <a:p>
          <a:endParaRPr lang="fr-BE"/>
        </a:p>
      </dgm:t>
    </dgm:pt>
  </dgm:ptLst>
  <dgm:cxnLst>
    <dgm:cxn modelId="{FD31E5B4-777F-49A6-8A11-9F4B414B098C}" type="presOf" srcId="{45761AAA-2151-4318-96C9-944C93BF5ACC}" destId="{99B23C76-9C6C-4428-BA96-671C52ADE9DE}" srcOrd="0" destOrd="0" presId="urn:microsoft.com/office/officeart/2008/layout/HorizontalMultiLevelHierarchy"/>
    <dgm:cxn modelId="{BF065C3E-8005-415B-928E-73EDAEFC5AE4}" type="presOf" srcId="{E7928715-5021-4351-AD4D-EB764D8BFF60}" destId="{8F28FD4D-CB61-42F5-A0EB-9A3E9641DFCF}" srcOrd="0" destOrd="0" presId="urn:microsoft.com/office/officeart/2008/layout/HorizontalMultiLevelHierarchy"/>
    <dgm:cxn modelId="{D96FCD22-8925-4303-B297-8EF7A3FE493A}" type="presOf" srcId="{FABF981F-8038-4E32-A978-2B6231CB4AF9}" destId="{846EFAB4-EAE1-4E6C-B88B-7E52796C5205}" srcOrd="0"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EC33C979-AC57-4147-B52E-5B8F1E0F43E6}" type="presOf" srcId="{E9D04DB6-5D4D-4C68-9349-FBA364762E9C}" destId="{6D836D6B-5535-41D4-82FF-1E90CAC3E709}" srcOrd="0" destOrd="0" presId="urn:microsoft.com/office/officeart/2008/layout/HorizontalMultiLevelHierarchy"/>
    <dgm:cxn modelId="{95B5170C-2E34-4788-9E2C-599645A60385}" type="presOf" srcId="{ED33E3B4-1B1A-425D-98F7-2E063A16FFEE}" destId="{AD5C507C-3B55-4FBE-B455-2A7676271099}" srcOrd="0" destOrd="0" presId="urn:microsoft.com/office/officeart/2008/layout/HorizontalMultiLevelHierarchy"/>
    <dgm:cxn modelId="{FF0DAB9B-2C47-4FED-9E46-A2ACF3C3FA86}" type="presOf" srcId="{934FAF98-603E-4B3B-AE74-A0E0E53A4395}" destId="{68A4C08B-E0FB-4DF3-A943-A261137759D5}" srcOrd="0" destOrd="0" presId="urn:microsoft.com/office/officeart/2008/layout/HorizontalMultiLevelHierarchy"/>
    <dgm:cxn modelId="{46D3D851-FCB5-4108-B8A6-3728C13D8D38}" type="presOf" srcId="{934FAF98-603E-4B3B-AE74-A0E0E53A4395}" destId="{02674A05-5472-44B4-81D2-7116F4184BEE}" srcOrd="1" destOrd="0" presId="urn:microsoft.com/office/officeart/2008/layout/HorizontalMultiLevelHierarchy"/>
    <dgm:cxn modelId="{A4102287-C87F-4D83-B729-7F973AB8E742}" type="presOf" srcId="{B5A94278-3460-469C-9C5F-AD9D36C950F0}" destId="{914A3A5A-A504-4AB1-B3A2-889158789E87}" srcOrd="1" destOrd="0" presId="urn:microsoft.com/office/officeart/2008/layout/HorizontalMultiLevelHierarchy"/>
    <dgm:cxn modelId="{311FE71E-81D1-4110-A70E-9FE5025C187F}" type="presOf" srcId="{B5A94278-3460-469C-9C5F-AD9D36C950F0}" destId="{26C86DCF-BDB7-4173-9267-FEEFDC718A8F}" srcOrd="0"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20F78FBC-7F6C-469E-AE42-8F2614CE7B6C}" type="presOf" srcId="{09FBB5B9-436D-4272-95D3-B5CCD0E157F9}" destId="{D992339D-5384-4EAB-987E-5B6757FA115D}" srcOrd="0" destOrd="0" presId="urn:microsoft.com/office/officeart/2008/layout/HorizontalMultiLevelHierarchy"/>
    <dgm:cxn modelId="{618E6031-DE3A-45A6-B605-C7872458F90E}" type="presOf" srcId="{ED33E3B4-1B1A-425D-98F7-2E063A16FFEE}" destId="{59C327A3-C056-4A28-8758-4068EC267A6B}" srcOrd="1" destOrd="0" presId="urn:microsoft.com/office/officeart/2008/layout/HorizontalMultiLevelHierarchy"/>
    <dgm:cxn modelId="{688471B4-E573-45FD-8FAE-E87991299614}" srcId="{45761AAA-2151-4318-96C9-944C93BF5ACC}" destId="{FABF981F-8038-4E32-A978-2B6231CB4AF9}" srcOrd="2" destOrd="0" parTransId="{934FAF98-603E-4B3B-AE74-A0E0E53A4395}" sibTransId="{92795C27-FD35-4333-BD9A-48D514963933}"/>
    <dgm:cxn modelId="{FFEEDA0D-70B1-4438-B492-026C2EC6EFF9}" srcId="{45761AAA-2151-4318-96C9-944C93BF5ACC}" destId="{09FBB5B9-436D-4272-95D3-B5CCD0E157F9}" srcOrd="1" destOrd="0" parTransId="{B5A94278-3460-469C-9C5F-AD9D36C950F0}" sibTransId="{6DB0E420-86E8-4A3B-BCF7-B92AC6A46686}"/>
    <dgm:cxn modelId="{43651D6D-3812-4B7D-9B0D-1B7E5546488F}" type="presParOf" srcId="{6D836D6B-5535-41D4-82FF-1E90CAC3E709}" destId="{819BCC26-DF61-4E9C-8AF4-3346901A7D82}" srcOrd="0" destOrd="0" presId="urn:microsoft.com/office/officeart/2008/layout/HorizontalMultiLevelHierarchy"/>
    <dgm:cxn modelId="{A2852FEA-67ED-4ED7-A5AE-5A885571C264}" type="presParOf" srcId="{819BCC26-DF61-4E9C-8AF4-3346901A7D82}" destId="{99B23C76-9C6C-4428-BA96-671C52ADE9DE}" srcOrd="0" destOrd="0" presId="urn:microsoft.com/office/officeart/2008/layout/HorizontalMultiLevelHierarchy"/>
    <dgm:cxn modelId="{7C3F87C9-DCD4-4126-A20F-A0137C1B570A}" type="presParOf" srcId="{819BCC26-DF61-4E9C-8AF4-3346901A7D82}" destId="{AD900A5E-FDE2-45F9-A07E-D39DFDFECCA6}" srcOrd="1" destOrd="0" presId="urn:microsoft.com/office/officeart/2008/layout/HorizontalMultiLevelHierarchy"/>
    <dgm:cxn modelId="{CCD875C1-28B7-43AB-A6C7-1936D446975E}" type="presParOf" srcId="{AD900A5E-FDE2-45F9-A07E-D39DFDFECCA6}" destId="{AD5C507C-3B55-4FBE-B455-2A7676271099}" srcOrd="0" destOrd="0" presId="urn:microsoft.com/office/officeart/2008/layout/HorizontalMultiLevelHierarchy"/>
    <dgm:cxn modelId="{90913446-99F5-4CF1-9960-24676BA8BDAB}" type="presParOf" srcId="{AD5C507C-3B55-4FBE-B455-2A7676271099}" destId="{59C327A3-C056-4A28-8758-4068EC267A6B}" srcOrd="0" destOrd="0" presId="urn:microsoft.com/office/officeart/2008/layout/HorizontalMultiLevelHierarchy"/>
    <dgm:cxn modelId="{285BD630-EBE7-4140-984B-8D40B4416801}" type="presParOf" srcId="{AD900A5E-FDE2-45F9-A07E-D39DFDFECCA6}" destId="{B8EC352A-FBE2-468F-8FF0-110B7D5E2A61}" srcOrd="1" destOrd="0" presId="urn:microsoft.com/office/officeart/2008/layout/HorizontalMultiLevelHierarchy"/>
    <dgm:cxn modelId="{87A14A9E-F98C-442C-B426-78B756E716C6}" type="presParOf" srcId="{B8EC352A-FBE2-468F-8FF0-110B7D5E2A61}" destId="{8F28FD4D-CB61-42F5-A0EB-9A3E9641DFCF}" srcOrd="0" destOrd="0" presId="urn:microsoft.com/office/officeart/2008/layout/HorizontalMultiLevelHierarchy"/>
    <dgm:cxn modelId="{0FCF52AB-698A-4A4F-AFFA-BA0282364B23}" type="presParOf" srcId="{B8EC352A-FBE2-468F-8FF0-110B7D5E2A61}" destId="{BDBED3F8-8087-44EF-8219-D2B56B60E8D2}" srcOrd="1" destOrd="0" presId="urn:microsoft.com/office/officeart/2008/layout/HorizontalMultiLevelHierarchy"/>
    <dgm:cxn modelId="{0588B9C0-CE52-4DA1-958F-86025A640BFB}" type="presParOf" srcId="{AD900A5E-FDE2-45F9-A07E-D39DFDFECCA6}" destId="{26C86DCF-BDB7-4173-9267-FEEFDC718A8F}" srcOrd="2" destOrd="0" presId="urn:microsoft.com/office/officeart/2008/layout/HorizontalMultiLevelHierarchy"/>
    <dgm:cxn modelId="{2CEF4C05-B37C-48BD-A731-4857B9FF8718}" type="presParOf" srcId="{26C86DCF-BDB7-4173-9267-FEEFDC718A8F}" destId="{914A3A5A-A504-4AB1-B3A2-889158789E87}" srcOrd="0" destOrd="0" presId="urn:microsoft.com/office/officeart/2008/layout/HorizontalMultiLevelHierarchy"/>
    <dgm:cxn modelId="{3CD9935D-1889-4D9A-99E6-C4D965986046}" type="presParOf" srcId="{AD900A5E-FDE2-45F9-A07E-D39DFDFECCA6}" destId="{5A33E5D0-21BE-436A-BA06-623053B011F6}" srcOrd="3" destOrd="0" presId="urn:microsoft.com/office/officeart/2008/layout/HorizontalMultiLevelHierarchy"/>
    <dgm:cxn modelId="{F77F0CE7-20B4-46FE-99E5-B48488D6C8E3}" type="presParOf" srcId="{5A33E5D0-21BE-436A-BA06-623053B011F6}" destId="{D992339D-5384-4EAB-987E-5B6757FA115D}" srcOrd="0" destOrd="0" presId="urn:microsoft.com/office/officeart/2008/layout/HorizontalMultiLevelHierarchy"/>
    <dgm:cxn modelId="{B269F702-22A6-42DA-9F2A-7203D45DA053}" type="presParOf" srcId="{5A33E5D0-21BE-436A-BA06-623053B011F6}" destId="{F84B0491-CAF4-4782-9917-A4B83E2591B4}" srcOrd="1" destOrd="0" presId="urn:microsoft.com/office/officeart/2008/layout/HorizontalMultiLevelHierarchy"/>
    <dgm:cxn modelId="{927654FA-B6B3-41E3-93AB-5DB30EF6108D}" type="presParOf" srcId="{AD900A5E-FDE2-45F9-A07E-D39DFDFECCA6}" destId="{68A4C08B-E0FB-4DF3-A943-A261137759D5}" srcOrd="4" destOrd="0" presId="urn:microsoft.com/office/officeart/2008/layout/HorizontalMultiLevelHierarchy"/>
    <dgm:cxn modelId="{EE79832F-E410-4DA5-9A6A-7E9120BDA1DE}" type="presParOf" srcId="{68A4C08B-E0FB-4DF3-A943-A261137759D5}" destId="{02674A05-5472-44B4-81D2-7116F4184BEE}" srcOrd="0" destOrd="0" presId="urn:microsoft.com/office/officeart/2008/layout/HorizontalMultiLevelHierarchy"/>
    <dgm:cxn modelId="{EA36E93D-4B03-4EE3-A03A-39E02FA63B82}" type="presParOf" srcId="{AD900A5E-FDE2-45F9-A07E-D39DFDFECCA6}" destId="{99FBE0EC-804C-4BA3-A276-387795E15B00}" srcOrd="5" destOrd="0" presId="urn:microsoft.com/office/officeart/2008/layout/HorizontalMultiLevelHierarchy"/>
    <dgm:cxn modelId="{9F08B131-C4F6-4CE6-AF4D-2B83141A3927}" type="presParOf" srcId="{99FBE0EC-804C-4BA3-A276-387795E15B00}" destId="{846EFAB4-EAE1-4E6C-B88B-7E52796C5205}" srcOrd="0" destOrd="0" presId="urn:microsoft.com/office/officeart/2008/layout/HorizontalMultiLevelHierarchy"/>
    <dgm:cxn modelId="{0A808576-59A6-4625-AF04-B90679FBFA45}" type="presParOf" srcId="{99FBE0EC-804C-4BA3-A276-387795E15B00}" destId="{16B00D61-A70A-4778-8017-4C2DC1C0E2A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5" csCatId="colorful" phldr="1"/>
      <dgm:spPr/>
    </dgm:pt>
    <dgm:pt modelId="{C0FCB6FA-27F6-4276-A848-DDD391414462}">
      <dgm:prSet phldrT="[Texte]" custT="1"/>
      <dgm:spPr/>
      <dgm:t>
        <a:bodyPr/>
        <a:lstStyle/>
        <a:p>
          <a:pPr rtl="0"/>
          <a:r>
            <a:rPr lang="fr-FR" sz="2400" b="1" dirty="0" smtClean="0">
              <a:solidFill>
                <a:schemeClr val="accent4">
                  <a:lumMod val="50000"/>
                </a:schemeClr>
              </a:solidFill>
            </a:rPr>
            <a:t>CHU</a:t>
          </a:r>
          <a:r>
            <a:rPr lang="fr-FR" sz="2400" b="1" baseline="0" dirty="0" smtClean="0">
              <a:solidFill>
                <a:schemeClr val="accent4">
                  <a:lumMod val="50000"/>
                </a:schemeClr>
              </a:solidFill>
            </a:rPr>
            <a:t> </a:t>
          </a:r>
        </a:p>
        <a:p>
          <a:pPr rtl="0"/>
          <a:r>
            <a:rPr lang="fr-FR" sz="2400" b="1" baseline="0" dirty="0" smtClean="0">
              <a:solidFill>
                <a:schemeClr val="accent4">
                  <a:lumMod val="50000"/>
                </a:schemeClr>
              </a:solidFill>
            </a:rPr>
            <a:t>&amp; Hôpitaux</a:t>
          </a:r>
          <a:endParaRPr lang="fr-FR" sz="2400" b="1" dirty="0">
            <a:solidFill>
              <a:schemeClr val="accent4">
                <a:lumMod val="50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r>
            <a:rPr lang="fr-FR" sz="2400" b="1" dirty="0" smtClean="0">
              <a:solidFill>
                <a:schemeClr val="accent4">
                  <a:lumMod val="50000"/>
                </a:schemeClr>
              </a:solidFill>
            </a:rPr>
            <a:t>Entreprises</a:t>
          </a:r>
          <a:r>
            <a:rPr lang="fr-FR" sz="2400" b="1" baseline="0" dirty="0" smtClean="0">
              <a:solidFill>
                <a:schemeClr val="accent4">
                  <a:lumMod val="50000"/>
                </a:schemeClr>
              </a:solidFill>
            </a:rPr>
            <a:t> </a:t>
          </a:r>
        </a:p>
        <a:p>
          <a:r>
            <a:rPr lang="fr-FR" sz="2400" b="1" baseline="0" dirty="0" smtClean="0">
              <a:solidFill>
                <a:schemeClr val="accent4">
                  <a:lumMod val="50000"/>
                </a:schemeClr>
              </a:solidFill>
            </a:rPr>
            <a:t>&amp; équipements médicaux</a:t>
          </a:r>
          <a:endParaRPr lang="fr-FR" sz="2400" b="1" dirty="0">
            <a:solidFill>
              <a:schemeClr val="accent4">
                <a:lumMod val="50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DB9FD69C-99D1-428E-94F6-5614F4020698}">
      <dgm:prSet phldrT="[Texte]"/>
      <dgm:spPr/>
      <dgm:t>
        <a:bodyPr/>
        <a:lstStyle/>
        <a:p>
          <a:r>
            <a:rPr lang="fr-FR" b="1" dirty="0" smtClean="0">
              <a:solidFill>
                <a:schemeClr val="accent4">
                  <a:lumMod val="50000"/>
                </a:schemeClr>
              </a:solidFill>
            </a:rPr>
            <a:t>Recherche et développement</a:t>
          </a:r>
          <a:endParaRPr lang="fr-FR" b="1" dirty="0">
            <a:solidFill>
              <a:schemeClr val="accent4">
                <a:lumMod val="50000"/>
              </a:schemeClr>
            </a:solidFill>
          </a:endParaRPr>
        </a:p>
      </dgm:t>
    </dgm:pt>
    <dgm:pt modelId="{C47C4CF3-012D-41A3-AF46-2BFB7C62BC2A}" type="parTrans" cxnId="{BE5BB267-AB6F-4243-A10B-FB0AFA722505}">
      <dgm:prSet/>
      <dgm:spPr/>
      <dgm:t>
        <a:bodyPr/>
        <a:lstStyle/>
        <a:p>
          <a:endParaRPr lang="fr-FR"/>
        </a:p>
      </dgm:t>
    </dgm:pt>
    <dgm:pt modelId="{AF77257C-2C93-4159-911E-9E0C0C654414}" type="sibTrans" cxnId="{BE5BB267-AB6F-4243-A10B-FB0AFA72250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3" custScaleX="119918" custScaleY="127302"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3E477BD-5079-46B2-92AC-01225D574E5E}" type="pres">
      <dgm:prSet presAssocID="{CF58E460-DF30-4E3A-BF88-845C22EFF429}" presName="aNode" presStyleLbl="fgAcc1" presStyleIdx="1" presStyleCnt="3" custScaleX="119880" custScaleY="135727" custLinFactNeighborX="9494" custLinFactNeighborY="44142">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 modelId="{24F47F07-F524-44E3-A1D9-ADA93F5B1B9B}" type="pres">
      <dgm:prSet presAssocID="{DB9FD69C-99D1-428E-94F6-5614F4020698}" presName="aNode" presStyleLbl="fgAcc1" presStyleIdx="2" presStyleCnt="3" custScaleX="119880" custScaleY="135727" custLinFactNeighborX="9494" custLinFactNeighborY="34633">
        <dgm:presLayoutVars>
          <dgm:bulletEnabled val="1"/>
        </dgm:presLayoutVars>
      </dgm:prSet>
      <dgm:spPr/>
      <dgm:t>
        <a:bodyPr/>
        <a:lstStyle/>
        <a:p>
          <a:endParaRPr lang="fr-FR"/>
        </a:p>
      </dgm:t>
    </dgm:pt>
    <dgm:pt modelId="{A57899BB-57E7-4E87-958F-30C80BAA1A7A}" type="pres">
      <dgm:prSet presAssocID="{DB9FD69C-99D1-428E-94F6-5614F4020698}"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BE5BB267-AB6F-4243-A10B-FB0AFA722505}" srcId="{DF850BA0-980F-487C-943C-295FCF14F677}" destId="{DB9FD69C-99D1-428E-94F6-5614F4020698}" srcOrd="2" destOrd="0" parTransId="{C47C4CF3-012D-41A3-AF46-2BFB7C62BC2A}" sibTransId="{AF77257C-2C93-4159-911E-9E0C0C654414}"/>
    <dgm:cxn modelId="{7318D685-D0B0-47C0-923E-25B25CECF26D}" type="presOf" srcId="{CF58E460-DF30-4E3A-BF88-845C22EFF429}" destId="{C3E477BD-5079-46B2-92AC-01225D574E5E}" srcOrd="0" destOrd="0" presId="urn:microsoft.com/office/officeart/2005/8/layout/pyramid2"/>
    <dgm:cxn modelId="{1E1DF9E6-BD04-4EA5-8284-5864588A79DE}" type="presOf" srcId="{C0FCB6FA-27F6-4276-A848-DDD391414462}" destId="{7A7E3190-F950-45F3-9A89-567A6D1B1DAE}" srcOrd="0" destOrd="0" presId="urn:microsoft.com/office/officeart/2005/8/layout/pyramid2"/>
    <dgm:cxn modelId="{03799FC7-D34D-4E45-A809-0E147864B261}" srcId="{DF850BA0-980F-487C-943C-295FCF14F677}" destId="{CF58E460-DF30-4E3A-BF88-845C22EFF429}" srcOrd="1" destOrd="0" parTransId="{E22A5FD4-10E5-44A4-94BF-3200210FD3B7}" sibTransId="{D7D834B1-01ED-42FB-BBCA-8FB594B1DD15}"/>
    <dgm:cxn modelId="{05CA0523-150B-4E6E-92C4-6436E121D6E3}" type="presOf" srcId="{DF850BA0-980F-487C-943C-295FCF14F677}" destId="{52DC174A-9114-4957-B5D5-ACC8220DE2DC}" srcOrd="0" destOrd="0" presId="urn:microsoft.com/office/officeart/2005/8/layout/pyramid2"/>
    <dgm:cxn modelId="{541468C3-1276-4A27-8B9A-D497A15B7E7C}" type="presOf" srcId="{DB9FD69C-99D1-428E-94F6-5614F4020698}" destId="{24F47F07-F524-44E3-A1D9-ADA93F5B1B9B}" srcOrd="0" destOrd="0" presId="urn:microsoft.com/office/officeart/2005/8/layout/pyramid2"/>
    <dgm:cxn modelId="{C7CECF52-9A51-4414-9CC1-9C45F872F170}" type="presParOf" srcId="{52DC174A-9114-4957-B5D5-ACC8220DE2DC}" destId="{81B447EB-C94D-45D4-AFE5-AD856F6F8475}" srcOrd="0" destOrd="0" presId="urn:microsoft.com/office/officeart/2005/8/layout/pyramid2"/>
    <dgm:cxn modelId="{84E6AD1C-39CD-4723-8893-81A3AF627C89}" type="presParOf" srcId="{52DC174A-9114-4957-B5D5-ACC8220DE2DC}" destId="{70F36FD1-C1F9-4FAD-A517-2FE5225F685C}" srcOrd="1" destOrd="0" presId="urn:microsoft.com/office/officeart/2005/8/layout/pyramid2"/>
    <dgm:cxn modelId="{49A2A7BF-A88A-4FD4-8F66-0062B6B638DD}" type="presParOf" srcId="{70F36FD1-C1F9-4FAD-A517-2FE5225F685C}" destId="{7A7E3190-F950-45F3-9A89-567A6D1B1DAE}" srcOrd="0" destOrd="0" presId="urn:microsoft.com/office/officeart/2005/8/layout/pyramid2"/>
    <dgm:cxn modelId="{5AEF1324-FD25-44C1-B689-11E3B4A64DCE}" type="presParOf" srcId="{70F36FD1-C1F9-4FAD-A517-2FE5225F685C}" destId="{083C19E5-8B98-420B-967F-AC5E083F8363}" srcOrd="1" destOrd="0" presId="urn:microsoft.com/office/officeart/2005/8/layout/pyramid2"/>
    <dgm:cxn modelId="{BECA4567-83CB-42BE-9F63-E4395C1C9D2F}" type="presParOf" srcId="{70F36FD1-C1F9-4FAD-A517-2FE5225F685C}" destId="{C3E477BD-5079-46B2-92AC-01225D574E5E}" srcOrd="2" destOrd="0" presId="urn:microsoft.com/office/officeart/2005/8/layout/pyramid2"/>
    <dgm:cxn modelId="{88EB8C78-0A16-41C1-904A-DA3499A1B6E6}" type="presParOf" srcId="{70F36FD1-C1F9-4FAD-A517-2FE5225F685C}" destId="{948EB712-9C3F-48BE-8EDA-58617D9D6AD2}" srcOrd="3" destOrd="0" presId="urn:microsoft.com/office/officeart/2005/8/layout/pyramid2"/>
    <dgm:cxn modelId="{D753D560-1353-4054-853B-DB001154DF03}" type="presParOf" srcId="{70F36FD1-C1F9-4FAD-A517-2FE5225F685C}" destId="{24F47F07-F524-44E3-A1D9-ADA93F5B1B9B}" srcOrd="4" destOrd="0" presId="urn:microsoft.com/office/officeart/2005/8/layout/pyramid2"/>
    <dgm:cxn modelId="{114E20FB-663F-419D-A1CB-795F0FC7471D}" type="presParOf" srcId="{70F36FD1-C1F9-4FAD-A517-2FE5225F685C}" destId="{A57899BB-57E7-4E87-958F-30C80BAA1A7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simple4" qsCatId="simple" csTypeId="urn:microsoft.com/office/officeart/2005/8/colors/accent6_2" csCatId="accent6" phldr="1"/>
      <dgm:spPr/>
    </dgm:pt>
    <dgm:pt modelId="{C0FCB6FA-27F6-4276-A848-DDD391414462}">
      <dgm:prSet phldrT="[Texte]" custT="1"/>
      <dgm:spPr/>
      <dgm:t>
        <a:bodyPr/>
        <a:lstStyle/>
        <a:p>
          <a:r>
            <a:rPr lang="fr-FR" sz="2200" b="1" u="sng" dirty="0" smtClean="0">
              <a:solidFill>
                <a:srgbClr val="000099"/>
              </a:solidFill>
            </a:rPr>
            <a:t>Tout type d’industrie</a:t>
          </a:r>
          <a:r>
            <a:rPr lang="fr-FR" sz="2200" b="1" dirty="0" smtClean="0">
              <a:solidFill>
                <a:srgbClr val="000099"/>
              </a:solidFill>
            </a:rPr>
            <a:t>: manufacturière,  mécanique, pétrochimique, minière, photovoltaïque, agro-alimentaire…</a:t>
          </a:r>
          <a:endParaRPr lang="fr-FR" sz="2200" b="1" dirty="0">
            <a:solidFill>
              <a:srgbClr val="000099"/>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r>
            <a:rPr lang="fr-FR" sz="2200" b="1" u="sng" dirty="0" smtClean="0">
              <a:solidFill>
                <a:srgbClr val="000099"/>
              </a:solidFill>
            </a:rPr>
            <a:t>Services particuliers</a:t>
          </a:r>
          <a:r>
            <a:rPr lang="fr-FR" sz="2200" b="1" dirty="0" smtClean="0">
              <a:solidFill>
                <a:srgbClr val="000099"/>
              </a:solidFill>
            </a:rPr>
            <a:t>: hôpitaux, banques et assurances, ports et aéroports, centres de stockage et de distribution, réseaux routier et autoroutier, réseaux ferroviaires, hypermarchés et centres d’achat…</a:t>
          </a:r>
          <a:endParaRPr lang="fr-FR" sz="2200" b="1" dirty="0">
            <a:solidFill>
              <a:srgbClr val="000099"/>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dgm:t>
        <a:bodyPr/>
        <a:lstStyle/>
        <a:p>
          <a:endParaRPr lang="fr-FR"/>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85212" custScaleY="67001" custLinFactNeighborX="19712" custLinFactNeighborY="1873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3E477BD-5079-46B2-92AC-01225D574E5E}" type="pres">
      <dgm:prSet presAssocID="{CF58E460-DF30-4E3A-BF88-845C22EFF429}" presName="aNode" presStyleLbl="fgAcc1" presStyleIdx="1" presStyleCnt="2" custScaleX="179726" custScaleY="127177" custLinFactNeighborX="17881" custLinFactNeighborY="-16926">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5C7D03F8-3083-479B-BAB2-F93C43E2BA1B}" type="presOf" srcId="{CF58E460-DF30-4E3A-BF88-845C22EFF429}" destId="{C3E477BD-5079-46B2-92AC-01225D574E5E}" srcOrd="0" destOrd="0" presId="urn:microsoft.com/office/officeart/2005/8/layout/pyramid2"/>
    <dgm:cxn modelId="{6F8150DA-CF95-408F-A41B-1768B7D367F5}" type="presOf" srcId="{DF850BA0-980F-487C-943C-295FCF14F677}" destId="{52DC174A-9114-4957-B5D5-ACC8220DE2DC}" srcOrd="0" destOrd="0" presId="urn:microsoft.com/office/officeart/2005/8/layout/pyramid2"/>
    <dgm:cxn modelId="{D3EA488C-07B4-4560-91B8-54547E48B4FA}" type="presOf" srcId="{C0FCB6FA-27F6-4276-A848-DDD391414462}" destId="{7A7E3190-F950-45F3-9A89-567A6D1B1DAE}" srcOrd="0" destOrd="0" presId="urn:microsoft.com/office/officeart/2005/8/layout/pyramid2"/>
    <dgm:cxn modelId="{03799FC7-D34D-4E45-A809-0E147864B261}" srcId="{DF850BA0-980F-487C-943C-295FCF14F677}" destId="{CF58E460-DF30-4E3A-BF88-845C22EFF429}" srcOrd="1" destOrd="0" parTransId="{E22A5FD4-10E5-44A4-94BF-3200210FD3B7}" sibTransId="{D7D834B1-01ED-42FB-BBCA-8FB594B1DD15}"/>
    <dgm:cxn modelId="{AEE1E620-3FE9-487A-93C3-93401BCA3E6F}" type="presParOf" srcId="{52DC174A-9114-4957-B5D5-ACC8220DE2DC}" destId="{81B447EB-C94D-45D4-AFE5-AD856F6F8475}" srcOrd="0" destOrd="0" presId="urn:microsoft.com/office/officeart/2005/8/layout/pyramid2"/>
    <dgm:cxn modelId="{863316E6-BB94-4EE7-81C1-7E18A61112D4}" type="presParOf" srcId="{52DC174A-9114-4957-B5D5-ACC8220DE2DC}" destId="{70F36FD1-C1F9-4FAD-A517-2FE5225F685C}" srcOrd="1" destOrd="0" presId="urn:microsoft.com/office/officeart/2005/8/layout/pyramid2"/>
    <dgm:cxn modelId="{C5903546-C01C-4AA7-82CB-DD6223230E12}" type="presParOf" srcId="{70F36FD1-C1F9-4FAD-A517-2FE5225F685C}" destId="{7A7E3190-F950-45F3-9A89-567A6D1B1DAE}" srcOrd="0" destOrd="0" presId="urn:microsoft.com/office/officeart/2005/8/layout/pyramid2"/>
    <dgm:cxn modelId="{31F7DF20-B056-4015-8B2E-AB15EB355E80}" type="presParOf" srcId="{70F36FD1-C1F9-4FAD-A517-2FE5225F685C}" destId="{083C19E5-8B98-420B-967F-AC5E083F8363}" srcOrd="1" destOrd="0" presId="urn:microsoft.com/office/officeart/2005/8/layout/pyramid2"/>
    <dgm:cxn modelId="{DB7A5673-4B1B-45D0-860A-6C129115D3C7}" type="presParOf" srcId="{70F36FD1-C1F9-4FAD-A517-2FE5225F685C}" destId="{C3E477BD-5079-46B2-92AC-01225D574E5E}" srcOrd="2" destOrd="0" presId="urn:microsoft.com/office/officeart/2005/8/layout/pyramid2"/>
    <dgm:cxn modelId="{4541716B-2B92-4D41-A115-87E82A5E199C}" type="presParOf" srcId="{70F36FD1-C1F9-4FAD-A517-2FE5225F685C}" destId="{948EB712-9C3F-48BE-8EDA-58617D9D6AD2}"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5" csCatId="colorful" phldr="1"/>
      <dgm:spPr/>
    </dgm:pt>
    <dgm:pt modelId="{63336F94-7B63-419F-95C0-5ED7A24F4CC5}">
      <dgm:prSet custT="1"/>
      <dgm:spPr/>
      <dgm:t>
        <a:bodyPr/>
        <a:lstStyle/>
        <a:p>
          <a:r>
            <a:rPr lang="fr-BE" sz="2000" b="1" dirty="0" smtClean="0">
              <a:solidFill>
                <a:schemeClr val="tx2"/>
              </a:solidFill>
            </a:rPr>
            <a:t>Industries mécaniques, Pétrochimie, Secteur de l’automobile, santé, PME, PMI…</a:t>
          </a:r>
          <a:endParaRPr lang="fr-BE" sz="2000" b="1" dirty="0">
            <a:solidFill>
              <a:schemeClr val="tx2"/>
            </a:solidFill>
          </a:endParaRPr>
        </a:p>
      </dgm:t>
    </dgm:pt>
    <dgm:pt modelId="{8931CACC-5F3A-4BD6-B7DE-344E5E579E6B}" type="parTrans" cxnId="{8647C9A6-A06F-4EB9-A283-849885A4C1CB}">
      <dgm:prSet/>
      <dgm:spPr/>
      <dgm:t>
        <a:bodyPr/>
        <a:lstStyle/>
        <a:p>
          <a:endParaRPr lang="fr-BE"/>
        </a:p>
      </dgm:t>
    </dgm:pt>
    <dgm:pt modelId="{F670AE8C-EEDB-4374-B199-A76BEC194CA4}" type="sibTrans" cxnId="{8647C9A6-A06F-4EB9-A283-849885A4C1CB}">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00B0F0"/>
        </a:solidFill>
      </dgm:spPr>
      <dgm:t>
        <a:bodyPr/>
        <a:lstStyle/>
        <a:p>
          <a:endParaRPr lang="fr-BE"/>
        </a:p>
      </dgm:t>
    </dgm:pt>
    <dgm:pt modelId="{70F36FD1-C1F9-4FAD-A517-2FE5225F685C}" type="pres">
      <dgm:prSet presAssocID="{DF850BA0-980F-487C-943C-295FCF14F677}" presName="theList" presStyleCnt="0"/>
      <dgm:spPr/>
    </dgm:pt>
    <dgm:pt modelId="{DE04A9AB-52F9-47A4-A287-B3AFC0A6AE9F}" type="pres">
      <dgm:prSet presAssocID="{63336F94-7B63-419F-95C0-5ED7A24F4CC5}" presName="aNode" presStyleLbl="fgAcc1" presStyleIdx="0" presStyleCnt="1" custScaleX="133276" custScaleY="42362" custLinFactNeighborX="27168" custLinFactNeighborY="44129">
        <dgm:presLayoutVars>
          <dgm:bulletEnabled val="1"/>
        </dgm:presLayoutVars>
      </dgm:prSet>
      <dgm:spPr/>
      <dgm:t>
        <a:bodyPr/>
        <a:lstStyle/>
        <a:p>
          <a:endParaRPr lang="fr-BE"/>
        </a:p>
      </dgm:t>
    </dgm:pt>
    <dgm:pt modelId="{42D4D1E4-C9D8-456A-A6B4-B0EDF2338E7D}" type="pres">
      <dgm:prSet presAssocID="{63336F94-7B63-419F-95C0-5ED7A24F4CC5}" presName="aSpace" presStyleCnt="0"/>
      <dgm:spPr/>
    </dgm:pt>
  </dgm:ptLst>
  <dgm:cxnLst>
    <dgm:cxn modelId="{8647C9A6-A06F-4EB9-A283-849885A4C1CB}" srcId="{DF850BA0-980F-487C-943C-295FCF14F677}" destId="{63336F94-7B63-419F-95C0-5ED7A24F4CC5}" srcOrd="0" destOrd="0" parTransId="{8931CACC-5F3A-4BD6-B7DE-344E5E579E6B}" sibTransId="{F670AE8C-EEDB-4374-B199-A76BEC194CA4}"/>
    <dgm:cxn modelId="{DE7937AC-386B-4FD2-BB6F-4F3181F9A3EC}" type="presOf" srcId="{63336F94-7B63-419F-95C0-5ED7A24F4CC5}" destId="{DE04A9AB-52F9-47A4-A287-B3AFC0A6AE9F}" srcOrd="0" destOrd="0" presId="urn:microsoft.com/office/officeart/2005/8/layout/pyramid2"/>
    <dgm:cxn modelId="{FD9386EB-EF10-457E-AB66-FD80AF67E9A1}" type="presOf" srcId="{DF850BA0-980F-487C-943C-295FCF14F677}" destId="{52DC174A-9114-4957-B5D5-ACC8220DE2DC}" srcOrd="0" destOrd="0" presId="urn:microsoft.com/office/officeart/2005/8/layout/pyramid2"/>
    <dgm:cxn modelId="{1AA8D189-8BD9-4BFD-A57C-4CF7C304DF76}" type="presParOf" srcId="{52DC174A-9114-4957-B5D5-ACC8220DE2DC}" destId="{81B447EB-C94D-45D4-AFE5-AD856F6F8475}" srcOrd="0" destOrd="0" presId="urn:microsoft.com/office/officeart/2005/8/layout/pyramid2"/>
    <dgm:cxn modelId="{43294CBB-CFB8-490A-AEE9-8A91992C2993}" type="presParOf" srcId="{52DC174A-9114-4957-B5D5-ACC8220DE2DC}" destId="{70F36FD1-C1F9-4FAD-A517-2FE5225F685C}" srcOrd="1" destOrd="0" presId="urn:microsoft.com/office/officeart/2005/8/layout/pyramid2"/>
    <dgm:cxn modelId="{21EACD53-5056-4445-B04C-248120532097}" type="presParOf" srcId="{70F36FD1-C1F9-4FAD-A517-2FE5225F685C}" destId="{DE04A9AB-52F9-47A4-A287-B3AFC0A6AE9F}" srcOrd="0" destOrd="0" presId="urn:microsoft.com/office/officeart/2005/8/layout/pyramid2"/>
    <dgm:cxn modelId="{8E7272C0-C483-429D-B1A1-ACC077D277DC}" type="presParOf" srcId="{70F36FD1-C1F9-4FAD-A517-2FE5225F685C}" destId="{42D4D1E4-C9D8-456A-A6B4-B0EDF2338E7D}"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chemeClr val="tx2">
                  <a:lumMod val="50000"/>
                </a:schemeClr>
              </a:solidFill>
            </a:rPr>
            <a:t>Industries mécaniques, Industrie électroniques, Secteur de l’automobile,  Industrie manufacturières et production,…</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chemeClr val="bg2">
            <a:lumMod val="50000"/>
          </a:schemeClr>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218347" custScaleY="32547" custLinFactNeighborX="45733">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4F38AFA0-EA11-47C1-8A83-E38A17E9794C}" type="presOf" srcId="{DF850BA0-980F-487C-943C-295FCF14F677}" destId="{52DC174A-9114-4957-B5D5-ACC8220DE2DC}" srcOrd="0" destOrd="0" presId="urn:microsoft.com/office/officeart/2005/8/layout/pyramid2"/>
    <dgm:cxn modelId="{502FFEBC-4A04-45E4-9E9E-1B97D02E1AC1}" type="presOf" srcId="{C0FCB6FA-27F6-4276-A848-DDD391414462}" destId="{7A7E3190-F950-45F3-9A89-567A6D1B1DAE}" srcOrd="0" destOrd="0" presId="urn:microsoft.com/office/officeart/2005/8/layout/pyramid2"/>
    <dgm:cxn modelId="{4E1FA2EC-2F1F-4AC9-A49B-34ED279ED5E5}" type="presParOf" srcId="{52DC174A-9114-4957-B5D5-ACC8220DE2DC}" destId="{81B447EB-C94D-45D4-AFE5-AD856F6F8475}" srcOrd="0" destOrd="0" presId="urn:microsoft.com/office/officeart/2005/8/layout/pyramid2"/>
    <dgm:cxn modelId="{560B9290-5399-461F-9B47-F5E30004DE12}" type="presParOf" srcId="{52DC174A-9114-4957-B5D5-ACC8220DE2DC}" destId="{70F36FD1-C1F9-4FAD-A517-2FE5225F685C}" srcOrd="1" destOrd="0" presId="urn:microsoft.com/office/officeart/2005/8/layout/pyramid2"/>
    <dgm:cxn modelId="{80B91D48-433B-4F2A-88D0-D37F93CFDC03}" type="presParOf" srcId="{70F36FD1-C1F9-4FAD-A517-2FE5225F685C}" destId="{7A7E3190-F950-45F3-9A89-567A6D1B1DAE}" srcOrd="0" destOrd="0" presId="urn:microsoft.com/office/officeart/2005/8/layout/pyramid2"/>
    <dgm:cxn modelId="{C1E07138-E79F-4484-B0FB-4385E6503080}"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simple3" qsCatId="simple" csTypeId="urn:microsoft.com/office/officeart/2005/8/colors/colorful1#1" csCatId="colorful" phldr="1"/>
      <dgm:spPr/>
    </dgm:pt>
    <dgm:pt modelId="{C0FCB6FA-27F6-4276-A848-DDD391414462}">
      <dgm:prSet phldrT="[Texte]" custT="1"/>
      <dgm:spPr/>
      <dgm:t>
        <a:bodyPr/>
        <a:lstStyle/>
        <a:p>
          <a:r>
            <a:rPr lang="fr-FR" sz="1800" b="1" dirty="0" smtClean="0">
              <a:solidFill>
                <a:schemeClr val="tx2">
                  <a:lumMod val="75000"/>
                </a:schemeClr>
              </a:solidFill>
            </a:rPr>
            <a:t>Bureaux d’études d’architecture</a:t>
          </a:r>
          <a:endParaRPr lang="fr-FR" sz="1800" b="1" dirty="0">
            <a:solidFill>
              <a:schemeClr val="tx2">
                <a:lumMod val="7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dirty="0" smtClean="0">
              <a:solidFill>
                <a:schemeClr val="tx2">
                  <a:lumMod val="75000"/>
                </a:schemeClr>
              </a:solidFill>
            </a:rPr>
            <a:t>Management de  projets de bâtiments</a:t>
          </a:r>
          <a:endParaRPr lang="fr-FR" sz="1800" b="1" dirty="0">
            <a:solidFill>
              <a:schemeClr val="tx2">
                <a:lumMod val="75000"/>
              </a:schemeClr>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800" b="1" dirty="0" smtClean="0">
              <a:solidFill>
                <a:schemeClr val="tx2">
                  <a:lumMod val="75000"/>
                </a:schemeClr>
              </a:solidFill>
            </a:rPr>
            <a:t>Economie et contrôle de l’énergie dans la construction</a:t>
          </a:r>
          <a:endParaRPr lang="fr-FR" sz="1800" b="1" dirty="0">
            <a:solidFill>
              <a:schemeClr val="tx2">
                <a:lumMod val="75000"/>
              </a:schemeClr>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800" b="1" dirty="0" smtClean="0">
              <a:solidFill>
                <a:schemeClr val="tx2">
                  <a:lumMod val="75000"/>
                </a:schemeClr>
              </a:solidFill>
            </a:rPr>
            <a:t>Collectivités locales</a:t>
          </a:r>
          <a:endParaRPr lang="fr-FR" sz="1800" b="1" dirty="0">
            <a:solidFill>
              <a:schemeClr val="tx2">
                <a:lumMod val="7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800" b="1" dirty="0" smtClean="0">
              <a:solidFill>
                <a:schemeClr val="tx2">
                  <a:lumMod val="75000"/>
                </a:schemeClr>
              </a:solidFill>
            </a:rPr>
            <a:t>Audit et management de projets</a:t>
          </a:r>
          <a:endParaRPr lang="fr-FR" sz="1800" b="1" dirty="0">
            <a:solidFill>
              <a:schemeClr val="tx2">
                <a:lumMod val="75000"/>
              </a:schemeClr>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chemeClr val="bg2">
            <a:lumMod val="25000"/>
          </a:schemeClr>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19918" custScaleY="127302"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19880" custScaleY="127058"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19880" custScaleY="131749" custLinFactNeighborX="10090">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19880" custScaleY="138044"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19880" custScaleY="135727"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DE2DE10-AF1C-4C11-8E14-1CD373873725}" srcId="{DF850BA0-980F-487C-943C-295FCF14F677}" destId="{A53C5A95-FE86-4F64-8FB4-40AC5D3753BA}" srcOrd="3" destOrd="0" parTransId="{6FDA76F1-76B6-4889-9C73-B99AAF5BAA4A}" sibTransId="{688A9A12-FBEB-485E-A980-481248E01C38}"/>
    <dgm:cxn modelId="{7C339867-A9A7-4513-ACF9-734EDC702852}" type="presOf" srcId="{C0FCB6FA-27F6-4276-A848-DDD391414462}" destId="{7A7E3190-F950-45F3-9A89-567A6D1B1DAE}" srcOrd="0" destOrd="0" presId="urn:microsoft.com/office/officeart/2005/8/layout/pyramid2"/>
    <dgm:cxn modelId="{5F477415-4801-4C7F-9936-6F02B196E645}" type="presOf" srcId="{00E92796-8F80-4A84-A80E-73C97AC2D915}" destId="{CD5718A3-3CE4-4E27-990C-EE04E3F231CA}" srcOrd="0" destOrd="0" presId="urn:microsoft.com/office/officeart/2005/8/layout/pyramid2"/>
    <dgm:cxn modelId="{2ED213BF-EA60-4CBE-BD61-5FA872A76230}" type="presOf" srcId="{CF58E460-DF30-4E3A-BF88-845C22EFF429}" destId="{C3E477BD-5079-46B2-92AC-01225D574E5E}"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2B089A04-EA64-48A1-8AEC-A77EB301D1B6}" srcId="{DF850BA0-980F-487C-943C-295FCF14F677}" destId="{C0FCB6FA-27F6-4276-A848-DDD391414462}" srcOrd="0" destOrd="0" parTransId="{515EE362-FA91-41B0-AC1D-4901FF5606DE}" sibTransId="{0738F614-6F7E-47D8-903B-609C0288B3F7}"/>
    <dgm:cxn modelId="{3444F311-28E5-4214-914D-2D46B16E8EF3}" type="presOf" srcId="{DF850BA0-980F-487C-943C-295FCF14F677}" destId="{52DC174A-9114-4957-B5D5-ACC8220DE2DC}" srcOrd="0" destOrd="0" presId="urn:microsoft.com/office/officeart/2005/8/layout/pyramid2"/>
    <dgm:cxn modelId="{A43BE86F-E2DF-4A64-9A1E-F8B83496B2A6}" type="presOf" srcId="{75F510E6-5908-4545-B4C1-82DD263817F0}" destId="{ECEEF24C-6443-4BA5-8E80-EB257DA876C0}" srcOrd="0" destOrd="0" presId="urn:microsoft.com/office/officeart/2005/8/layout/pyramid2"/>
    <dgm:cxn modelId="{153FD246-512B-48E8-9BCF-3E0BAF4791B7}" type="presOf" srcId="{A53C5A95-FE86-4F64-8FB4-40AC5D3753BA}" destId="{5D7FA0A0-3535-4EA6-BF21-E5467B7C0590}" srcOrd="0" destOrd="0" presId="urn:microsoft.com/office/officeart/2005/8/layout/pyramid2"/>
    <dgm:cxn modelId="{03799FC7-D34D-4E45-A809-0E147864B261}" srcId="{DF850BA0-980F-487C-943C-295FCF14F677}" destId="{CF58E460-DF30-4E3A-BF88-845C22EFF429}" srcOrd="4" destOrd="0" parTransId="{E22A5FD4-10E5-44A4-94BF-3200210FD3B7}" sibTransId="{D7D834B1-01ED-42FB-BBCA-8FB594B1DD15}"/>
    <dgm:cxn modelId="{A91DA11B-57B0-4348-AA7B-FE6E1E7469D1}" type="presParOf" srcId="{52DC174A-9114-4957-B5D5-ACC8220DE2DC}" destId="{81B447EB-C94D-45D4-AFE5-AD856F6F8475}" srcOrd="0" destOrd="0" presId="urn:microsoft.com/office/officeart/2005/8/layout/pyramid2"/>
    <dgm:cxn modelId="{8EA13876-D1AD-4B93-91D2-9768D3721291}" type="presParOf" srcId="{52DC174A-9114-4957-B5D5-ACC8220DE2DC}" destId="{70F36FD1-C1F9-4FAD-A517-2FE5225F685C}" srcOrd="1" destOrd="0" presId="urn:microsoft.com/office/officeart/2005/8/layout/pyramid2"/>
    <dgm:cxn modelId="{B45DC25F-5677-422B-9DBF-DD8097F05CAD}" type="presParOf" srcId="{70F36FD1-C1F9-4FAD-A517-2FE5225F685C}" destId="{7A7E3190-F950-45F3-9A89-567A6D1B1DAE}" srcOrd="0" destOrd="0" presId="urn:microsoft.com/office/officeart/2005/8/layout/pyramid2"/>
    <dgm:cxn modelId="{707D205F-C0DE-45A5-85CF-4A913B3B6FDC}" type="presParOf" srcId="{70F36FD1-C1F9-4FAD-A517-2FE5225F685C}" destId="{083C19E5-8B98-420B-967F-AC5E083F8363}" srcOrd="1" destOrd="0" presId="urn:microsoft.com/office/officeart/2005/8/layout/pyramid2"/>
    <dgm:cxn modelId="{8AC42B7B-8F07-4B0E-90A0-D38702A7ABDD}" type="presParOf" srcId="{70F36FD1-C1F9-4FAD-A517-2FE5225F685C}" destId="{CD5718A3-3CE4-4E27-990C-EE04E3F231CA}" srcOrd="2" destOrd="0" presId="urn:microsoft.com/office/officeart/2005/8/layout/pyramid2"/>
    <dgm:cxn modelId="{DBA70406-F7B1-45C2-AE61-70475D9101B6}" type="presParOf" srcId="{70F36FD1-C1F9-4FAD-A517-2FE5225F685C}" destId="{BD83CF3B-6FFC-431D-A29D-04587BECA2A9}" srcOrd="3" destOrd="0" presId="urn:microsoft.com/office/officeart/2005/8/layout/pyramid2"/>
    <dgm:cxn modelId="{BFA7F8E8-6803-4BC6-9A27-50189D335346}" type="presParOf" srcId="{70F36FD1-C1F9-4FAD-A517-2FE5225F685C}" destId="{ECEEF24C-6443-4BA5-8E80-EB257DA876C0}" srcOrd="4" destOrd="0" presId="urn:microsoft.com/office/officeart/2005/8/layout/pyramid2"/>
    <dgm:cxn modelId="{96985C3C-D4D3-430E-B973-6A1AD810B1FB}" type="presParOf" srcId="{70F36FD1-C1F9-4FAD-A517-2FE5225F685C}" destId="{FBEB7C95-A293-422E-82F1-9FF77B11DC22}" srcOrd="5" destOrd="0" presId="urn:microsoft.com/office/officeart/2005/8/layout/pyramid2"/>
    <dgm:cxn modelId="{8CA42688-BB15-4495-9212-49F47CF72180}" type="presParOf" srcId="{70F36FD1-C1F9-4FAD-A517-2FE5225F685C}" destId="{5D7FA0A0-3535-4EA6-BF21-E5467B7C0590}" srcOrd="6" destOrd="0" presId="urn:microsoft.com/office/officeart/2005/8/layout/pyramid2"/>
    <dgm:cxn modelId="{676C1804-5562-4847-A614-4728D86846F2}" type="presParOf" srcId="{70F36FD1-C1F9-4FAD-A517-2FE5225F685C}" destId="{78DDC576-D23C-4E4D-B6D3-9376DF93D7E2}" srcOrd="7" destOrd="0" presId="urn:microsoft.com/office/officeart/2005/8/layout/pyramid2"/>
    <dgm:cxn modelId="{39DAF4D8-64CB-4C52-A630-C1AC9A1EC673}" type="presParOf" srcId="{70F36FD1-C1F9-4FAD-A517-2FE5225F685C}" destId="{C3E477BD-5079-46B2-92AC-01225D574E5E}" srcOrd="8" destOrd="0" presId="urn:microsoft.com/office/officeart/2005/8/layout/pyramid2"/>
    <dgm:cxn modelId="{F6723E09-3059-4606-8D55-1892B4129729}"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5" csCatId="colorful" phldr="1"/>
      <dgm:spPr/>
    </dgm:pt>
    <dgm:pt modelId="{63336F94-7B63-419F-95C0-5ED7A24F4CC5}">
      <dgm:prSet custT="1"/>
      <dgm:spPr/>
      <dgm:t>
        <a:bodyPr/>
        <a:lstStyle/>
        <a:p>
          <a:r>
            <a:rPr lang="fr-BE" sz="2000" b="1" dirty="0" smtClean="0">
              <a:solidFill>
                <a:schemeClr val="tx2"/>
              </a:solidFill>
            </a:rPr>
            <a:t>Compagnies de transport maritime, Entreprises portuaires, Chantiers de construction et de réparation navale, Société de classification des navires, Administration maritime, Direction de la marine marchande, La marine nationale, les industries nautique…</a:t>
          </a:r>
          <a:endParaRPr lang="fr-BE" sz="2000" b="1" dirty="0">
            <a:solidFill>
              <a:schemeClr val="tx2"/>
            </a:solidFill>
          </a:endParaRPr>
        </a:p>
      </dgm:t>
    </dgm:pt>
    <dgm:pt modelId="{8931CACC-5F3A-4BD6-B7DE-344E5E579E6B}" type="parTrans" cxnId="{8647C9A6-A06F-4EB9-A283-849885A4C1CB}">
      <dgm:prSet/>
      <dgm:spPr/>
      <dgm:t>
        <a:bodyPr/>
        <a:lstStyle/>
        <a:p>
          <a:endParaRPr lang="fr-BE"/>
        </a:p>
      </dgm:t>
    </dgm:pt>
    <dgm:pt modelId="{F670AE8C-EEDB-4374-B199-A76BEC194CA4}" type="sibTrans" cxnId="{8647C9A6-A06F-4EB9-A283-849885A4C1CB}">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dgm:t>
        <a:bodyPr/>
        <a:lstStyle/>
        <a:p>
          <a:endParaRPr lang="fr-BE"/>
        </a:p>
      </dgm:t>
    </dgm:pt>
    <dgm:pt modelId="{70F36FD1-C1F9-4FAD-A517-2FE5225F685C}" type="pres">
      <dgm:prSet presAssocID="{DF850BA0-980F-487C-943C-295FCF14F677}" presName="theList" presStyleCnt="0"/>
      <dgm:spPr/>
    </dgm:pt>
    <dgm:pt modelId="{DE04A9AB-52F9-47A4-A287-B3AFC0A6AE9F}" type="pres">
      <dgm:prSet presAssocID="{63336F94-7B63-419F-95C0-5ED7A24F4CC5}" presName="aNode" presStyleLbl="fgAcc1" presStyleIdx="0" presStyleCnt="1" custScaleX="133276" custScaleY="87863" custLinFactNeighborX="6804" custLinFactNeighborY="33090">
        <dgm:presLayoutVars>
          <dgm:bulletEnabled val="1"/>
        </dgm:presLayoutVars>
      </dgm:prSet>
      <dgm:spPr/>
      <dgm:t>
        <a:bodyPr/>
        <a:lstStyle/>
        <a:p>
          <a:endParaRPr lang="fr-BE"/>
        </a:p>
      </dgm:t>
    </dgm:pt>
    <dgm:pt modelId="{42D4D1E4-C9D8-456A-A6B4-B0EDF2338E7D}" type="pres">
      <dgm:prSet presAssocID="{63336F94-7B63-419F-95C0-5ED7A24F4CC5}" presName="aSpace" presStyleCnt="0"/>
      <dgm:spPr/>
    </dgm:pt>
  </dgm:ptLst>
  <dgm:cxnLst>
    <dgm:cxn modelId="{8647C9A6-A06F-4EB9-A283-849885A4C1CB}" srcId="{DF850BA0-980F-487C-943C-295FCF14F677}" destId="{63336F94-7B63-419F-95C0-5ED7A24F4CC5}" srcOrd="0" destOrd="0" parTransId="{8931CACC-5F3A-4BD6-B7DE-344E5E579E6B}" sibTransId="{F670AE8C-EEDB-4374-B199-A76BEC194CA4}"/>
    <dgm:cxn modelId="{7B5B338A-FB69-4264-A153-512E4B01AF2E}" type="presOf" srcId="{DF850BA0-980F-487C-943C-295FCF14F677}" destId="{52DC174A-9114-4957-B5D5-ACC8220DE2DC}" srcOrd="0" destOrd="0" presId="urn:microsoft.com/office/officeart/2005/8/layout/pyramid2"/>
    <dgm:cxn modelId="{939E4D96-6326-4405-8764-C99B2945606C}" type="presOf" srcId="{63336F94-7B63-419F-95C0-5ED7A24F4CC5}" destId="{DE04A9AB-52F9-47A4-A287-B3AFC0A6AE9F}" srcOrd="0" destOrd="0" presId="urn:microsoft.com/office/officeart/2005/8/layout/pyramid2"/>
    <dgm:cxn modelId="{ED6D38CE-C82E-455D-BCB2-5585FA8EE8CA}" type="presParOf" srcId="{52DC174A-9114-4957-B5D5-ACC8220DE2DC}" destId="{81B447EB-C94D-45D4-AFE5-AD856F6F8475}" srcOrd="0" destOrd="0" presId="urn:microsoft.com/office/officeart/2005/8/layout/pyramid2"/>
    <dgm:cxn modelId="{3A530334-3C03-4FEB-B45C-3703B7AFB164}" type="presParOf" srcId="{52DC174A-9114-4957-B5D5-ACC8220DE2DC}" destId="{70F36FD1-C1F9-4FAD-A517-2FE5225F685C}" srcOrd="1" destOrd="0" presId="urn:microsoft.com/office/officeart/2005/8/layout/pyramid2"/>
    <dgm:cxn modelId="{A442D1B9-8F17-4FBF-A8DF-A95CC376EFC8}" type="presParOf" srcId="{70F36FD1-C1F9-4FAD-A517-2FE5225F685C}" destId="{DE04A9AB-52F9-47A4-A287-B3AFC0A6AE9F}" srcOrd="0" destOrd="0" presId="urn:microsoft.com/office/officeart/2005/8/layout/pyramid2"/>
    <dgm:cxn modelId="{CE1520AC-C780-43EA-B464-0ED35F16085F}" type="presParOf" srcId="{70F36FD1-C1F9-4FAD-A517-2FE5225F685C}" destId="{42D4D1E4-C9D8-456A-A6B4-B0EDF2338E7D}"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fr-FR"/>
        </a:p>
      </dgm:t>
    </dgm:pt>
    <dgm:pt modelId="{45761AAA-2151-4318-96C9-944C93BF5ACC}">
      <dgm:prSet phldrT="[Texte]" custT="1"/>
      <dgm:spPr/>
      <dgm:t>
        <a:bodyPr/>
        <a:lstStyle/>
        <a:p>
          <a:r>
            <a:rPr lang="fr-FR" sz="2400" b="1" dirty="0" smtClean="0"/>
            <a:t>Licences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D01B48D-0526-45C1-A9B3-1E40F1EA0A5C}">
      <dgm:prSet phldrT="[Texte]" custT="1"/>
      <dgm:spPr/>
      <dgm:t>
        <a:bodyPr/>
        <a:lstStyle/>
        <a:p>
          <a:r>
            <a:rPr lang="fr-FR" sz="2000" b="1" dirty="0" smtClean="0"/>
            <a:t>Architecture et construction navale</a:t>
          </a:r>
          <a:endParaRPr lang="fr-FR" sz="2000" b="1" dirty="0"/>
        </a:p>
      </dgm:t>
    </dgm:pt>
    <dgm:pt modelId="{9795DC91-DFF6-4CE8-B2DB-D9CD222A4493}" type="parTrans" cxnId="{AD5EF11E-90AD-44F5-A053-70854C85E53C}">
      <dgm:prSet/>
      <dgm:spPr/>
      <dgm:t>
        <a:bodyPr/>
        <a:lstStyle/>
        <a:p>
          <a:endParaRPr lang="fr-BE"/>
        </a:p>
      </dgm:t>
    </dgm:pt>
    <dgm:pt modelId="{D8DF05C2-AFA9-4594-8286-326937AB83BE}" type="sibTrans" cxnId="{AD5EF11E-90AD-44F5-A053-70854C85E53C}">
      <dgm:prSet/>
      <dgm:spPr/>
      <dgm:t>
        <a:bodyPr/>
        <a:lstStyle/>
        <a:p>
          <a:endParaRPr lang="fr-BE"/>
        </a:p>
      </dgm:t>
    </dgm:pt>
    <dgm:pt modelId="{15E7485A-0AE0-47E6-BB6D-ECD0D2A7DDD0}">
      <dgm:prSet phldrT="[Texte]" custT="1"/>
      <dgm:spPr/>
      <dgm:t>
        <a:bodyPr/>
        <a:lstStyle/>
        <a:p>
          <a:r>
            <a:rPr lang="fr-FR" sz="2000" b="1" dirty="0" smtClean="0"/>
            <a:t>Propulsion</a:t>
          </a:r>
          <a:r>
            <a:rPr lang="fr-FR" sz="2000" b="1" baseline="0" dirty="0" smtClean="0"/>
            <a:t> et hydrodynamique navale</a:t>
          </a:r>
          <a:endParaRPr lang="fr-FR" sz="2000" b="1" dirty="0"/>
        </a:p>
      </dgm:t>
    </dgm:pt>
    <dgm:pt modelId="{9372D0FB-936C-4D25-8C85-CEC2AC59CE19}" type="parTrans" cxnId="{B0F5D5CB-2FF0-40A9-B7CB-60F30322800B}">
      <dgm:prSet/>
      <dgm:spPr/>
      <dgm:t>
        <a:bodyPr/>
        <a:lstStyle/>
        <a:p>
          <a:endParaRPr lang="fr-BE"/>
        </a:p>
      </dgm:t>
    </dgm:pt>
    <dgm:pt modelId="{8C8EC708-963A-4431-8D37-65208CE01BD0}" type="sibTrans" cxnId="{B0F5D5CB-2FF0-40A9-B7CB-60F30322800B}">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X="139328" custScaleY="93964">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13CD430-D1AA-4EF4-8A29-8779A846A3DE}" type="pres">
      <dgm:prSet presAssocID="{9795DC91-DFF6-4CE8-B2DB-D9CD222A4493}" presName="conn2-1" presStyleLbl="parChTrans1D2" presStyleIdx="0" presStyleCnt="2"/>
      <dgm:spPr/>
      <dgm:t>
        <a:bodyPr/>
        <a:lstStyle/>
        <a:p>
          <a:endParaRPr lang="fr-FR"/>
        </a:p>
      </dgm:t>
    </dgm:pt>
    <dgm:pt modelId="{1412DAC1-B4D9-4D62-81AD-7D8F8E0316C1}" type="pres">
      <dgm:prSet presAssocID="{9795DC91-DFF6-4CE8-B2DB-D9CD222A4493}" presName="connTx" presStyleLbl="parChTrans1D2" presStyleIdx="0" presStyleCnt="2"/>
      <dgm:spPr/>
      <dgm:t>
        <a:bodyPr/>
        <a:lstStyle/>
        <a:p>
          <a:endParaRPr lang="fr-FR"/>
        </a:p>
      </dgm:t>
    </dgm:pt>
    <dgm:pt modelId="{A20861C8-6561-4A53-981E-6CA4A61DD0E1}" type="pres">
      <dgm:prSet presAssocID="{ED01B48D-0526-45C1-A9B3-1E40F1EA0A5C}" presName="root2" presStyleCnt="0"/>
      <dgm:spPr/>
      <dgm:t>
        <a:bodyPr/>
        <a:lstStyle/>
        <a:p>
          <a:endParaRPr lang="fr-FR"/>
        </a:p>
      </dgm:t>
    </dgm:pt>
    <dgm:pt modelId="{76B3CA0F-ED92-47E9-AB09-EBA5D52537E5}" type="pres">
      <dgm:prSet presAssocID="{ED01B48D-0526-45C1-A9B3-1E40F1EA0A5C}" presName="LevelTwoTextNode" presStyleLbl="node2" presStyleIdx="0" presStyleCnt="2" custScaleX="159122">
        <dgm:presLayoutVars>
          <dgm:chPref val="3"/>
        </dgm:presLayoutVars>
      </dgm:prSet>
      <dgm:spPr/>
      <dgm:t>
        <a:bodyPr/>
        <a:lstStyle/>
        <a:p>
          <a:endParaRPr lang="fr-BE"/>
        </a:p>
      </dgm:t>
    </dgm:pt>
    <dgm:pt modelId="{8188CA18-3939-4D7C-A7E6-6BB2E4B0EC49}" type="pres">
      <dgm:prSet presAssocID="{ED01B48D-0526-45C1-A9B3-1E40F1EA0A5C}" presName="level3hierChild" presStyleCnt="0"/>
      <dgm:spPr/>
      <dgm:t>
        <a:bodyPr/>
        <a:lstStyle/>
        <a:p>
          <a:endParaRPr lang="fr-FR"/>
        </a:p>
      </dgm:t>
    </dgm:pt>
    <dgm:pt modelId="{EC36A7DF-F617-4EDE-8D9A-2B1E1FFCF324}" type="pres">
      <dgm:prSet presAssocID="{9372D0FB-936C-4D25-8C85-CEC2AC59CE19}" presName="conn2-1" presStyleLbl="parChTrans1D2" presStyleIdx="1" presStyleCnt="2"/>
      <dgm:spPr/>
      <dgm:t>
        <a:bodyPr/>
        <a:lstStyle/>
        <a:p>
          <a:endParaRPr lang="fr-BE"/>
        </a:p>
      </dgm:t>
    </dgm:pt>
    <dgm:pt modelId="{1F178C84-0832-4DFD-A30F-9A9ABB3FB2D6}" type="pres">
      <dgm:prSet presAssocID="{9372D0FB-936C-4D25-8C85-CEC2AC59CE19}" presName="connTx" presStyleLbl="parChTrans1D2" presStyleIdx="1" presStyleCnt="2"/>
      <dgm:spPr/>
      <dgm:t>
        <a:bodyPr/>
        <a:lstStyle/>
        <a:p>
          <a:endParaRPr lang="fr-BE"/>
        </a:p>
      </dgm:t>
    </dgm:pt>
    <dgm:pt modelId="{7921EA1F-FC34-42AE-AF9B-5A695EFB36B1}" type="pres">
      <dgm:prSet presAssocID="{15E7485A-0AE0-47E6-BB6D-ECD0D2A7DDD0}" presName="root2" presStyleCnt="0"/>
      <dgm:spPr/>
      <dgm:t>
        <a:bodyPr/>
        <a:lstStyle/>
        <a:p>
          <a:endParaRPr lang="fr-BE"/>
        </a:p>
      </dgm:t>
    </dgm:pt>
    <dgm:pt modelId="{F5B6BF0E-76C9-444C-978B-1AD93FCE36AC}" type="pres">
      <dgm:prSet presAssocID="{15E7485A-0AE0-47E6-BB6D-ECD0D2A7DDD0}" presName="LevelTwoTextNode" presStyleLbl="node2" presStyleIdx="1" presStyleCnt="2" custScaleX="159122" custScaleY="132556">
        <dgm:presLayoutVars>
          <dgm:chPref val="3"/>
        </dgm:presLayoutVars>
      </dgm:prSet>
      <dgm:spPr/>
      <dgm:t>
        <a:bodyPr/>
        <a:lstStyle/>
        <a:p>
          <a:endParaRPr lang="fr-BE"/>
        </a:p>
      </dgm:t>
    </dgm:pt>
    <dgm:pt modelId="{6EC217F6-E986-462F-AC2A-69E72C8FC8EA}" type="pres">
      <dgm:prSet presAssocID="{15E7485A-0AE0-47E6-BB6D-ECD0D2A7DDD0}" presName="level3hierChild" presStyleCnt="0"/>
      <dgm:spPr/>
      <dgm:t>
        <a:bodyPr/>
        <a:lstStyle/>
        <a:p>
          <a:endParaRPr lang="fr-BE"/>
        </a:p>
      </dgm:t>
    </dgm:pt>
  </dgm:ptLst>
  <dgm:cxnLst>
    <dgm:cxn modelId="{AD5EF11E-90AD-44F5-A053-70854C85E53C}" srcId="{45761AAA-2151-4318-96C9-944C93BF5ACC}" destId="{ED01B48D-0526-45C1-A9B3-1E40F1EA0A5C}" srcOrd="0" destOrd="0" parTransId="{9795DC91-DFF6-4CE8-B2DB-D9CD222A4493}" sibTransId="{D8DF05C2-AFA9-4594-8286-326937AB83BE}"/>
    <dgm:cxn modelId="{EF1598A4-7769-4AD0-ABFA-E5F610A20D0B}" srcId="{E9D04DB6-5D4D-4C68-9349-FBA364762E9C}" destId="{45761AAA-2151-4318-96C9-944C93BF5ACC}" srcOrd="0" destOrd="0" parTransId="{BEA2548D-A221-4855-AA5B-44A1D42D3821}" sibTransId="{5A58EAE5-D7C6-4AF2-8998-715A49058953}"/>
    <dgm:cxn modelId="{CAF66CAD-FC93-445F-84E8-2B8C59D294EE}" type="presOf" srcId="{45761AAA-2151-4318-96C9-944C93BF5ACC}" destId="{99B23C76-9C6C-4428-BA96-671C52ADE9DE}" srcOrd="0" destOrd="0" presId="urn:microsoft.com/office/officeart/2008/layout/HorizontalMultiLevelHierarchy"/>
    <dgm:cxn modelId="{17A16F23-ED2A-42A9-8E0D-0C011BE2F161}" type="presOf" srcId="{ED01B48D-0526-45C1-A9B3-1E40F1EA0A5C}" destId="{76B3CA0F-ED92-47E9-AB09-EBA5D52537E5}" srcOrd="0" destOrd="0" presId="urn:microsoft.com/office/officeart/2008/layout/HorizontalMultiLevelHierarchy"/>
    <dgm:cxn modelId="{836B3DC9-4EFE-43A1-9B52-DF339BD0D802}" type="presOf" srcId="{E9D04DB6-5D4D-4C68-9349-FBA364762E9C}" destId="{6D836D6B-5535-41D4-82FF-1E90CAC3E709}" srcOrd="0" destOrd="0" presId="urn:microsoft.com/office/officeart/2008/layout/HorizontalMultiLevelHierarchy"/>
    <dgm:cxn modelId="{B14E463F-71A3-4959-BDB5-999A73B942A1}" type="presOf" srcId="{15E7485A-0AE0-47E6-BB6D-ECD0D2A7DDD0}" destId="{F5B6BF0E-76C9-444C-978B-1AD93FCE36AC}" srcOrd="0" destOrd="0" presId="urn:microsoft.com/office/officeart/2008/layout/HorizontalMultiLevelHierarchy"/>
    <dgm:cxn modelId="{BD13EAFD-F457-4163-B1CC-BE131602E925}" type="presOf" srcId="{9795DC91-DFF6-4CE8-B2DB-D9CD222A4493}" destId="{A13CD430-D1AA-4EF4-8A29-8779A846A3DE}" srcOrd="0" destOrd="0" presId="urn:microsoft.com/office/officeart/2008/layout/HorizontalMultiLevelHierarchy"/>
    <dgm:cxn modelId="{D6C30C25-E592-4B15-91F4-EA72862E587C}" type="presOf" srcId="{9372D0FB-936C-4D25-8C85-CEC2AC59CE19}" destId="{1F178C84-0832-4DFD-A30F-9A9ABB3FB2D6}" srcOrd="1" destOrd="0" presId="urn:microsoft.com/office/officeart/2008/layout/HorizontalMultiLevelHierarchy"/>
    <dgm:cxn modelId="{33ED8D75-75E2-4980-9FB5-95968A29A974}" type="presOf" srcId="{9795DC91-DFF6-4CE8-B2DB-D9CD222A4493}" destId="{1412DAC1-B4D9-4D62-81AD-7D8F8E0316C1}" srcOrd="1" destOrd="0" presId="urn:microsoft.com/office/officeart/2008/layout/HorizontalMultiLevelHierarchy"/>
    <dgm:cxn modelId="{B0F5D5CB-2FF0-40A9-B7CB-60F30322800B}" srcId="{45761AAA-2151-4318-96C9-944C93BF5ACC}" destId="{15E7485A-0AE0-47E6-BB6D-ECD0D2A7DDD0}" srcOrd="1" destOrd="0" parTransId="{9372D0FB-936C-4D25-8C85-CEC2AC59CE19}" sibTransId="{8C8EC708-963A-4431-8D37-65208CE01BD0}"/>
    <dgm:cxn modelId="{9C75241F-C0C8-4929-9BE5-4B79F24706CA}" type="presOf" srcId="{9372D0FB-936C-4D25-8C85-CEC2AC59CE19}" destId="{EC36A7DF-F617-4EDE-8D9A-2B1E1FFCF324}" srcOrd="0" destOrd="0" presId="urn:microsoft.com/office/officeart/2008/layout/HorizontalMultiLevelHierarchy"/>
    <dgm:cxn modelId="{C6CF2AAA-8DA5-4FF0-B65A-BB4DE60B1923}" type="presParOf" srcId="{6D836D6B-5535-41D4-82FF-1E90CAC3E709}" destId="{819BCC26-DF61-4E9C-8AF4-3346901A7D82}" srcOrd="0" destOrd="0" presId="urn:microsoft.com/office/officeart/2008/layout/HorizontalMultiLevelHierarchy"/>
    <dgm:cxn modelId="{ED312CF1-84CD-475C-B3E5-580F387A4F88}" type="presParOf" srcId="{819BCC26-DF61-4E9C-8AF4-3346901A7D82}" destId="{99B23C76-9C6C-4428-BA96-671C52ADE9DE}" srcOrd="0" destOrd="0" presId="urn:microsoft.com/office/officeart/2008/layout/HorizontalMultiLevelHierarchy"/>
    <dgm:cxn modelId="{28B3D8AB-F115-4903-95F3-E966748D27F5}" type="presParOf" srcId="{819BCC26-DF61-4E9C-8AF4-3346901A7D82}" destId="{AD900A5E-FDE2-45F9-A07E-D39DFDFECCA6}" srcOrd="1" destOrd="0" presId="urn:microsoft.com/office/officeart/2008/layout/HorizontalMultiLevelHierarchy"/>
    <dgm:cxn modelId="{4B6E0C2E-F530-4C69-B256-87F6CDCE7C76}" type="presParOf" srcId="{AD900A5E-FDE2-45F9-A07E-D39DFDFECCA6}" destId="{A13CD430-D1AA-4EF4-8A29-8779A846A3DE}" srcOrd="0" destOrd="0" presId="urn:microsoft.com/office/officeart/2008/layout/HorizontalMultiLevelHierarchy"/>
    <dgm:cxn modelId="{DDB0CC62-2E1D-4335-8E3E-C30AD35BE8BC}" type="presParOf" srcId="{A13CD430-D1AA-4EF4-8A29-8779A846A3DE}" destId="{1412DAC1-B4D9-4D62-81AD-7D8F8E0316C1}" srcOrd="0" destOrd="0" presId="urn:microsoft.com/office/officeart/2008/layout/HorizontalMultiLevelHierarchy"/>
    <dgm:cxn modelId="{E360AC30-B317-4DAE-ADAF-1739CD109C9F}" type="presParOf" srcId="{AD900A5E-FDE2-45F9-A07E-D39DFDFECCA6}" destId="{A20861C8-6561-4A53-981E-6CA4A61DD0E1}" srcOrd="1" destOrd="0" presId="urn:microsoft.com/office/officeart/2008/layout/HorizontalMultiLevelHierarchy"/>
    <dgm:cxn modelId="{E4330667-C274-4A4C-88D6-FBDB89A9D304}" type="presParOf" srcId="{A20861C8-6561-4A53-981E-6CA4A61DD0E1}" destId="{76B3CA0F-ED92-47E9-AB09-EBA5D52537E5}" srcOrd="0" destOrd="0" presId="urn:microsoft.com/office/officeart/2008/layout/HorizontalMultiLevelHierarchy"/>
    <dgm:cxn modelId="{65C41804-A271-4241-BEC5-119835DCC213}" type="presParOf" srcId="{A20861C8-6561-4A53-981E-6CA4A61DD0E1}" destId="{8188CA18-3939-4D7C-A7E6-6BB2E4B0EC49}" srcOrd="1" destOrd="0" presId="urn:microsoft.com/office/officeart/2008/layout/HorizontalMultiLevelHierarchy"/>
    <dgm:cxn modelId="{2AEE6415-D332-4A79-BF20-63A7823FDCDC}" type="presParOf" srcId="{AD900A5E-FDE2-45F9-A07E-D39DFDFECCA6}" destId="{EC36A7DF-F617-4EDE-8D9A-2B1E1FFCF324}" srcOrd="2" destOrd="0" presId="urn:microsoft.com/office/officeart/2008/layout/HorizontalMultiLevelHierarchy"/>
    <dgm:cxn modelId="{06135FAF-0B53-487E-BB84-86945230F035}" type="presParOf" srcId="{EC36A7DF-F617-4EDE-8D9A-2B1E1FFCF324}" destId="{1F178C84-0832-4DFD-A30F-9A9ABB3FB2D6}" srcOrd="0" destOrd="0" presId="urn:microsoft.com/office/officeart/2008/layout/HorizontalMultiLevelHierarchy"/>
    <dgm:cxn modelId="{A5CF19EB-954F-4BEB-837F-6CA8BEC46AE1}" type="presParOf" srcId="{AD900A5E-FDE2-45F9-A07E-D39DFDFECCA6}" destId="{7921EA1F-FC34-42AE-AF9B-5A695EFB36B1}" srcOrd="3" destOrd="0" presId="urn:microsoft.com/office/officeart/2008/layout/HorizontalMultiLevelHierarchy"/>
    <dgm:cxn modelId="{86FF1B02-487E-410D-9343-6AB4F3F00F27}" type="presParOf" srcId="{7921EA1F-FC34-42AE-AF9B-5A695EFB36B1}" destId="{F5B6BF0E-76C9-444C-978B-1AD93FCE36AC}" srcOrd="0" destOrd="0" presId="urn:microsoft.com/office/officeart/2008/layout/HorizontalMultiLevelHierarchy"/>
    <dgm:cxn modelId="{06E5DBA3-F329-4525-AEE2-FF64093DBDD0}" type="presParOf" srcId="{7921EA1F-FC34-42AE-AF9B-5A695EFB36B1}" destId="{6EC217F6-E986-462F-AC2A-69E72C8FC8E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fr-FR"/>
        </a:p>
      </dgm:t>
    </dgm:pt>
    <dgm:pt modelId="{E7928715-5021-4351-AD4D-EB764D8BFF60}">
      <dgm:prSet phldrT="[Texte]" custT="1"/>
      <dgm:spPr/>
      <dgm:t>
        <a:bodyPr/>
        <a:lstStyle/>
        <a:p>
          <a:r>
            <a:rPr lang="fr-FR" sz="2000" b="1" dirty="0" smtClean="0"/>
            <a:t>Architecture navale</a:t>
          </a:r>
          <a:endParaRPr lang="fr-FR" sz="20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FE55915F-87F5-4217-8BEA-49BC3B419BF0}">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FR" sz="2000" b="1" dirty="0" smtClean="0"/>
        </a:p>
        <a:p>
          <a:pPr marL="0" marR="0" indent="0" defTabSz="914400" eaLnBrk="1" fontAlgn="auto" latinLnBrk="0" hangingPunct="1">
            <a:lnSpc>
              <a:spcPct val="100000"/>
            </a:lnSpc>
            <a:spcBef>
              <a:spcPts val="0"/>
            </a:spcBef>
            <a:spcAft>
              <a:spcPts val="0"/>
            </a:spcAft>
            <a:buClrTx/>
            <a:buSzTx/>
            <a:buFontTx/>
            <a:buNone/>
            <a:tabLst/>
            <a:defRPr/>
          </a:pPr>
          <a:r>
            <a:rPr lang="fr-FR" sz="2000" b="1" dirty="0" smtClean="0"/>
            <a:t>Ingénierie des systèmes de construction navale</a:t>
          </a:r>
        </a:p>
        <a:p>
          <a:pPr defTabSz="889000">
            <a:lnSpc>
              <a:spcPct val="90000"/>
            </a:lnSpc>
            <a:spcBef>
              <a:spcPct val="0"/>
            </a:spcBef>
            <a:spcAft>
              <a:spcPct val="35000"/>
            </a:spcAft>
          </a:pPr>
          <a:endParaRPr lang="fr-FR" sz="2000" b="1" dirty="0"/>
        </a:p>
      </dgm:t>
    </dgm:pt>
    <dgm:pt modelId="{B1B22B87-F2CA-4955-8A65-BBB023B06541}" type="parTrans" cxnId="{08D01D82-0A3B-4A01-A3CB-856896C40C05}">
      <dgm:prSet/>
      <dgm:spPr/>
      <dgm:t>
        <a:bodyPr/>
        <a:lstStyle/>
        <a:p>
          <a:endParaRPr lang="fr-BE"/>
        </a:p>
      </dgm:t>
    </dgm:pt>
    <dgm:pt modelId="{583EAFDF-0A97-4E0A-B59E-0988EB529A16}" type="sibTrans" cxnId="{08D01D82-0A3B-4A01-A3CB-856896C40C05}">
      <dgm:prSet/>
      <dgm:spPr/>
      <dgm:t>
        <a:bodyPr/>
        <a:lstStyle/>
        <a:p>
          <a:endParaRPr lang="fr-BE"/>
        </a:p>
      </dgm:t>
    </dgm:pt>
    <dgm:pt modelId="{45761AAA-2151-4318-96C9-944C93BF5ACC}">
      <dgm:prSet phldrT="[Texte]" custT="1"/>
      <dgm:spPr/>
      <dgm:t>
        <a:bodyPr/>
        <a:lstStyle/>
        <a:p>
          <a:pPr algn="ctr"/>
          <a:r>
            <a:rPr lang="fr-FR" sz="2400" b="1" dirty="0" smtClean="0"/>
            <a:t>Masters</a:t>
          </a:r>
          <a:endParaRPr lang="fr-FR" sz="2400" b="1" dirty="0"/>
        </a:p>
      </dgm:t>
    </dgm:pt>
    <dgm:pt modelId="{5A58EAE5-D7C6-4AF2-8998-715A49058953}" type="sibTrans" cxnId="{EF1598A4-7769-4AD0-ABFA-E5F610A20D0B}">
      <dgm:prSet/>
      <dgm:spPr/>
      <dgm:t>
        <a:bodyPr/>
        <a:lstStyle/>
        <a:p>
          <a:endParaRPr lang="fr-FR"/>
        </a:p>
      </dgm:t>
    </dgm:pt>
    <dgm:pt modelId="{BEA2548D-A221-4855-AA5B-44A1D42D3821}" type="parTrans" cxnId="{EF1598A4-7769-4AD0-ABFA-E5F610A20D0B}">
      <dgm:prSet/>
      <dgm:spPr/>
      <dgm:t>
        <a:bodyPr/>
        <a:lstStyle/>
        <a:p>
          <a:endParaRPr lang="fr-FR"/>
        </a:p>
      </dgm:t>
    </dgm:pt>
    <dgm:pt modelId="{827CC5C4-C05B-4DF3-B571-D10CDB209F5E}">
      <dgm:prSet phldrT="[Texte]" custT="1"/>
      <dgm:spPr/>
      <dgm:t>
        <a:bodyPr/>
        <a:lstStyle/>
        <a:p>
          <a:r>
            <a:rPr lang="fr-FR" sz="2000" b="1" dirty="0" smtClean="0"/>
            <a:t>Ingénierie des systèmes de  propulsion</a:t>
          </a:r>
          <a:endParaRPr lang="fr-FR" sz="2000" b="1" dirty="0"/>
        </a:p>
      </dgm:t>
    </dgm:pt>
    <dgm:pt modelId="{A4A073B2-0C71-41AE-A66D-C744D51AFB0F}" type="parTrans" cxnId="{64D2C895-D4E2-4613-98C7-0A62B496F945}">
      <dgm:prSet/>
      <dgm:spPr/>
      <dgm:t>
        <a:bodyPr/>
        <a:lstStyle/>
        <a:p>
          <a:endParaRPr lang="fr-BE"/>
        </a:p>
      </dgm:t>
    </dgm:pt>
    <dgm:pt modelId="{6B154C04-4982-42B6-8956-8FB0A5B3DBAA}" type="sibTrans" cxnId="{64D2C895-D4E2-4613-98C7-0A62B496F945}">
      <dgm:prSet/>
      <dgm:spPr/>
      <dgm:t>
        <a:bodyPr/>
        <a:lstStyle/>
        <a:p>
          <a:endParaRPr lang="fr-BE"/>
        </a:p>
      </dgm:t>
    </dgm:pt>
    <dgm:pt modelId="{82C39B81-8DB0-4BAD-83A3-8EEE088A52AA}">
      <dgm:prSet phldrT="[Texte]" custT="1"/>
      <dgm:spPr/>
      <dgm:t>
        <a:bodyPr/>
        <a:lstStyle/>
        <a:p>
          <a:pPr marR="0" eaLnBrk="1" fontAlgn="auto" latinLnBrk="0" hangingPunct="1">
            <a:buClrTx/>
            <a:buSzTx/>
            <a:buFontTx/>
            <a:tabLst/>
            <a:defRPr/>
          </a:pPr>
          <a:endParaRPr lang="fr-FR" sz="2000" b="1" dirty="0" smtClean="0"/>
        </a:p>
        <a:p>
          <a:pPr marR="0" eaLnBrk="1" fontAlgn="auto" latinLnBrk="0" hangingPunct="1">
            <a:buClrTx/>
            <a:buSzTx/>
            <a:buFontTx/>
            <a:tabLst/>
            <a:defRPr/>
          </a:pPr>
          <a:r>
            <a:rPr lang="fr-FR" sz="2000" b="1" dirty="0" smtClean="0"/>
            <a:t>Gestion portuaire et transport maritime</a:t>
          </a:r>
        </a:p>
        <a:p>
          <a:endParaRPr lang="fr-FR" sz="2000" b="1" dirty="0"/>
        </a:p>
      </dgm:t>
    </dgm:pt>
    <dgm:pt modelId="{3123B893-FDC5-46D5-B468-68490FDE803B}" type="parTrans" cxnId="{42041161-B0F7-4B04-A5D0-ED629A3767D7}">
      <dgm:prSet/>
      <dgm:spPr/>
      <dgm:t>
        <a:bodyPr/>
        <a:lstStyle/>
        <a:p>
          <a:endParaRPr lang="fr-BE"/>
        </a:p>
      </dgm:t>
    </dgm:pt>
    <dgm:pt modelId="{00364BCE-F3CD-4E36-B528-688DBB30F7E7}" type="sibTrans" cxnId="{42041161-B0F7-4B04-A5D0-ED629A3767D7}">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85701">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4"/>
      <dgm:spPr/>
      <dgm:t>
        <a:bodyPr/>
        <a:lstStyle/>
        <a:p>
          <a:endParaRPr lang="fr-BE"/>
        </a:p>
      </dgm:t>
    </dgm:pt>
    <dgm:pt modelId="{59C327A3-C056-4A28-8758-4068EC267A6B}" type="pres">
      <dgm:prSet presAssocID="{ED33E3B4-1B1A-425D-98F7-2E063A16FFEE}" presName="connTx" presStyleLbl="parChTrans1D2" presStyleIdx="0" presStyleCnt="4"/>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4" custScaleX="151663" custScaleY="112480">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54A79533-7F14-4B48-9DCF-A4B1E8445DE0}" type="pres">
      <dgm:prSet presAssocID="{A4A073B2-0C71-41AE-A66D-C744D51AFB0F}" presName="conn2-1" presStyleLbl="parChTrans1D2" presStyleIdx="1" presStyleCnt="4"/>
      <dgm:spPr/>
      <dgm:t>
        <a:bodyPr/>
        <a:lstStyle/>
        <a:p>
          <a:endParaRPr lang="fr-BE"/>
        </a:p>
      </dgm:t>
    </dgm:pt>
    <dgm:pt modelId="{3432EDAC-91CC-43EC-9FC1-1C54C2486669}" type="pres">
      <dgm:prSet presAssocID="{A4A073B2-0C71-41AE-A66D-C744D51AFB0F}" presName="connTx" presStyleLbl="parChTrans1D2" presStyleIdx="1" presStyleCnt="4"/>
      <dgm:spPr/>
      <dgm:t>
        <a:bodyPr/>
        <a:lstStyle/>
        <a:p>
          <a:endParaRPr lang="fr-BE"/>
        </a:p>
      </dgm:t>
    </dgm:pt>
    <dgm:pt modelId="{783C662B-E242-44F3-A598-10C190CF6847}" type="pres">
      <dgm:prSet presAssocID="{827CC5C4-C05B-4DF3-B571-D10CDB209F5E}" presName="root2" presStyleCnt="0"/>
      <dgm:spPr/>
      <dgm:t>
        <a:bodyPr/>
        <a:lstStyle/>
        <a:p>
          <a:endParaRPr lang="fr-BE"/>
        </a:p>
      </dgm:t>
    </dgm:pt>
    <dgm:pt modelId="{3E6410DC-2C69-42D5-BC80-7B0517970767}" type="pres">
      <dgm:prSet presAssocID="{827CC5C4-C05B-4DF3-B571-D10CDB209F5E}" presName="LevelTwoTextNode" presStyleLbl="node2" presStyleIdx="1" presStyleCnt="4" custScaleX="151728" custScaleY="120251">
        <dgm:presLayoutVars>
          <dgm:chPref val="3"/>
        </dgm:presLayoutVars>
      </dgm:prSet>
      <dgm:spPr/>
      <dgm:t>
        <a:bodyPr/>
        <a:lstStyle/>
        <a:p>
          <a:endParaRPr lang="fr-BE"/>
        </a:p>
      </dgm:t>
    </dgm:pt>
    <dgm:pt modelId="{A591926E-D614-49D6-AC43-AEDF0AC1B91C}" type="pres">
      <dgm:prSet presAssocID="{827CC5C4-C05B-4DF3-B571-D10CDB209F5E}" presName="level3hierChild" presStyleCnt="0"/>
      <dgm:spPr/>
      <dgm:t>
        <a:bodyPr/>
        <a:lstStyle/>
        <a:p>
          <a:endParaRPr lang="fr-BE"/>
        </a:p>
      </dgm:t>
    </dgm:pt>
    <dgm:pt modelId="{21F1DF82-CBEF-423C-BF04-7B2705E921CA}" type="pres">
      <dgm:prSet presAssocID="{B1B22B87-F2CA-4955-8A65-BBB023B06541}" presName="conn2-1" presStyleLbl="parChTrans1D2" presStyleIdx="2" presStyleCnt="4"/>
      <dgm:spPr/>
      <dgm:t>
        <a:bodyPr/>
        <a:lstStyle/>
        <a:p>
          <a:endParaRPr lang="fr-FR"/>
        </a:p>
      </dgm:t>
    </dgm:pt>
    <dgm:pt modelId="{501972E7-1ECB-48A8-A9A1-3DCB5329568E}" type="pres">
      <dgm:prSet presAssocID="{B1B22B87-F2CA-4955-8A65-BBB023B06541}" presName="connTx" presStyleLbl="parChTrans1D2" presStyleIdx="2" presStyleCnt="4"/>
      <dgm:spPr/>
      <dgm:t>
        <a:bodyPr/>
        <a:lstStyle/>
        <a:p>
          <a:endParaRPr lang="fr-FR"/>
        </a:p>
      </dgm:t>
    </dgm:pt>
    <dgm:pt modelId="{5F60A46B-F6FA-4BA1-B7A4-BB6E15919C8D}" type="pres">
      <dgm:prSet presAssocID="{FE55915F-87F5-4217-8BEA-49BC3B419BF0}" presName="root2" presStyleCnt="0"/>
      <dgm:spPr/>
      <dgm:t>
        <a:bodyPr/>
        <a:lstStyle/>
        <a:p>
          <a:endParaRPr lang="fr-FR"/>
        </a:p>
      </dgm:t>
    </dgm:pt>
    <dgm:pt modelId="{41AD8E22-41F7-4BC4-A129-F159DD7A7675}" type="pres">
      <dgm:prSet presAssocID="{FE55915F-87F5-4217-8BEA-49BC3B419BF0}" presName="LevelTwoTextNode" presStyleLbl="node2" presStyleIdx="2" presStyleCnt="4" custScaleX="150777" custScaleY="117908" custLinFactNeighborX="96" custLinFactNeighborY="-6313">
        <dgm:presLayoutVars>
          <dgm:chPref val="3"/>
        </dgm:presLayoutVars>
      </dgm:prSet>
      <dgm:spPr/>
      <dgm:t>
        <a:bodyPr/>
        <a:lstStyle/>
        <a:p>
          <a:endParaRPr lang="fr-BE"/>
        </a:p>
      </dgm:t>
    </dgm:pt>
    <dgm:pt modelId="{659EEDB6-D104-4AA4-A7CE-09287C393A79}" type="pres">
      <dgm:prSet presAssocID="{FE55915F-87F5-4217-8BEA-49BC3B419BF0}" presName="level3hierChild" presStyleCnt="0"/>
      <dgm:spPr/>
      <dgm:t>
        <a:bodyPr/>
        <a:lstStyle/>
        <a:p>
          <a:endParaRPr lang="fr-FR"/>
        </a:p>
      </dgm:t>
    </dgm:pt>
    <dgm:pt modelId="{2DD32517-CE43-4BAC-AC07-191CDE18616F}" type="pres">
      <dgm:prSet presAssocID="{3123B893-FDC5-46D5-B468-68490FDE803B}" presName="conn2-1" presStyleLbl="parChTrans1D2" presStyleIdx="3" presStyleCnt="4"/>
      <dgm:spPr/>
      <dgm:t>
        <a:bodyPr/>
        <a:lstStyle/>
        <a:p>
          <a:endParaRPr lang="fr-FR"/>
        </a:p>
      </dgm:t>
    </dgm:pt>
    <dgm:pt modelId="{408CDEC8-247C-47EE-A8E5-CB0031925375}" type="pres">
      <dgm:prSet presAssocID="{3123B893-FDC5-46D5-B468-68490FDE803B}" presName="connTx" presStyleLbl="parChTrans1D2" presStyleIdx="3" presStyleCnt="4"/>
      <dgm:spPr/>
      <dgm:t>
        <a:bodyPr/>
        <a:lstStyle/>
        <a:p>
          <a:endParaRPr lang="fr-FR"/>
        </a:p>
      </dgm:t>
    </dgm:pt>
    <dgm:pt modelId="{A7F3522F-8286-49CD-BE0A-6BF6541914E6}" type="pres">
      <dgm:prSet presAssocID="{82C39B81-8DB0-4BAD-83A3-8EEE088A52AA}" presName="root2" presStyleCnt="0"/>
      <dgm:spPr/>
    </dgm:pt>
    <dgm:pt modelId="{EBF2D533-0CB8-4A84-87FD-C60040060CF1}" type="pres">
      <dgm:prSet presAssocID="{82C39B81-8DB0-4BAD-83A3-8EEE088A52AA}" presName="LevelTwoTextNode" presStyleLbl="node2" presStyleIdx="3" presStyleCnt="4" custScaleX="150777" custScaleY="117908" custLinFactNeighborX="96" custLinFactNeighborY="-6313">
        <dgm:presLayoutVars>
          <dgm:chPref val="3"/>
        </dgm:presLayoutVars>
      </dgm:prSet>
      <dgm:spPr/>
      <dgm:t>
        <a:bodyPr/>
        <a:lstStyle/>
        <a:p>
          <a:endParaRPr lang="fr-BE"/>
        </a:p>
      </dgm:t>
    </dgm:pt>
    <dgm:pt modelId="{7005813E-74D9-4529-B653-BA376D77E76C}" type="pres">
      <dgm:prSet presAssocID="{82C39B81-8DB0-4BAD-83A3-8EEE088A52AA}" presName="level3hierChild" presStyleCnt="0"/>
      <dgm:spPr/>
    </dgm:pt>
  </dgm:ptLst>
  <dgm:cxnLst>
    <dgm:cxn modelId="{822AC9F4-0609-48EA-A4EF-702E8434C2F2}" type="presOf" srcId="{A4A073B2-0C71-41AE-A66D-C744D51AFB0F}" destId="{3432EDAC-91CC-43EC-9FC1-1C54C2486669}" srcOrd="1" destOrd="0" presId="urn:microsoft.com/office/officeart/2008/layout/HorizontalMultiLevelHierarchy"/>
    <dgm:cxn modelId="{8305EA51-DAB1-46B7-B6BA-25175988677E}" type="presOf" srcId="{B1B22B87-F2CA-4955-8A65-BBB023B06541}" destId="{21F1DF82-CBEF-423C-BF04-7B2705E921CA}" srcOrd="0" destOrd="0" presId="urn:microsoft.com/office/officeart/2008/layout/HorizontalMultiLevelHierarchy"/>
    <dgm:cxn modelId="{64D2C895-D4E2-4613-98C7-0A62B496F945}" srcId="{45761AAA-2151-4318-96C9-944C93BF5ACC}" destId="{827CC5C4-C05B-4DF3-B571-D10CDB209F5E}" srcOrd="1" destOrd="0" parTransId="{A4A073B2-0C71-41AE-A66D-C744D51AFB0F}" sibTransId="{6B154C04-4982-42B6-8956-8FB0A5B3DBAA}"/>
    <dgm:cxn modelId="{11778466-CAE4-4A7D-AB3C-AE94028EEE32}" type="presOf" srcId="{B1B22B87-F2CA-4955-8A65-BBB023B06541}" destId="{501972E7-1ECB-48A8-A9A1-3DCB5329568E}" srcOrd="1" destOrd="0" presId="urn:microsoft.com/office/officeart/2008/layout/HorizontalMultiLevelHierarchy"/>
    <dgm:cxn modelId="{1A82A0E5-B306-49EE-9F80-5F9157B239F4}" type="presOf" srcId="{E7928715-5021-4351-AD4D-EB764D8BFF60}" destId="{8F28FD4D-CB61-42F5-A0EB-9A3E9641DFCF}" srcOrd="0" destOrd="0" presId="urn:microsoft.com/office/officeart/2008/layout/HorizontalMultiLevelHierarchy"/>
    <dgm:cxn modelId="{1EF71CB1-EF24-4D06-9735-046D6EA3AABD}" type="presOf" srcId="{ED33E3B4-1B1A-425D-98F7-2E063A16FFEE}" destId="{59C327A3-C056-4A28-8758-4068EC267A6B}" srcOrd="1"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861284CC-FFC1-4B11-8C70-548D29BE6193}" type="presOf" srcId="{45761AAA-2151-4318-96C9-944C93BF5ACC}" destId="{99B23C76-9C6C-4428-BA96-671C52ADE9DE}" srcOrd="0" destOrd="0" presId="urn:microsoft.com/office/officeart/2008/layout/HorizontalMultiLevelHierarchy"/>
    <dgm:cxn modelId="{030241F8-4C99-46B8-9369-74D078101983}" type="presOf" srcId="{3123B893-FDC5-46D5-B468-68490FDE803B}" destId="{408CDEC8-247C-47EE-A8E5-CB0031925375}" srcOrd="1" destOrd="0" presId="urn:microsoft.com/office/officeart/2008/layout/HorizontalMultiLevelHierarchy"/>
    <dgm:cxn modelId="{3830BBAE-8FAB-4E29-8099-6824ED01BFC5}" type="presOf" srcId="{ED33E3B4-1B1A-425D-98F7-2E063A16FFEE}" destId="{AD5C507C-3B55-4FBE-B455-2A7676271099}" srcOrd="0" destOrd="0" presId="urn:microsoft.com/office/officeart/2008/layout/HorizontalMultiLevelHierarchy"/>
    <dgm:cxn modelId="{7DB7009E-A758-49B3-92FE-F91E00E5CDD1}" type="presOf" srcId="{82C39B81-8DB0-4BAD-83A3-8EEE088A52AA}" destId="{EBF2D533-0CB8-4A84-87FD-C60040060CF1}" srcOrd="0" destOrd="0" presId="urn:microsoft.com/office/officeart/2008/layout/HorizontalMultiLevelHierarchy"/>
    <dgm:cxn modelId="{08D01D82-0A3B-4A01-A3CB-856896C40C05}" srcId="{45761AAA-2151-4318-96C9-944C93BF5ACC}" destId="{FE55915F-87F5-4217-8BEA-49BC3B419BF0}" srcOrd="2" destOrd="0" parTransId="{B1B22B87-F2CA-4955-8A65-BBB023B06541}" sibTransId="{583EAFDF-0A97-4E0A-B59E-0988EB529A16}"/>
    <dgm:cxn modelId="{42041161-B0F7-4B04-A5D0-ED629A3767D7}" srcId="{45761AAA-2151-4318-96C9-944C93BF5ACC}" destId="{82C39B81-8DB0-4BAD-83A3-8EEE088A52AA}" srcOrd="3" destOrd="0" parTransId="{3123B893-FDC5-46D5-B468-68490FDE803B}" sibTransId="{00364BCE-F3CD-4E36-B528-688DBB30F7E7}"/>
    <dgm:cxn modelId="{8B535447-9027-4C51-8A7F-0CF152E35423}" type="presOf" srcId="{3123B893-FDC5-46D5-B468-68490FDE803B}" destId="{2DD32517-CE43-4BAC-AC07-191CDE18616F}" srcOrd="0"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F1A85F67-286B-4C0D-A483-4FA8F338EC14}" type="presOf" srcId="{FE55915F-87F5-4217-8BEA-49BC3B419BF0}" destId="{41AD8E22-41F7-4BC4-A129-F159DD7A7675}" srcOrd="0" destOrd="0" presId="urn:microsoft.com/office/officeart/2008/layout/HorizontalMultiLevelHierarchy"/>
    <dgm:cxn modelId="{16C4116A-B104-4A84-A3DC-682036281C43}" type="presOf" srcId="{A4A073B2-0C71-41AE-A66D-C744D51AFB0F}" destId="{54A79533-7F14-4B48-9DCF-A4B1E8445DE0}" srcOrd="0" destOrd="0" presId="urn:microsoft.com/office/officeart/2008/layout/HorizontalMultiLevelHierarchy"/>
    <dgm:cxn modelId="{8467C7B0-CF1A-4050-9EB3-8810507F3B71}" type="presOf" srcId="{827CC5C4-C05B-4DF3-B571-D10CDB209F5E}" destId="{3E6410DC-2C69-42D5-BC80-7B0517970767}" srcOrd="0" destOrd="0" presId="urn:microsoft.com/office/officeart/2008/layout/HorizontalMultiLevelHierarchy"/>
    <dgm:cxn modelId="{1919E72A-4334-4F49-B9BF-9D5DC6AE265B}" type="presOf" srcId="{E9D04DB6-5D4D-4C68-9349-FBA364762E9C}" destId="{6D836D6B-5535-41D4-82FF-1E90CAC3E709}" srcOrd="0" destOrd="0" presId="urn:microsoft.com/office/officeart/2008/layout/HorizontalMultiLevelHierarchy"/>
    <dgm:cxn modelId="{4BB0FD53-7C17-4B91-8AC8-2368D5B01CCD}" type="presParOf" srcId="{6D836D6B-5535-41D4-82FF-1E90CAC3E709}" destId="{819BCC26-DF61-4E9C-8AF4-3346901A7D82}" srcOrd="0" destOrd="0" presId="urn:microsoft.com/office/officeart/2008/layout/HorizontalMultiLevelHierarchy"/>
    <dgm:cxn modelId="{D2DCF80C-B7AF-4F3E-9756-0FF69A850EDE}" type="presParOf" srcId="{819BCC26-DF61-4E9C-8AF4-3346901A7D82}" destId="{99B23C76-9C6C-4428-BA96-671C52ADE9DE}" srcOrd="0" destOrd="0" presId="urn:microsoft.com/office/officeart/2008/layout/HorizontalMultiLevelHierarchy"/>
    <dgm:cxn modelId="{327CC19C-8711-4CEC-8D0A-D989DE963547}" type="presParOf" srcId="{819BCC26-DF61-4E9C-8AF4-3346901A7D82}" destId="{AD900A5E-FDE2-45F9-A07E-D39DFDFECCA6}" srcOrd="1" destOrd="0" presId="urn:microsoft.com/office/officeart/2008/layout/HorizontalMultiLevelHierarchy"/>
    <dgm:cxn modelId="{D3EF8CFA-CBBA-4DBE-95F1-438831D549A1}" type="presParOf" srcId="{AD900A5E-FDE2-45F9-A07E-D39DFDFECCA6}" destId="{AD5C507C-3B55-4FBE-B455-2A7676271099}" srcOrd="0" destOrd="0" presId="urn:microsoft.com/office/officeart/2008/layout/HorizontalMultiLevelHierarchy"/>
    <dgm:cxn modelId="{4790EE0F-7507-4F1B-9A30-97AC2999AFE6}" type="presParOf" srcId="{AD5C507C-3B55-4FBE-B455-2A7676271099}" destId="{59C327A3-C056-4A28-8758-4068EC267A6B}" srcOrd="0" destOrd="0" presId="urn:microsoft.com/office/officeart/2008/layout/HorizontalMultiLevelHierarchy"/>
    <dgm:cxn modelId="{3791ECE9-E985-47E6-B51F-C55634183660}" type="presParOf" srcId="{AD900A5E-FDE2-45F9-A07E-D39DFDFECCA6}" destId="{B8EC352A-FBE2-468F-8FF0-110B7D5E2A61}" srcOrd="1" destOrd="0" presId="urn:microsoft.com/office/officeart/2008/layout/HorizontalMultiLevelHierarchy"/>
    <dgm:cxn modelId="{1700562F-A485-4895-A844-4213F7096849}" type="presParOf" srcId="{B8EC352A-FBE2-468F-8FF0-110B7D5E2A61}" destId="{8F28FD4D-CB61-42F5-A0EB-9A3E9641DFCF}" srcOrd="0" destOrd="0" presId="urn:microsoft.com/office/officeart/2008/layout/HorizontalMultiLevelHierarchy"/>
    <dgm:cxn modelId="{C62B6BE6-C9C3-4446-842E-293EDAA951C1}" type="presParOf" srcId="{B8EC352A-FBE2-468F-8FF0-110B7D5E2A61}" destId="{BDBED3F8-8087-44EF-8219-D2B56B60E8D2}" srcOrd="1" destOrd="0" presId="urn:microsoft.com/office/officeart/2008/layout/HorizontalMultiLevelHierarchy"/>
    <dgm:cxn modelId="{BB00582D-D62A-46B8-8AC2-A0AE4C79EDAB}" type="presParOf" srcId="{AD900A5E-FDE2-45F9-A07E-D39DFDFECCA6}" destId="{54A79533-7F14-4B48-9DCF-A4B1E8445DE0}" srcOrd="2" destOrd="0" presId="urn:microsoft.com/office/officeart/2008/layout/HorizontalMultiLevelHierarchy"/>
    <dgm:cxn modelId="{42A3C920-2FF2-4FD4-803F-E7162D2C6D79}" type="presParOf" srcId="{54A79533-7F14-4B48-9DCF-A4B1E8445DE0}" destId="{3432EDAC-91CC-43EC-9FC1-1C54C2486669}" srcOrd="0" destOrd="0" presId="urn:microsoft.com/office/officeart/2008/layout/HorizontalMultiLevelHierarchy"/>
    <dgm:cxn modelId="{FCCC32AB-2642-4629-956A-E0D43755BC6F}" type="presParOf" srcId="{AD900A5E-FDE2-45F9-A07E-D39DFDFECCA6}" destId="{783C662B-E242-44F3-A598-10C190CF6847}" srcOrd="3" destOrd="0" presId="urn:microsoft.com/office/officeart/2008/layout/HorizontalMultiLevelHierarchy"/>
    <dgm:cxn modelId="{AD692393-8656-42F6-A016-2A6D7EF5B266}" type="presParOf" srcId="{783C662B-E242-44F3-A598-10C190CF6847}" destId="{3E6410DC-2C69-42D5-BC80-7B0517970767}" srcOrd="0" destOrd="0" presId="urn:microsoft.com/office/officeart/2008/layout/HorizontalMultiLevelHierarchy"/>
    <dgm:cxn modelId="{23E90B1C-F818-4EA5-8E35-DECE2DC6378B}" type="presParOf" srcId="{783C662B-E242-44F3-A598-10C190CF6847}" destId="{A591926E-D614-49D6-AC43-AEDF0AC1B91C}" srcOrd="1" destOrd="0" presId="urn:microsoft.com/office/officeart/2008/layout/HorizontalMultiLevelHierarchy"/>
    <dgm:cxn modelId="{B6182DD6-81DD-4BB3-8A83-F18DB78098EE}" type="presParOf" srcId="{AD900A5E-FDE2-45F9-A07E-D39DFDFECCA6}" destId="{21F1DF82-CBEF-423C-BF04-7B2705E921CA}" srcOrd="4" destOrd="0" presId="urn:microsoft.com/office/officeart/2008/layout/HorizontalMultiLevelHierarchy"/>
    <dgm:cxn modelId="{C6B62DF8-A7F5-47B2-88E5-2407DC8C4EB5}" type="presParOf" srcId="{21F1DF82-CBEF-423C-BF04-7B2705E921CA}" destId="{501972E7-1ECB-48A8-A9A1-3DCB5329568E}" srcOrd="0" destOrd="0" presId="urn:microsoft.com/office/officeart/2008/layout/HorizontalMultiLevelHierarchy"/>
    <dgm:cxn modelId="{4B68C4AA-8B2F-47A6-996E-9C225D0F7960}" type="presParOf" srcId="{AD900A5E-FDE2-45F9-A07E-D39DFDFECCA6}" destId="{5F60A46B-F6FA-4BA1-B7A4-BB6E15919C8D}" srcOrd="5" destOrd="0" presId="urn:microsoft.com/office/officeart/2008/layout/HorizontalMultiLevelHierarchy"/>
    <dgm:cxn modelId="{C5C0CF3E-DC10-4053-9701-37FBF09F6A59}" type="presParOf" srcId="{5F60A46B-F6FA-4BA1-B7A4-BB6E15919C8D}" destId="{41AD8E22-41F7-4BC4-A129-F159DD7A7675}" srcOrd="0" destOrd="0" presId="urn:microsoft.com/office/officeart/2008/layout/HorizontalMultiLevelHierarchy"/>
    <dgm:cxn modelId="{47C825A0-A0AC-43E2-AD10-7FE0FB750ED4}" type="presParOf" srcId="{5F60A46B-F6FA-4BA1-B7A4-BB6E15919C8D}" destId="{659EEDB6-D104-4AA4-A7CE-09287C393A79}" srcOrd="1" destOrd="0" presId="urn:microsoft.com/office/officeart/2008/layout/HorizontalMultiLevelHierarchy"/>
    <dgm:cxn modelId="{DD802B80-6A22-4D9D-9C94-3950AA4BAA78}" type="presParOf" srcId="{AD900A5E-FDE2-45F9-A07E-D39DFDFECCA6}" destId="{2DD32517-CE43-4BAC-AC07-191CDE18616F}" srcOrd="6" destOrd="0" presId="urn:microsoft.com/office/officeart/2008/layout/HorizontalMultiLevelHierarchy"/>
    <dgm:cxn modelId="{C56D4C75-1FD7-4C23-AB0B-0C20329CB2E6}" type="presParOf" srcId="{2DD32517-CE43-4BAC-AC07-191CDE18616F}" destId="{408CDEC8-247C-47EE-A8E5-CB0031925375}" srcOrd="0" destOrd="0" presId="urn:microsoft.com/office/officeart/2008/layout/HorizontalMultiLevelHierarchy"/>
    <dgm:cxn modelId="{3BAB6FC7-5FCD-4BCE-AFDD-909922ACC88A}" type="presParOf" srcId="{AD900A5E-FDE2-45F9-A07E-D39DFDFECCA6}" destId="{A7F3522F-8286-49CD-BE0A-6BF6541914E6}" srcOrd="7" destOrd="0" presId="urn:microsoft.com/office/officeart/2008/layout/HorizontalMultiLevelHierarchy"/>
    <dgm:cxn modelId="{BC4414EE-9BE8-48ED-AC84-FB6781554BC7}" type="presParOf" srcId="{A7F3522F-8286-49CD-BE0A-6BF6541914E6}" destId="{EBF2D533-0CB8-4A84-87FD-C60040060CF1}" srcOrd="0" destOrd="0" presId="urn:microsoft.com/office/officeart/2008/layout/HorizontalMultiLevelHierarchy"/>
    <dgm:cxn modelId="{AD6797BC-5936-4569-8C48-D3BD60D3FCE0}" type="presParOf" srcId="{A7F3522F-8286-49CD-BE0A-6BF6541914E6}" destId="{7005813E-74D9-4529-B653-BA376D77E76C}"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endParaRPr lang="fr-FR" sz="2000" b="1" dirty="0" smtClean="0">
            <a:solidFill>
              <a:srgbClr val="0070C0"/>
            </a:solidFill>
          </a:endParaRPr>
        </a:p>
        <a:p>
          <a:r>
            <a:rPr lang="fr-FR" sz="2000" b="1" dirty="0" smtClean="0">
              <a:solidFill>
                <a:srgbClr val="0070C0"/>
              </a:solidFill>
            </a:rPr>
            <a:t>Algérie</a:t>
          </a:r>
          <a:r>
            <a:rPr lang="fr-FR" sz="2000" b="1" baseline="0" dirty="0" smtClean="0">
              <a:solidFill>
                <a:srgbClr val="0070C0"/>
              </a:solidFill>
            </a:rPr>
            <a:t> Telecom…</a:t>
          </a:r>
          <a:endParaRPr lang="fr-FR" sz="20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2000" b="1" dirty="0" smtClean="0">
              <a:solidFill>
                <a:srgbClr val="0070C0"/>
              </a:solidFill>
            </a:rPr>
            <a:t>Tous les secteurs publiques et privés...</a:t>
          </a:r>
          <a:endParaRPr lang="fr-FR" sz="20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7030A0"/>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74261"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03099"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67BFED26-769D-4ABD-A632-A537004EF4A1}" type="presOf" srcId="{C0FCB6FA-27F6-4276-A848-DDD391414462}" destId="{7A7E3190-F950-45F3-9A89-567A6D1B1DAE}" srcOrd="0" destOrd="0" presId="urn:microsoft.com/office/officeart/2005/8/layout/pyramid2"/>
    <dgm:cxn modelId="{BBBC77C4-5CAB-4EE4-A383-406DA813547B}" type="presOf" srcId="{A53C5A95-FE86-4F64-8FB4-40AC5D3753BA}" destId="{5D7FA0A0-3535-4EA6-BF21-E5467B7C0590}" srcOrd="0" destOrd="0" presId="urn:microsoft.com/office/officeart/2005/8/layout/pyramid2"/>
    <dgm:cxn modelId="{82887EEF-B5F0-4CC4-BF6D-2BE2A2FBB135}" type="presOf" srcId="{DF850BA0-980F-487C-943C-295FCF14F677}" destId="{52DC174A-9114-4957-B5D5-ACC8220DE2DC}" srcOrd="0" destOrd="0" presId="urn:microsoft.com/office/officeart/2005/8/layout/pyramid2"/>
    <dgm:cxn modelId="{FDE2DE10-AF1C-4C11-8E14-1CD373873725}" srcId="{DF850BA0-980F-487C-943C-295FCF14F677}" destId="{A53C5A95-FE86-4F64-8FB4-40AC5D3753BA}" srcOrd="1" destOrd="0" parTransId="{6FDA76F1-76B6-4889-9C73-B99AAF5BAA4A}" sibTransId="{688A9A12-FBEB-485E-A980-481248E01C38}"/>
    <dgm:cxn modelId="{5E5585DA-BD0E-461B-B4F7-4294DFF5E708}" type="presParOf" srcId="{52DC174A-9114-4957-B5D5-ACC8220DE2DC}" destId="{81B447EB-C94D-45D4-AFE5-AD856F6F8475}" srcOrd="0" destOrd="0" presId="urn:microsoft.com/office/officeart/2005/8/layout/pyramid2"/>
    <dgm:cxn modelId="{8AB39F4A-46C2-4DC3-BE79-B28188E64A78}" type="presParOf" srcId="{52DC174A-9114-4957-B5D5-ACC8220DE2DC}" destId="{70F36FD1-C1F9-4FAD-A517-2FE5225F685C}" srcOrd="1" destOrd="0" presId="urn:microsoft.com/office/officeart/2005/8/layout/pyramid2"/>
    <dgm:cxn modelId="{0F653059-77FA-40C4-AF05-F1D765BF51CB}" type="presParOf" srcId="{70F36FD1-C1F9-4FAD-A517-2FE5225F685C}" destId="{7A7E3190-F950-45F3-9A89-567A6D1B1DAE}" srcOrd="0" destOrd="0" presId="urn:microsoft.com/office/officeart/2005/8/layout/pyramid2"/>
    <dgm:cxn modelId="{31BFA057-6F41-473E-856B-FE64ABFAC24D}" type="presParOf" srcId="{70F36FD1-C1F9-4FAD-A517-2FE5225F685C}" destId="{083C19E5-8B98-420B-967F-AC5E083F8363}" srcOrd="1" destOrd="0" presId="urn:microsoft.com/office/officeart/2005/8/layout/pyramid2"/>
    <dgm:cxn modelId="{715B98F2-BE5E-40B0-A4F1-E5B3C2B4A738}" type="presParOf" srcId="{70F36FD1-C1F9-4FAD-A517-2FE5225F685C}" destId="{5D7FA0A0-3535-4EA6-BF21-E5467B7C0590}" srcOrd="2" destOrd="0" presId="urn:microsoft.com/office/officeart/2005/8/layout/pyramid2"/>
    <dgm:cxn modelId="{5D37A995-15EA-4804-9B4B-73C1C9161DA4}"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5" csCatId="colorful" phldr="1"/>
      <dgm:spPr/>
    </dgm:pt>
    <dgm:pt modelId="{C0FCB6FA-27F6-4276-A848-DDD391414462}">
      <dgm:prSet phldrT="[Texte]" custT="1"/>
      <dgm:spPr/>
      <dgm:t>
        <a:bodyPr/>
        <a:lstStyle/>
        <a:p>
          <a:r>
            <a:rPr lang="fr-FR" sz="1800" b="1" dirty="0" smtClean="0">
              <a:solidFill>
                <a:schemeClr val="tx1">
                  <a:lumMod val="95000"/>
                  <a:lumOff val="5000"/>
                </a:schemeClr>
              </a:solidFill>
            </a:rPr>
            <a:t>Office National de la Météorologie (ONM)</a:t>
          </a:r>
          <a:endParaRPr lang="fr-FR" sz="1800" b="1" dirty="0">
            <a:solidFill>
              <a:schemeClr val="tx1">
                <a:lumMod val="95000"/>
                <a:lumOff val="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dirty="0" smtClean="0">
              <a:solidFill>
                <a:schemeClr val="tx1">
                  <a:lumMod val="95000"/>
                  <a:lumOff val="5000"/>
                </a:schemeClr>
              </a:solidFill>
            </a:rPr>
            <a:t>Office National de l’Assainissement (ONA)</a:t>
          </a:r>
          <a:endParaRPr lang="fr-FR" sz="1800" b="1" dirty="0">
            <a:solidFill>
              <a:schemeClr val="tx1">
                <a:lumMod val="95000"/>
                <a:lumOff val="5000"/>
              </a:schemeClr>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600" b="1" dirty="0" smtClean="0">
              <a:solidFill>
                <a:schemeClr val="tx1">
                  <a:lumMod val="95000"/>
                  <a:lumOff val="5000"/>
                </a:schemeClr>
              </a:solidFill>
            </a:rPr>
            <a:t>Office</a:t>
          </a:r>
          <a:r>
            <a:rPr lang="fr-FR" sz="1600" b="1" baseline="0" dirty="0" smtClean="0">
              <a:solidFill>
                <a:schemeClr val="tx1">
                  <a:lumMod val="95000"/>
                  <a:lumOff val="5000"/>
                </a:schemeClr>
              </a:solidFill>
            </a:rPr>
            <a:t> National d’Enfouissement des Déchets Solides (ONDS)</a:t>
          </a:r>
          <a:endParaRPr lang="fr-FR" sz="1600" b="1" dirty="0">
            <a:solidFill>
              <a:schemeClr val="tx1">
                <a:lumMod val="95000"/>
                <a:lumOff val="5000"/>
              </a:schemeClr>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pPr rtl="0"/>
          <a:r>
            <a:rPr lang="fr-FR" sz="1800" b="1" u="none" dirty="0" smtClean="0">
              <a:solidFill>
                <a:schemeClr val="tx1">
                  <a:lumMod val="95000"/>
                  <a:lumOff val="5000"/>
                </a:schemeClr>
              </a:solidFill>
            </a:rPr>
            <a:t>Station d’Epuration des eaux usées (STEP),   Agence Nationale des Barrages, Service agricole…</a:t>
          </a:r>
          <a:endParaRPr lang="fr-FR" sz="1800" b="1" u="sng" dirty="0">
            <a:solidFill>
              <a:schemeClr val="tx1">
                <a:lumMod val="95000"/>
                <a:lumOff val="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800" b="1" dirty="0" smtClean="0">
              <a:solidFill>
                <a:schemeClr val="tx1">
                  <a:lumMod val="95000"/>
                  <a:lumOff val="5000"/>
                </a:schemeClr>
              </a:solidFill>
            </a:rPr>
            <a:t>Agence Nationale des Ressources Hydriques (ANRH)</a:t>
          </a:r>
          <a:endParaRPr lang="fr-FR" sz="1800" b="1" dirty="0">
            <a:solidFill>
              <a:schemeClr val="tx1">
                <a:lumMod val="95000"/>
                <a:lumOff val="5000"/>
              </a:schemeClr>
            </a:solidFill>
          </a:endParaRPr>
        </a:p>
      </dgm:t>
    </dgm:pt>
    <dgm:pt modelId="{688A9A12-FBEB-485E-A980-481248E01C38}" type="sibTrans" cxnId="{FDE2DE10-AF1C-4C11-8E14-1CD373873725}">
      <dgm:prSet/>
      <dgm:spPr/>
      <dgm:t>
        <a:bodyPr/>
        <a:lstStyle/>
        <a:p>
          <a:endParaRPr lang="fr-FR"/>
        </a:p>
      </dgm:t>
    </dgm:pt>
    <dgm:pt modelId="{6FDA76F1-76B6-4889-9C73-B99AAF5BAA4A}" type="par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930"/>
      <dgm:spPr>
        <a:solidFill>
          <a:srgbClr val="0070C0"/>
        </a:solidFill>
      </dgm:spPr>
      <dgm:t>
        <a:bodyPr/>
        <a:lstStyle/>
        <a:p>
          <a:endParaRPr lang="fr-FR"/>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47694" custScaleY="175299"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48272" custScaleY="147082"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47656" custScaleY="220016" custLinFactNeighborX="10090">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47176" custScaleY="236007"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47623" custScaleY="325610"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DE2DE10-AF1C-4C11-8E14-1CD373873725}" srcId="{DF850BA0-980F-487C-943C-295FCF14F677}" destId="{A53C5A95-FE86-4F64-8FB4-40AC5D3753BA}" srcOrd="3" destOrd="0" parTransId="{6FDA76F1-76B6-4889-9C73-B99AAF5BAA4A}" sibTransId="{688A9A12-FBEB-485E-A980-481248E01C38}"/>
    <dgm:cxn modelId="{B4C153C9-3B4A-4E80-9F61-4FD89F7F601E}" type="presOf" srcId="{A53C5A95-FE86-4F64-8FB4-40AC5D3753BA}" destId="{5D7FA0A0-3535-4EA6-BF21-E5467B7C0590}" srcOrd="0" destOrd="0" presId="urn:microsoft.com/office/officeart/2005/8/layout/pyramid2"/>
    <dgm:cxn modelId="{D51D5738-333C-4B8D-92F1-C419DC9D91E7}" type="presOf" srcId="{75F510E6-5908-4545-B4C1-82DD263817F0}" destId="{ECEEF24C-6443-4BA5-8E80-EB257DA876C0}" srcOrd="0" destOrd="0" presId="urn:microsoft.com/office/officeart/2005/8/layout/pyramid2"/>
    <dgm:cxn modelId="{0E93A804-527A-47C9-B6BD-BF5F64D9F369}" type="presOf" srcId="{00E92796-8F80-4A84-A80E-73C97AC2D915}" destId="{CD5718A3-3CE4-4E27-990C-EE04E3F231CA}" srcOrd="0" destOrd="0" presId="urn:microsoft.com/office/officeart/2005/8/layout/pyramid2"/>
    <dgm:cxn modelId="{D53301BE-8C63-4AB2-B285-C1A4249FEB7F}" type="presOf" srcId="{DF850BA0-980F-487C-943C-295FCF14F677}" destId="{52DC174A-9114-4957-B5D5-ACC8220DE2DC}"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2B089A04-EA64-48A1-8AEC-A77EB301D1B6}" srcId="{DF850BA0-980F-487C-943C-295FCF14F677}" destId="{C0FCB6FA-27F6-4276-A848-DDD391414462}" srcOrd="0" destOrd="0" parTransId="{515EE362-FA91-41B0-AC1D-4901FF5606DE}" sibTransId="{0738F614-6F7E-47D8-903B-609C0288B3F7}"/>
    <dgm:cxn modelId="{74EAED6F-808A-43B3-BFD0-A72E7A940C9F}" type="presOf" srcId="{CF58E460-DF30-4E3A-BF88-845C22EFF429}" destId="{C3E477BD-5079-46B2-92AC-01225D574E5E}" srcOrd="0" destOrd="0" presId="urn:microsoft.com/office/officeart/2005/8/layout/pyramid2"/>
    <dgm:cxn modelId="{09D4D115-AEF4-430A-AC47-0283E5B668FE}" type="presOf" srcId="{C0FCB6FA-27F6-4276-A848-DDD391414462}" destId="{7A7E3190-F950-45F3-9A89-567A6D1B1DAE}" srcOrd="0" destOrd="0" presId="urn:microsoft.com/office/officeart/2005/8/layout/pyramid2"/>
    <dgm:cxn modelId="{03799FC7-D34D-4E45-A809-0E147864B261}" srcId="{DF850BA0-980F-487C-943C-295FCF14F677}" destId="{CF58E460-DF30-4E3A-BF88-845C22EFF429}" srcOrd="4" destOrd="0" parTransId="{E22A5FD4-10E5-44A4-94BF-3200210FD3B7}" sibTransId="{D7D834B1-01ED-42FB-BBCA-8FB594B1DD15}"/>
    <dgm:cxn modelId="{A238DE59-B71F-4E4D-9EEA-694CAA7A5D2F}" type="presParOf" srcId="{52DC174A-9114-4957-B5D5-ACC8220DE2DC}" destId="{81B447EB-C94D-45D4-AFE5-AD856F6F8475}" srcOrd="0" destOrd="0" presId="urn:microsoft.com/office/officeart/2005/8/layout/pyramid2"/>
    <dgm:cxn modelId="{1048E8B7-ADF2-4E4E-B05D-CB2735976A51}" type="presParOf" srcId="{52DC174A-9114-4957-B5D5-ACC8220DE2DC}" destId="{70F36FD1-C1F9-4FAD-A517-2FE5225F685C}" srcOrd="1" destOrd="0" presId="urn:microsoft.com/office/officeart/2005/8/layout/pyramid2"/>
    <dgm:cxn modelId="{B6B2A156-C88E-40B1-87F2-8B46CCF34437}" type="presParOf" srcId="{70F36FD1-C1F9-4FAD-A517-2FE5225F685C}" destId="{7A7E3190-F950-45F3-9A89-567A6D1B1DAE}" srcOrd="0" destOrd="0" presId="urn:microsoft.com/office/officeart/2005/8/layout/pyramid2"/>
    <dgm:cxn modelId="{1EEADE00-5D94-47F4-99BC-C2D141BAB7D0}" type="presParOf" srcId="{70F36FD1-C1F9-4FAD-A517-2FE5225F685C}" destId="{083C19E5-8B98-420B-967F-AC5E083F8363}" srcOrd="1" destOrd="0" presId="urn:microsoft.com/office/officeart/2005/8/layout/pyramid2"/>
    <dgm:cxn modelId="{2BA12C4B-8C2B-4A7D-830F-47CF90A191E3}" type="presParOf" srcId="{70F36FD1-C1F9-4FAD-A517-2FE5225F685C}" destId="{CD5718A3-3CE4-4E27-990C-EE04E3F231CA}" srcOrd="2" destOrd="0" presId="urn:microsoft.com/office/officeart/2005/8/layout/pyramid2"/>
    <dgm:cxn modelId="{7B118DCE-2BC4-4D81-A66D-924E9B2CB161}" type="presParOf" srcId="{70F36FD1-C1F9-4FAD-A517-2FE5225F685C}" destId="{BD83CF3B-6FFC-431D-A29D-04587BECA2A9}" srcOrd="3" destOrd="0" presId="urn:microsoft.com/office/officeart/2005/8/layout/pyramid2"/>
    <dgm:cxn modelId="{E2459CA7-59B1-44D8-9A49-A6B6F675E394}" type="presParOf" srcId="{70F36FD1-C1F9-4FAD-A517-2FE5225F685C}" destId="{ECEEF24C-6443-4BA5-8E80-EB257DA876C0}" srcOrd="4" destOrd="0" presId="urn:microsoft.com/office/officeart/2005/8/layout/pyramid2"/>
    <dgm:cxn modelId="{19C6A673-44CB-43EF-8AD5-0562FE3F2972}" type="presParOf" srcId="{70F36FD1-C1F9-4FAD-A517-2FE5225F685C}" destId="{FBEB7C95-A293-422E-82F1-9FF77B11DC22}" srcOrd="5" destOrd="0" presId="urn:microsoft.com/office/officeart/2005/8/layout/pyramid2"/>
    <dgm:cxn modelId="{C3CA5EC3-36A0-4041-AA47-328680E2DC09}" type="presParOf" srcId="{70F36FD1-C1F9-4FAD-A517-2FE5225F685C}" destId="{5D7FA0A0-3535-4EA6-BF21-E5467B7C0590}" srcOrd="6" destOrd="0" presId="urn:microsoft.com/office/officeart/2005/8/layout/pyramid2"/>
    <dgm:cxn modelId="{1628B003-0B7C-4F7F-8CDD-3C80A2240900}" type="presParOf" srcId="{70F36FD1-C1F9-4FAD-A517-2FE5225F685C}" destId="{78DDC576-D23C-4E4D-B6D3-9376DF93D7E2}" srcOrd="7" destOrd="0" presId="urn:microsoft.com/office/officeart/2005/8/layout/pyramid2"/>
    <dgm:cxn modelId="{99A65B17-5DEA-4F8B-916C-F958F5D8F40E}" type="presParOf" srcId="{70F36FD1-C1F9-4FAD-A517-2FE5225F685C}" destId="{C3E477BD-5079-46B2-92AC-01225D574E5E}" srcOrd="8" destOrd="0" presId="urn:microsoft.com/office/officeart/2005/8/layout/pyramid2"/>
    <dgm:cxn modelId="{552044C4-2A54-4CF9-BC28-18A6657B89D0}"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accent0_2" csCatId="mainScheme" phldr="1"/>
      <dgm:spPr/>
      <dgm:t>
        <a:bodyPr/>
        <a:lstStyle/>
        <a:p>
          <a:endParaRPr lang="fr-FR"/>
        </a:p>
      </dgm:t>
    </dgm:pt>
    <dgm:pt modelId="{45761AAA-2151-4318-96C9-944C93BF5ACC}">
      <dgm:prSet phldrT="[Texte]" custT="1"/>
      <dgm:spPr/>
      <dgm:t>
        <a:bodyPr/>
        <a:lstStyle/>
        <a:p>
          <a:r>
            <a:rPr lang="fr-FR" sz="2400" b="1" smtClean="0"/>
            <a:t>COSTRUCTION AERONAUTIQUE</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Structures aéronautiques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Structures avionique</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E55915F-87F5-4217-8BEA-49BC3B419BF0}">
      <dgm:prSet phldrT="[Texte]" custT="1"/>
      <dgm:spPr/>
      <dgm:t>
        <a:bodyPr/>
        <a:lstStyle/>
        <a:p>
          <a:r>
            <a:rPr lang="fr-FR" sz="2200" b="1" dirty="0" smtClean="0"/>
            <a:t>Structures propulsion</a:t>
          </a:r>
          <a:endParaRPr lang="fr-FR" sz="2200" b="1" dirty="0"/>
        </a:p>
      </dgm:t>
    </dgm:pt>
    <dgm:pt modelId="{B1B22B87-F2CA-4955-8A65-BBB023B06541}" type="parTrans" cxnId="{08D01D82-0A3B-4A01-A3CB-856896C40C05}">
      <dgm:prSet/>
      <dgm:spPr/>
      <dgm:t>
        <a:bodyPr/>
        <a:lstStyle/>
        <a:p>
          <a:endParaRPr lang="fr-BE"/>
        </a:p>
      </dgm:t>
    </dgm:pt>
    <dgm:pt modelId="{583EAFDF-0A97-4E0A-B59E-0988EB529A16}" type="sibTrans" cxnId="{08D01D82-0A3B-4A01-A3CB-856896C40C05}">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85316">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custScaleY="139594">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1F1DF82-CBEF-423C-BF04-7B2705E921CA}" type="pres">
      <dgm:prSet presAssocID="{B1B22B87-F2CA-4955-8A65-BBB023B06541}" presName="conn2-1" presStyleLbl="parChTrans1D2" presStyleIdx="1" presStyleCnt="3"/>
      <dgm:spPr/>
      <dgm:t>
        <a:bodyPr/>
        <a:lstStyle/>
        <a:p>
          <a:endParaRPr lang="fr-BE"/>
        </a:p>
      </dgm:t>
    </dgm:pt>
    <dgm:pt modelId="{501972E7-1ECB-48A8-A9A1-3DCB5329568E}" type="pres">
      <dgm:prSet presAssocID="{B1B22B87-F2CA-4955-8A65-BBB023B06541}" presName="connTx" presStyleLbl="parChTrans1D2" presStyleIdx="1" presStyleCnt="3"/>
      <dgm:spPr/>
      <dgm:t>
        <a:bodyPr/>
        <a:lstStyle/>
        <a:p>
          <a:endParaRPr lang="fr-BE"/>
        </a:p>
      </dgm:t>
    </dgm:pt>
    <dgm:pt modelId="{5F60A46B-F6FA-4BA1-B7A4-BB6E15919C8D}" type="pres">
      <dgm:prSet presAssocID="{FE55915F-87F5-4217-8BEA-49BC3B419BF0}" presName="root2" presStyleCnt="0"/>
      <dgm:spPr/>
      <dgm:t>
        <a:bodyPr/>
        <a:lstStyle/>
        <a:p>
          <a:endParaRPr lang="fr-BE"/>
        </a:p>
      </dgm:t>
    </dgm:pt>
    <dgm:pt modelId="{41AD8E22-41F7-4BC4-A129-F159DD7A7675}" type="pres">
      <dgm:prSet presAssocID="{FE55915F-87F5-4217-8BEA-49BC3B419BF0}" presName="LevelTwoTextNode" presStyleLbl="node2" presStyleIdx="1" presStyleCnt="3" custLinFactNeighborX="96" custLinFactNeighborY="-6313">
        <dgm:presLayoutVars>
          <dgm:chPref val="3"/>
        </dgm:presLayoutVars>
      </dgm:prSet>
      <dgm:spPr/>
      <dgm:t>
        <a:bodyPr/>
        <a:lstStyle/>
        <a:p>
          <a:endParaRPr lang="fr-BE"/>
        </a:p>
      </dgm:t>
    </dgm:pt>
    <dgm:pt modelId="{659EEDB6-D104-4AA4-A7CE-09287C393A79}" type="pres">
      <dgm:prSet presAssocID="{FE55915F-87F5-4217-8BEA-49BC3B419BF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3"/>
      <dgm:spPr/>
      <dgm:t>
        <a:bodyPr/>
        <a:lstStyle/>
        <a:p>
          <a:endParaRPr lang="fr-BE"/>
        </a:p>
      </dgm:t>
    </dgm:pt>
    <dgm:pt modelId="{914A3A5A-A504-4AB1-B3A2-889158789E87}" type="pres">
      <dgm:prSet presAssocID="{B5A94278-3460-469C-9C5F-AD9D36C950F0}" presName="connTx" presStyleLbl="parChTrans1D2" presStyleIdx="2"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40C2A81D-B954-446A-8E9D-D094F9BAE4F4}" type="presOf" srcId="{45761AAA-2151-4318-96C9-944C93BF5ACC}" destId="{99B23C76-9C6C-4428-BA96-671C52ADE9DE}" srcOrd="0" destOrd="0" presId="urn:microsoft.com/office/officeart/2008/layout/HorizontalMultiLevelHierarchy"/>
    <dgm:cxn modelId="{6918B347-C9D5-41FC-8096-F287639B797B}" type="presOf" srcId="{B1B22B87-F2CA-4955-8A65-BBB023B06541}" destId="{501972E7-1ECB-48A8-A9A1-3DCB5329568E}" srcOrd="1" destOrd="0" presId="urn:microsoft.com/office/officeart/2008/layout/HorizontalMultiLevelHierarchy"/>
    <dgm:cxn modelId="{36FF5DA2-2E4B-4DF0-A880-82053DC6B6F3}" type="presOf" srcId="{B5A94278-3460-469C-9C5F-AD9D36C950F0}" destId="{26C86DCF-BDB7-4173-9267-FEEFDC718A8F}" srcOrd="0" destOrd="0" presId="urn:microsoft.com/office/officeart/2008/layout/HorizontalMultiLevelHierarchy"/>
    <dgm:cxn modelId="{33D0F39C-F4CE-454A-9468-32F2B5B2E875}" type="presOf" srcId="{B1B22B87-F2CA-4955-8A65-BBB023B06541}" destId="{21F1DF82-CBEF-423C-BF04-7B2705E921CA}" srcOrd="0"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EA65191B-03C5-4383-9F41-E67C99208197}" type="presOf" srcId="{09FBB5B9-436D-4272-95D3-B5CCD0E157F9}" destId="{D992339D-5384-4EAB-987E-5B6757FA115D}" srcOrd="0" destOrd="0" presId="urn:microsoft.com/office/officeart/2008/layout/HorizontalMultiLevelHierarchy"/>
    <dgm:cxn modelId="{53189F2B-B5FE-4C29-BAB7-6072D31EE024}" type="presOf" srcId="{ED33E3B4-1B1A-425D-98F7-2E063A16FFEE}" destId="{AD5C507C-3B55-4FBE-B455-2A7676271099}" srcOrd="0" destOrd="0" presId="urn:microsoft.com/office/officeart/2008/layout/HorizontalMultiLevelHierarchy"/>
    <dgm:cxn modelId="{B27BCFA0-D87E-4CE6-B18A-36F47C73852B}" type="presOf" srcId="{ED33E3B4-1B1A-425D-98F7-2E063A16FFEE}" destId="{59C327A3-C056-4A28-8758-4068EC267A6B}" srcOrd="1" destOrd="0" presId="urn:microsoft.com/office/officeart/2008/layout/HorizontalMultiLevelHierarchy"/>
    <dgm:cxn modelId="{F16D1C12-EB71-4B5D-BB7B-6416FA8031B6}" type="presOf" srcId="{FE55915F-87F5-4217-8BEA-49BC3B419BF0}" destId="{41AD8E22-41F7-4BC4-A129-F159DD7A7675}" srcOrd="0" destOrd="0" presId="urn:microsoft.com/office/officeart/2008/layout/HorizontalMultiLevelHierarchy"/>
    <dgm:cxn modelId="{08D01D82-0A3B-4A01-A3CB-856896C40C05}" srcId="{45761AAA-2151-4318-96C9-944C93BF5ACC}" destId="{FE55915F-87F5-4217-8BEA-49BC3B419BF0}" srcOrd="1" destOrd="0" parTransId="{B1B22B87-F2CA-4955-8A65-BBB023B06541}" sibTransId="{583EAFDF-0A97-4E0A-B59E-0988EB529A16}"/>
    <dgm:cxn modelId="{4FBAC766-92E2-4078-B6F9-24A94FD0A53D}" srcId="{45761AAA-2151-4318-96C9-944C93BF5ACC}" destId="{E7928715-5021-4351-AD4D-EB764D8BFF60}" srcOrd="0" destOrd="0" parTransId="{ED33E3B4-1B1A-425D-98F7-2E063A16FFEE}" sibTransId="{54BD6094-1CC7-4C10-8A52-518CF735DB92}"/>
    <dgm:cxn modelId="{D9AA49F6-314F-4C85-8A55-379C06C6E30C}" type="presOf" srcId="{E7928715-5021-4351-AD4D-EB764D8BFF60}" destId="{8F28FD4D-CB61-42F5-A0EB-9A3E9641DFCF}" srcOrd="0" destOrd="0" presId="urn:microsoft.com/office/officeart/2008/layout/HorizontalMultiLevelHierarchy"/>
    <dgm:cxn modelId="{FFEEDA0D-70B1-4438-B492-026C2EC6EFF9}" srcId="{45761AAA-2151-4318-96C9-944C93BF5ACC}" destId="{09FBB5B9-436D-4272-95D3-B5CCD0E157F9}" srcOrd="2" destOrd="0" parTransId="{B5A94278-3460-469C-9C5F-AD9D36C950F0}" sibTransId="{6DB0E420-86E8-4A3B-BCF7-B92AC6A46686}"/>
    <dgm:cxn modelId="{34BC4AC3-1CFA-4AB6-AAF3-71385C050C95}" type="presOf" srcId="{B5A94278-3460-469C-9C5F-AD9D36C950F0}" destId="{914A3A5A-A504-4AB1-B3A2-889158789E87}" srcOrd="1" destOrd="0" presId="urn:microsoft.com/office/officeart/2008/layout/HorizontalMultiLevelHierarchy"/>
    <dgm:cxn modelId="{211EE1CD-AED1-44A4-856D-519CDD84B80D}" type="presOf" srcId="{E9D04DB6-5D4D-4C68-9349-FBA364762E9C}" destId="{6D836D6B-5535-41D4-82FF-1E90CAC3E709}" srcOrd="0" destOrd="0" presId="urn:microsoft.com/office/officeart/2008/layout/HorizontalMultiLevelHierarchy"/>
    <dgm:cxn modelId="{F65F545D-4BCA-4084-84A9-A1742908DBE4}" type="presParOf" srcId="{6D836D6B-5535-41D4-82FF-1E90CAC3E709}" destId="{819BCC26-DF61-4E9C-8AF4-3346901A7D82}" srcOrd="0" destOrd="0" presId="urn:microsoft.com/office/officeart/2008/layout/HorizontalMultiLevelHierarchy"/>
    <dgm:cxn modelId="{F2EDA623-2E9E-415E-9C59-F7FA459BAEE2}" type="presParOf" srcId="{819BCC26-DF61-4E9C-8AF4-3346901A7D82}" destId="{99B23C76-9C6C-4428-BA96-671C52ADE9DE}" srcOrd="0" destOrd="0" presId="urn:microsoft.com/office/officeart/2008/layout/HorizontalMultiLevelHierarchy"/>
    <dgm:cxn modelId="{C51A7F1A-2091-4296-8EDD-25B1870A72BC}" type="presParOf" srcId="{819BCC26-DF61-4E9C-8AF4-3346901A7D82}" destId="{AD900A5E-FDE2-45F9-A07E-D39DFDFECCA6}" srcOrd="1" destOrd="0" presId="urn:microsoft.com/office/officeart/2008/layout/HorizontalMultiLevelHierarchy"/>
    <dgm:cxn modelId="{FD37C5CC-58C0-4978-8062-28F4AA73C625}" type="presParOf" srcId="{AD900A5E-FDE2-45F9-A07E-D39DFDFECCA6}" destId="{AD5C507C-3B55-4FBE-B455-2A7676271099}" srcOrd="0" destOrd="0" presId="urn:microsoft.com/office/officeart/2008/layout/HorizontalMultiLevelHierarchy"/>
    <dgm:cxn modelId="{B9430A1E-0B1B-409B-BE25-9949CF7ADA8A}" type="presParOf" srcId="{AD5C507C-3B55-4FBE-B455-2A7676271099}" destId="{59C327A3-C056-4A28-8758-4068EC267A6B}" srcOrd="0" destOrd="0" presId="urn:microsoft.com/office/officeart/2008/layout/HorizontalMultiLevelHierarchy"/>
    <dgm:cxn modelId="{2BA65328-1B0B-4366-85D6-4ECC0BD418A8}" type="presParOf" srcId="{AD900A5E-FDE2-45F9-A07E-D39DFDFECCA6}" destId="{B8EC352A-FBE2-468F-8FF0-110B7D5E2A61}" srcOrd="1" destOrd="0" presId="urn:microsoft.com/office/officeart/2008/layout/HorizontalMultiLevelHierarchy"/>
    <dgm:cxn modelId="{4057DB5A-5747-429B-A6B5-EEE292F25C36}" type="presParOf" srcId="{B8EC352A-FBE2-468F-8FF0-110B7D5E2A61}" destId="{8F28FD4D-CB61-42F5-A0EB-9A3E9641DFCF}" srcOrd="0" destOrd="0" presId="urn:microsoft.com/office/officeart/2008/layout/HorizontalMultiLevelHierarchy"/>
    <dgm:cxn modelId="{6A5A6C24-86FF-4560-A300-9A40F306EAE7}" type="presParOf" srcId="{B8EC352A-FBE2-468F-8FF0-110B7D5E2A61}" destId="{BDBED3F8-8087-44EF-8219-D2B56B60E8D2}" srcOrd="1" destOrd="0" presId="urn:microsoft.com/office/officeart/2008/layout/HorizontalMultiLevelHierarchy"/>
    <dgm:cxn modelId="{CA19D3EF-A059-4B71-8BF6-CC90E2CE7F4A}" type="presParOf" srcId="{AD900A5E-FDE2-45F9-A07E-D39DFDFECCA6}" destId="{21F1DF82-CBEF-423C-BF04-7B2705E921CA}" srcOrd="2" destOrd="0" presId="urn:microsoft.com/office/officeart/2008/layout/HorizontalMultiLevelHierarchy"/>
    <dgm:cxn modelId="{CE9A1CDF-B870-44B2-BA7B-069D63E60D66}" type="presParOf" srcId="{21F1DF82-CBEF-423C-BF04-7B2705E921CA}" destId="{501972E7-1ECB-48A8-A9A1-3DCB5329568E}" srcOrd="0" destOrd="0" presId="urn:microsoft.com/office/officeart/2008/layout/HorizontalMultiLevelHierarchy"/>
    <dgm:cxn modelId="{4A84D460-7D3B-448E-98CF-7C4B472D5A4E}" type="presParOf" srcId="{AD900A5E-FDE2-45F9-A07E-D39DFDFECCA6}" destId="{5F60A46B-F6FA-4BA1-B7A4-BB6E15919C8D}" srcOrd="3" destOrd="0" presId="urn:microsoft.com/office/officeart/2008/layout/HorizontalMultiLevelHierarchy"/>
    <dgm:cxn modelId="{1D2692D5-F0B1-45CA-9749-2B6029E137AA}" type="presParOf" srcId="{5F60A46B-F6FA-4BA1-B7A4-BB6E15919C8D}" destId="{41AD8E22-41F7-4BC4-A129-F159DD7A7675}" srcOrd="0" destOrd="0" presId="urn:microsoft.com/office/officeart/2008/layout/HorizontalMultiLevelHierarchy"/>
    <dgm:cxn modelId="{4E13FE58-C6B0-4D8A-AA84-24C0E4757EC1}" type="presParOf" srcId="{5F60A46B-F6FA-4BA1-B7A4-BB6E15919C8D}" destId="{659EEDB6-D104-4AA4-A7CE-09287C393A79}" srcOrd="1" destOrd="0" presId="urn:microsoft.com/office/officeart/2008/layout/HorizontalMultiLevelHierarchy"/>
    <dgm:cxn modelId="{6F45D6D9-BE40-431C-B57B-90806C642863}" type="presParOf" srcId="{AD900A5E-FDE2-45F9-A07E-D39DFDFECCA6}" destId="{26C86DCF-BDB7-4173-9267-FEEFDC718A8F}" srcOrd="4" destOrd="0" presId="urn:microsoft.com/office/officeart/2008/layout/HorizontalMultiLevelHierarchy"/>
    <dgm:cxn modelId="{A6332A21-473E-4422-9A6A-7CFA02315E7E}" type="presParOf" srcId="{26C86DCF-BDB7-4173-9267-FEEFDC718A8F}" destId="{914A3A5A-A504-4AB1-B3A2-889158789E87}" srcOrd="0" destOrd="0" presId="urn:microsoft.com/office/officeart/2008/layout/HorizontalMultiLevelHierarchy"/>
    <dgm:cxn modelId="{FC49A6FD-78FB-4B72-828F-9DB37AA485D2}" type="presParOf" srcId="{AD900A5E-FDE2-45F9-A07E-D39DFDFECCA6}" destId="{5A33E5D0-21BE-436A-BA06-623053B011F6}" srcOrd="5" destOrd="0" presId="urn:microsoft.com/office/officeart/2008/layout/HorizontalMultiLevelHierarchy"/>
    <dgm:cxn modelId="{9A504586-E53E-4950-9EAC-669C06EF4133}" type="presParOf" srcId="{5A33E5D0-21BE-436A-BA06-623053B011F6}" destId="{D992339D-5384-4EAB-987E-5B6757FA115D}" srcOrd="0" destOrd="0" presId="urn:microsoft.com/office/officeart/2008/layout/HorizontalMultiLevelHierarchy"/>
    <dgm:cxn modelId="{DA7BD0E9-2140-406E-B6BC-4FC65CA13254}"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fr-FR"/>
        </a:p>
      </dgm:t>
    </dgm:pt>
    <dgm:pt modelId="{45761AAA-2151-4318-96C9-944C93BF5ACC}">
      <dgm:prSet phldrT="[Texte]" custT="1"/>
      <dgm:spPr/>
      <dgm:t>
        <a:bodyPr/>
        <a:lstStyle/>
        <a:p>
          <a:r>
            <a:rPr lang="fr-FR" sz="2400" b="1" dirty="0" smtClean="0"/>
            <a:t>Licences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Sciences alimentaires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Technologie alimentaire</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ABF981F-8038-4E32-A978-2B6231CB4AF9}">
      <dgm:prSet phldrT="[Texte]" custT="1"/>
      <dgm:spPr/>
      <dgm:t>
        <a:bodyPr/>
        <a:lstStyle/>
        <a:p>
          <a:r>
            <a:rPr lang="fr-FR" sz="2200" b="1" dirty="0" smtClean="0"/>
            <a:t>Nutrition humaine</a:t>
          </a:r>
          <a:endParaRPr lang="fr-FR" sz="2200" b="1" dirty="0"/>
        </a:p>
      </dgm:t>
    </dgm:pt>
    <dgm:pt modelId="{934FAF98-603E-4B3B-AE74-A0E0E53A4395}" type="parTrans" cxnId="{688471B4-E573-45FD-8FAE-E87991299614}">
      <dgm:prSet/>
      <dgm:spPr/>
      <dgm:t>
        <a:bodyPr/>
        <a:lstStyle/>
        <a:p>
          <a:endParaRPr lang="fr-BE"/>
        </a:p>
      </dgm:t>
    </dgm:pt>
    <dgm:pt modelId="{92795C27-FD35-4333-BD9A-48D514963933}" type="sibTrans" cxnId="{688471B4-E573-45FD-8FAE-E87991299614}">
      <dgm:prSet/>
      <dgm:spPr/>
      <dgm:t>
        <a:bodyPr/>
        <a:lstStyle/>
        <a:p>
          <a:endParaRPr lang="fr-BE"/>
        </a:p>
      </dgm:t>
    </dgm:pt>
    <dgm:pt modelId="{B67E3894-825E-4104-9C7A-D9C5BD1FE065}">
      <dgm:prSet phldrT="[Texte]" custT="1"/>
      <dgm:spPr/>
      <dgm:t>
        <a:bodyPr/>
        <a:lstStyle/>
        <a:p>
          <a:r>
            <a:rPr lang="fr-FR" sz="2000" b="1" dirty="0" smtClean="0"/>
            <a:t>Nutrition et sécurité alimentaire</a:t>
          </a:r>
          <a:endParaRPr lang="fr-FR" sz="2000" b="1" dirty="0"/>
        </a:p>
      </dgm:t>
    </dgm:pt>
    <dgm:pt modelId="{5EE19987-4480-4021-AFBC-D49B97E5C239}" type="parTrans" cxnId="{A4A7F7BD-72ED-4F27-8178-40EB6D284AF1}">
      <dgm:prSet/>
      <dgm:spPr/>
      <dgm:t>
        <a:bodyPr/>
        <a:lstStyle/>
        <a:p>
          <a:endParaRPr lang="fr-FR"/>
        </a:p>
      </dgm:t>
    </dgm:pt>
    <dgm:pt modelId="{9539A0F5-3282-4579-96E3-955FF957100C}" type="sibTrans" cxnId="{A4A7F7BD-72ED-4F27-8178-40EB6D284AF1}">
      <dgm:prSet/>
      <dgm:spPr/>
      <dgm:t>
        <a:bodyPr/>
        <a:lstStyle/>
        <a:p>
          <a:endParaRPr lang="fr-F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3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4"/>
      <dgm:spPr/>
      <dgm:t>
        <a:bodyPr/>
        <a:lstStyle/>
        <a:p>
          <a:endParaRPr lang="fr-BE"/>
        </a:p>
      </dgm:t>
    </dgm:pt>
    <dgm:pt modelId="{59C327A3-C056-4A28-8758-4068EC267A6B}" type="pres">
      <dgm:prSet presAssocID="{ED33E3B4-1B1A-425D-98F7-2E063A16FFEE}" presName="connTx" presStyleLbl="parChTrans1D2" presStyleIdx="0" presStyleCnt="4"/>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4">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1" presStyleCnt="4"/>
      <dgm:spPr/>
      <dgm:t>
        <a:bodyPr/>
        <a:lstStyle/>
        <a:p>
          <a:endParaRPr lang="fr-BE"/>
        </a:p>
      </dgm:t>
    </dgm:pt>
    <dgm:pt modelId="{914A3A5A-A504-4AB1-B3A2-889158789E87}" type="pres">
      <dgm:prSet presAssocID="{B5A94278-3460-469C-9C5F-AD9D36C950F0}" presName="connTx" presStyleLbl="parChTrans1D2" presStyleIdx="1" presStyleCnt="4"/>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1" presStyleCnt="4">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68A4C08B-E0FB-4DF3-A943-A261137759D5}" type="pres">
      <dgm:prSet presAssocID="{934FAF98-603E-4B3B-AE74-A0E0E53A4395}" presName="conn2-1" presStyleLbl="parChTrans1D2" presStyleIdx="2" presStyleCnt="4"/>
      <dgm:spPr/>
      <dgm:t>
        <a:bodyPr/>
        <a:lstStyle/>
        <a:p>
          <a:endParaRPr lang="fr-BE"/>
        </a:p>
      </dgm:t>
    </dgm:pt>
    <dgm:pt modelId="{02674A05-5472-44B4-81D2-7116F4184BEE}" type="pres">
      <dgm:prSet presAssocID="{934FAF98-603E-4B3B-AE74-A0E0E53A4395}" presName="connTx" presStyleLbl="parChTrans1D2" presStyleIdx="2" presStyleCnt="4"/>
      <dgm:spPr/>
      <dgm:t>
        <a:bodyPr/>
        <a:lstStyle/>
        <a:p>
          <a:endParaRPr lang="fr-BE"/>
        </a:p>
      </dgm:t>
    </dgm:pt>
    <dgm:pt modelId="{99FBE0EC-804C-4BA3-A276-387795E15B00}" type="pres">
      <dgm:prSet presAssocID="{FABF981F-8038-4E32-A978-2B6231CB4AF9}" presName="root2" presStyleCnt="0"/>
      <dgm:spPr/>
      <dgm:t>
        <a:bodyPr/>
        <a:lstStyle/>
        <a:p>
          <a:endParaRPr lang="fr-BE"/>
        </a:p>
      </dgm:t>
    </dgm:pt>
    <dgm:pt modelId="{846EFAB4-EAE1-4E6C-B88B-7E52796C5205}" type="pres">
      <dgm:prSet presAssocID="{FABF981F-8038-4E32-A978-2B6231CB4AF9}" presName="LevelTwoTextNode" presStyleLbl="node2" presStyleIdx="2" presStyleCnt="4">
        <dgm:presLayoutVars>
          <dgm:chPref val="3"/>
        </dgm:presLayoutVars>
      </dgm:prSet>
      <dgm:spPr/>
      <dgm:t>
        <a:bodyPr/>
        <a:lstStyle/>
        <a:p>
          <a:endParaRPr lang="fr-BE"/>
        </a:p>
      </dgm:t>
    </dgm:pt>
    <dgm:pt modelId="{16B00D61-A70A-4778-8017-4C2DC1C0E2A5}" type="pres">
      <dgm:prSet presAssocID="{FABF981F-8038-4E32-A978-2B6231CB4AF9}" presName="level3hierChild" presStyleCnt="0"/>
      <dgm:spPr/>
      <dgm:t>
        <a:bodyPr/>
        <a:lstStyle/>
        <a:p>
          <a:endParaRPr lang="fr-BE"/>
        </a:p>
      </dgm:t>
    </dgm:pt>
    <dgm:pt modelId="{7F4AD323-B85E-431F-BF22-7CC65060AC75}" type="pres">
      <dgm:prSet presAssocID="{5EE19987-4480-4021-AFBC-D49B97E5C239}" presName="conn2-1" presStyleLbl="parChTrans1D2" presStyleIdx="3" presStyleCnt="4"/>
      <dgm:spPr/>
      <dgm:t>
        <a:bodyPr/>
        <a:lstStyle/>
        <a:p>
          <a:endParaRPr lang="fr-FR"/>
        </a:p>
      </dgm:t>
    </dgm:pt>
    <dgm:pt modelId="{2CB66C47-5450-4310-A407-D739C4AABE7E}" type="pres">
      <dgm:prSet presAssocID="{5EE19987-4480-4021-AFBC-D49B97E5C239}" presName="connTx" presStyleLbl="parChTrans1D2" presStyleIdx="3" presStyleCnt="4"/>
      <dgm:spPr/>
      <dgm:t>
        <a:bodyPr/>
        <a:lstStyle/>
        <a:p>
          <a:endParaRPr lang="fr-FR"/>
        </a:p>
      </dgm:t>
    </dgm:pt>
    <dgm:pt modelId="{C0653BC2-0A83-4749-8B08-66C4C6A33C59}" type="pres">
      <dgm:prSet presAssocID="{B67E3894-825E-4104-9C7A-D9C5BD1FE065}" presName="root2" presStyleCnt="0"/>
      <dgm:spPr/>
    </dgm:pt>
    <dgm:pt modelId="{6A2565BC-C894-4FE8-8EB8-48EB298867A6}" type="pres">
      <dgm:prSet presAssocID="{B67E3894-825E-4104-9C7A-D9C5BD1FE065}" presName="LevelTwoTextNode" presStyleLbl="node2" presStyleIdx="3" presStyleCnt="4">
        <dgm:presLayoutVars>
          <dgm:chPref val="3"/>
        </dgm:presLayoutVars>
      </dgm:prSet>
      <dgm:spPr/>
      <dgm:t>
        <a:bodyPr/>
        <a:lstStyle/>
        <a:p>
          <a:endParaRPr lang="fr-FR"/>
        </a:p>
      </dgm:t>
    </dgm:pt>
    <dgm:pt modelId="{56765BEF-FCB7-4F84-81D1-EB4C181796E5}" type="pres">
      <dgm:prSet presAssocID="{B67E3894-825E-4104-9C7A-D9C5BD1FE065}" presName="level3hierChild" presStyleCnt="0"/>
      <dgm:spPr/>
    </dgm:pt>
  </dgm:ptLst>
  <dgm:cxnLst>
    <dgm:cxn modelId="{F4169B74-563B-488E-B423-EE8E25A62BB2}" type="presOf" srcId="{E7928715-5021-4351-AD4D-EB764D8BFF60}" destId="{8F28FD4D-CB61-42F5-A0EB-9A3E9641DFCF}" srcOrd="0" destOrd="0" presId="urn:microsoft.com/office/officeart/2008/layout/HorizontalMultiLevelHierarchy"/>
    <dgm:cxn modelId="{6368A221-4C36-4563-8A5B-8AB698697116}" type="presOf" srcId="{45761AAA-2151-4318-96C9-944C93BF5ACC}" destId="{99B23C76-9C6C-4428-BA96-671C52ADE9DE}" srcOrd="0"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BD026A9D-AF4F-4A73-A17D-85CE391A8EB5}" type="presOf" srcId="{B5A94278-3460-469C-9C5F-AD9D36C950F0}" destId="{914A3A5A-A504-4AB1-B3A2-889158789E87}" srcOrd="1" destOrd="0" presId="urn:microsoft.com/office/officeart/2008/layout/HorizontalMultiLevelHierarchy"/>
    <dgm:cxn modelId="{78B33CA1-B77F-4753-9DC8-D2684950988A}" type="presOf" srcId="{ED33E3B4-1B1A-425D-98F7-2E063A16FFEE}" destId="{59C327A3-C056-4A28-8758-4068EC267A6B}" srcOrd="1" destOrd="0" presId="urn:microsoft.com/office/officeart/2008/layout/HorizontalMultiLevelHierarchy"/>
    <dgm:cxn modelId="{141E2801-96BA-4890-B5DA-E7384ED7481F}" type="presOf" srcId="{934FAF98-603E-4B3B-AE74-A0E0E53A4395}" destId="{68A4C08B-E0FB-4DF3-A943-A261137759D5}" srcOrd="0" destOrd="0" presId="urn:microsoft.com/office/officeart/2008/layout/HorizontalMultiLevelHierarchy"/>
    <dgm:cxn modelId="{688471B4-E573-45FD-8FAE-E87991299614}" srcId="{45761AAA-2151-4318-96C9-944C93BF5ACC}" destId="{FABF981F-8038-4E32-A978-2B6231CB4AF9}" srcOrd="2" destOrd="0" parTransId="{934FAF98-603E-4B3B-AE74-A0E0E53A4395}" sibTransId="{92795C27-FD35-4333-BD9A-48D514963933}"/>
    <dgm:cxn modelId="{EF1598A4-7769-4AD0-ABFA-E5F610A20D0B}" srcId="{E9D04DB6-5D4D-4C68-9349-FBA364762E9C}" destId="{45761AAA-2151-4318-96C9-944C93BF5ACC}" srcOrd="0" destOrd="0" parTransId="{BEA2548D-A221-4855-AA5B-44A1D42D3821}" sibTransId="{5A58EAE5-D7C6-4AF2-8998-715A49058953}"/>
    <dgm:cxn modelId="{E9B36254-7813-4638-8C70-0557602250EA}" type="presOf" srcId="{934FAF98-603E-4B3B-AE74-A0E0E53A4395}" destId="{02674A05-5472-44B4-81D2-7116F4184BEE}" srcOrd="1" destOrd="0" presId="urn:microsoft.com/office/officeart/2008/layout/HorizontalMultiLevelHierarchy"/>
    <dgm:cxn modelId="{8CAA3580-2292-4DD9-9A95-2391AC4AA6D9}" type="presOf" srcId="{09FBB5B9-436D-4272-95D3-B5CCD0E157F9}" destId="{D992339D-5384-4EAB-987E-5B6757FA115D}" srcOrd="0" destOrd="0" presId="urn:microsoft.com/office/officeart/2008/layout/HorizontalMultiLevelHierarchy"/>
    <dgm:cxn modelId="{1C8A7530-71A5-4753-BE46-18E5208EBF8F}" type="presOf" srcId="{B67E3894-825E-4104-9C7A-D9C5BD1FE065}" destId="{6A2565BC-C894-4FE8-8EB8-48EB298867A6}" srcOrd="0" destOrd="0" presId="urn:microsoft.com/office/officeart/2008/layout/HorizontalMultiLevelHierarchy"/>
    <dgm:cxn modelId="{A272FAAF-EC53-4C10-8D79-F8BE67F3A3B7}" type="presOf" srcId="{FABF981F-8038-4E32-A978-2B6231CB4AF9}" destId="{846EFAB4-EAE1-4E6C-B88B-7E52796C5205}" srcOrd="0" destOrd="0" presId="urn:microsoft.com/office/officeart/2008/layout/HorizontalMultiLevelHierarchy"/>
    <dgm:cxn modelId="{52974580-3FFA-4757-90F2-B88B1157E45C}" type="presOf" srcId="{E9D04DB6-5D4D-4C68-9349-FBA364762E9C}" destId="{6D836D6B-5535-41D4-82FF-1E90CAC3E709}" srcOrd="0" destOrd="0" presId="urn:microsoft.com/office/officeart/2008/layout/HorizontalMultiLevelHierarchy"/>
    <dgm:cxn modelId="{1001AA09-4297-43BD-85B6-C6F77E295816}" type="presOf" srcId="{5EE19987-4480-4021-AFBC-D49B97E5C239}" destId="{2CB66C47-5450-4310-A407-D739C4AABE7E}" srcOrd="1" destOrd="0" presId="urn:microsoft.com/office/officeart/2008/layout/HorizontalMultiLevelHierarchy"/>
    <dgm:cxn modelId="{A51D55F0-3570-4164-99DA-ADB8EA018A83}" type="presOf" srcId="{B5A94278-3460-469C-9C5F-AD9D36C950F0}" destId="{26C86DCF-BDB7-4173-9267-FEEFDC718A8F}" srcOrd="0" destOrd="0" presId="urn:microsoft.com/office/officeart/2008/layout/HorizontalMultiLevelHierarchy"/>
    <dgm:cxn modelId="{A4A7F7BD-72ED-4F27-8178-40EB6D284AF1}" srcId="{45761AAA-2151-4318-96C9-944C93BF5ACC}" destId="{B67E3894-825E-4104-9C7A-D9C5BD1FE065}" srcOrd="3" destOrd="0" parTransId="{5EE19987-4480-4021-AFBC-D49B97E5C239}" sibTransId="{9539A0F5-3282-4579-96E3-955FF957100C}"/>
    <dgm:cxn modelId="{AE62E4F2-73B4-4B48-8666-2B6D8704DC78}" type="presOf" srcId="{ED33E3B4-1B1A-425D-98F7-2E063A16FFEE}" destId="{AD5C507C-3B55-4FBE-B455-2A7676271099}" srcOrd="0" destOrd="0" presId="urn:microsoft.com/office/officeart/2008/layout/HorizontalMultiLevelHierarchy"/>
    <dgm:cxn modelId="{C4989FDE-A415-4B9B-8496-F20B97AF968B}" type="presOf" srcId="{5EE19987-4480-4021-AFBC-D49B97E5C239}" destId="{7F4AD323-B85E-431F-BF22-7CC65060AC75}" srcOrd="0" destOrd="0" presId="urn:microsoft.com/office/officeart/2008/layout/HorizontalMultiLevelHierarchy"/>
    <dgm:cxn modelId="{FFEEDA0D-70B1-4438-B492-026C2EC6EFF9}" srcId="{45761AAA-2151-4318-96C9-944C93BF5ACC}" destId="{09FBB5B9-436D-4272-95D3-B5CCD0E157F9}" srcOrd="1" destOrd="0" parTransId="{B5A94278-3460-469C-9C5F-AD9D36C950F0}" sibTransId="{6DB0E420-86E8-4A3B-BCF7-B92AC6A46686}"/>
    <dgm:cxn modelId="{BCFDDA57-EEEE-4D4C-86F5-B4796F4F5531}" type="presParOf" srcId="{6D836D6B-5535-41D4-82FF-1E90CAC3E709}" destId="{819BCC26-DF61-4E9C-8AF4-3346901A7D82}" srcOrd="0" destOrd="0" presId="urn:microsoft.com/office/officeart/2008/layout/HorizontalMultiLevelHierarchy"/>
    <dgm:cxn modelId="{AF1D91BF-31E6-4244-B0ED-D89687AD01B0}" type="presParOf" srcId="{819BCC26-DF61-4E9C-8AF4-3346901A7D82}" destId="{99B23C76-9C6C-4428-BA96-671C52ADE9DE}" srcOrd="0" destOrd="0" presId="urn:microsoft.com/office/officeart/2008/layout/HorizontalMultiLevelHierarchy"/>
    <dgm:cxn modelId="{FB75072F-5F43-48D3-8244-AC8920A3CA38}" type="presParOf" srcId="{819BCC26-DF61-4E9C-8AF4-3346901A7D82}" destId="{AD900A5E-FDE2-45F9-A07E-D39DFDFECCA6}" srcOrd="1" destOrd="0" presId="urn:microsoft.com/office/officeart/2008/layout/HorizontalMultiLevelHierarchy"/>
    <dgm:cxn modelId="{50EEAC48-9312-4D56-97C1-31809533BB54}" type="presParOf" srcId="{AD900A5E-FDE2-45F9-A07E-D39DFDFECCA6}" destId="{AD5C507C-3B55-4FBE-B455-2A7676271099}" srcOrd="0" destOrd="0" presId="urn:microsoft.com/office/officeart/2008/layout/HorizontalMultiLevelHierarchy"/>
    <dgm:cxn modelId="{A696B186-B16C-42CD-9117-D14DA6E30ECE}" type="presParOf" srcId="{AD5C507C-3B55-4FBE-B455-2A7676271099}" destId="{59C327A3-C056-4A28-8758-4068EC267A6B}" srcOrd="0" destOrd="0" presId="urn:microsoft.com/office/officeart/2008/layout/HorizontalMultiLevelHierarchy"/>
    <dgm:cxn modelId="{C0A05766-4477-46B3-946C-DC82B1C7B655}" type="presParOf" srcId="{AD900A5E-FDE2-45F9-A07E-D39DFDFECCA6}" destId="{B8EC352A-FBE2-468F-8FF0-110B7D5E2A61}" srcOrd="1" destOrd="0" presId="urn:microsoft.com/office/officeart/2008/layout/HorizontalMultiLevelHierarchy"/>
    <dgm:cxn modelId="{B6112732-BF18-4EF8-A57D-8F3E02CB4A2E}" type="presParOf" srcId="{B8EC352A-FBE2-468F-8FF0-110B7D5E2A61}" destId="{8F28FD4D-CB61-42F5-A0EB-9A3E9641DFCF}" srcOrd="0" destOrd="0" presId="urn:microsoft.com/office/officeart/2008/layout/HorizontalMultiLevelHierarchy"/>
    <dgm:cxn modelId="{49788A75-2A3C-4E04-8C81-320CCC9E6701}" type="presParOf" srcId="{B8EC352A-FBE2-468F-8FF0-110B7D5E2A61}" destId="{BDBED3F8-8087-44EF-8219-D2B56B60E8D2}" srcOrd="1" destOrd="0" presId="urn:microsoft.com/office/officeart/2008/layout/HorizontalMultiLevelHierarchy"/>
    <dgm:cxn modelId="{663210EB-71A8-44BA-8E75-9111AF6EF2BF}" type="presParOf" srcId="{AD900A5E-FDE2-45F9-A07E-D39DFDFECCA6}" destId="{26C86DCF-BDB7-4173-9267-FEEFDC718A8F}" srcOrd="2" destOrd="0" presId="urn:microsoft.com/office/officeart/2008/layout/HorizontalMultiLevelHierarchy"/>
    <dgm:cxn modelId="{27F23987-562E-4FFF-AB8C-B270B7AAA29B}" type="presParOf" srcId="{26C86DCF-BDB7-4173-9267-FEEFDC718A8F}" destId="{914A3A5A-A504-4AB1-B3A2-889158789E87}" srcOrd="0" destOrd="0" presId="urn:microsoft.com/office/officeart/2008/layout/HorizontalMultiLevelHierarchy"/>
    <dgm:cxn modelId="{25A19D28-AF74-47A4-A23E-165079BDFE8C}" type="presParOf" srcId="{AD900A5E-FDE2-45F9-A07E-D39DFDFECCA6}" destId="{5A33E5D0-21BE-436A-BA06-623053B011F6}" srcOrd="3" destOrd="0" presId="urn:microsoft.com/office/officeart/2008/layout/HorizontalMultiLevelHierarchy"/>
    <dgm:cxn modelId="{1317E4C5-265D-4347-AA4B-5341F928903B}" type="presParOf" srcId="{5A33E5D0-21BE-436A-BA06-623053B011F6}" destId="{D992339D-5384-4EAB-987E-5B6757FA115D}" srcOrd="0" destOrd="0" presId="urn:microsoft.com/office/officeart/2008/layout/HorizontalMultiLevelHierarchy"/>
    <dgm:cxn modelId="{19D6DBD6-DC43-4349-9DBC-3821EBF712CE}" type="presParOf" srcId="{5A33E5D0-21BE-436A-BA06-623053B011F6}" destId="{F84B0491-CAF4-4782-9917-A4B83E2591B4}" srcOrd="1" destOrd="0" presId="urn:microsoft.com/office/officeart/2008/layout/HorizontalMultiLevelHierarchy"/>
    <dgm:cxn modelId="{5BC10DD1-96D6-40B8-889B-E9300F620243}" type="presParOf" srcId="{AD900A5E-FDE2-45F9-A07E-D39DFDFECCA6}" destId="{68A4C08B-E0FB-4DF3-A943-A261137759D5}" srcOrd="4" destOrd="0" presId="urn:microsoft.com/office/officeart/2008/layout/HorizontalMultiLevelHierarchy"/>
    <dgm:cxn modelId="{6015D26E-65BD-4C38-8EAC-CECF1EC186BF}" type="presParOf" srcId="{68A4C08B-E0FB-4DF3-A943-A261137759D5}" destId="{02674A05-5472-44B4-81D2-7116F4184BEE}" srcOrd="0" destOrd="0" presId="urn:microsoft.com/office/officeart/2008/layout/HorizontalMultiLevelHierarchy"/>
    <dgm:cxn modelId="{0725FF10-AEFB-4277-A959-18A3A44D3898}" type="presParOf" srcId="{AD900A5E-FDE2-45F9-A07E-D39DFDFECCA6}" destId="{99FBE0EC-804C-4BA3-A276-387795E15B00}" srcOrd="5" destOrd="0" presId="urn:microsoft.com/office/officeart/2008/layout/HorizontalMultiLevelHierarchy"/>
    <dgm:cxn modelId="{7D4CA15D-558B-4CD5-BCBB-C5B0B86D00AA}" type="presParOf" srcId="{99FBE0EC-804C-4BA3-A276-387795E15B00}" destId="{846EFAB4-EAE1-4E6C-B88B-7E52796C5205}" srcOrd="0" destOrd="0" presId="urn:microsoft.com/office/officeart/2008/layout/HorizontalMultiLevelHierarchy"/>
    <dgm:cxn modelId="{350FB746-87CF-4889-BA94-FE753E26B4A6}" type="presParOf" srcId="{99FBE0EC-804C-4BA3-A276-387795E15B00}" destId="{16B00D61-A70A-4778-8017-4C2DC1C0E2A5}" srcOrd="1" destOrd="0" presId="urn:microsoft.com/office/officeart/2008/layout/HorizontalMultiLevelHierarchy"/>
    <dgm:cxn modelId="{1B362487-C7F6-440E-B3DD-94A8A1E6B858}" type="presParOf" srcId="{AD900A5E-FDE2-45F9-A07E-D39DFDFECCA6}" destId="{7F4AD323-B85E-431F-BF22-7CC65060AC75}" srcOrd="6" destOrd="0" presId="urn:microsoft.com/office/officeart/2008/layout/HorizontalMultiLevelHierarchy"/>
    <dgm:cxn modelId="{0A84CB88-0868-45E1-9451-35345810A39C}" type="presParOf" srcId="{7F4AD323-B85E-431F-BF22-7CC65060AC75}" destId="{2CB66C47-5450-4310-A407-D739C4AABE7E}" srcOrd="0" destOrd="0" presId="urn:microsoft.com/office/officeart/2008/layout/HorizontalMultiLevelHierarchy"/>
    <dgm:cxn modelId="{42C907E8-1FC0-4925-9C98-ECDAA03D200B}" type="presParOf" srcId="{AD900A5E-FDE2-45F9-A07E-D39DFDFECCA6}" destId="{C0653BC2-0A83-4749-8B08-66C4C6A33C59}" srcOrd="7" destOrd="0" presId="urn:microsoft.com/office/officeart/2008/layout/HorizontalMultiLevelHierarchy"/>
    <dgm:cxn modelId="{BEA58804-2487-4397-9326-48F179B81988}" type="presParOf" srcId="{C0653BC2-0A83-4749-8B08-66C4C6A33C59}" destId="{6A2565BC-C894-4FE8-8EB8-48EB298867A6}" srcOrd="0" destOrd="0" presId="urn:microsoft.com/office/officeart/2008/layout/HorizontalMultiLevelHierarchy"/>
    <dgm:cxn modelId="{194AD638-D23B-483E-9A56-6560AE9625A8}" type="presParOf" srcId="{C0653BC2-0A83-4749-8B08-66C4C6A33C59}" destId="{56765BEF-FCB7-4F84-81D1-EB4C181796E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fr-FR"/>
        </a:p>
      </dgm:t>
    </dgm:pt>
    <dgm:pt modelId="{45761AAA-2151-4318-96C9-944C93BF5ACC}">
      <dgm:prSet phldrT="[Texte]" custT="1"/>
      <dgm:spPr/>
      <dgm:t>
        <a:bodyPr/>
        <a:lstStyle/>
        <a:p>
          <a:r>
            <a:rPr lang="fr-FR" sz="2400" b="1" dirty="0" smtClean="0"/>
            <a:t>Masters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Sciences</a:t>
          </a:r>
          <a:r>
            <a:rPr lang="fr-FR" sz="2200" b="1" baseline="0" dirty="0" smtClean="0"/>
            <a:t> des aliments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Contrôle de qualité et conformité des produits alimentaires</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E55915F-87F5-4217-8BEA-49BC3B419BF0}">
      <dgm:prSet phldrT="[Texte]" custT="1"/>
      <dgm:spPr/>
      <dgm:t>
        <a:bodyPr/>
        <a:lstStyle/>
        <a:p>
          <a:r>
            <a:rPr lang="fr-FR" sz="2200" b="1" dirty="0" smtClean="0"/>
            <a:t>Nutrition humaine</a:t>
          </a:r>
          <a:endParaRPr lang="fr-FR" sz="2200" b="1" dirty="0"/>
        </a:p>
      </dgm:t>
    </dgm:pt>
    <dgm:pt modelId="{583EAFDF-0A97-4E0A-B59E-0988EB529A16}" type="sibTrans" cxnId="{08D01D82-0A3B-4A01-A3CB-856896C40C05}">
      <dgm:prSet/>
      <dgm:spPr/>
      <dgm:t>
        <a:bodyPr/>
        <a:lstStyle/>
        <a:p>
          <a:endParaRPr lang="fr-BE"/>
        </a:p>
      </dgm:t>
    </dgm:pt>
    <dgm:pt modelId="{B1B22B87-F2CA-4955-8A65-BBB023B06541}" type="parTrans" cxnId="{08D01D82-0A3B-4A01-A3CB-856896C40C05}">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96">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custScaleY="113913">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1F1DF82-CBEF-423C-BF04-7B2705E921CA}" type="pres">
      <dgm:prSet presAssocID="{B1B22B87-F2CA-4955-8A65-BBB023B06541}" presName="conn2-1" presStyleLbl="parChTrans1D2" presStyleIdx="1" presStyleCnt="3"/>
      <dgm:spPr/>
      <dgm:t>
        <a:bodyPr/>
        <a:lstStyle/>
        <a:p>
          <a:endParaRPr lang="fr-BE"/>
        </a:p>
      </dgm:t>
    </dgm:pt>
    <dgm:pt modelId="{501972E7-1ECB-48A8-A9A1-3DCB5329568E}" type="pres">
      <dgm:prSet presAssocID="{B1B22B87-F2CA-4955-8A65-BBB023B06541}" presName="connTx" presStyleLbl="parChTrans1D2" presStyleIdx="1" presStyleCnt="3"/>
      <dgm:spPr/>
      <dgm:t>
        <a:bodyPr/>
        <a:lstStyle/>
        <a:p>
          <a:endParaRPr lang="fr-BE"/>
        </a:p>
      </dgm:t>
    </dgm:pt>
    <dgm:pt modelId="{5F60A46B-F6FA-4BA1-B7A4-BB6E15919C8D}" type="pres">
      <dgm:prSet presAssocID="{FE55915F-87F5-4217-8BEA-49BC3B419BF0}" presName="root2" presStyleCnt="0"/>
      <dgm:spPr/>
      <dgm:t>
        <a:bodyPr/>
        <a:lstStyle/>
        <a:p>
          <a:endParaRPr lang="fr-BE"/>
        </a:p>
      </dgm:t>
    </dgm:pt>
    <dgm:pt modelId="{41AD8E22-41F7-4BC4-A129-F159DD7A7675}" type="pres">
      <dgm:prSet presAssocID="{FE55915F-87F5-4217-8BEA-49BC3B419BF0}" presName="LevelTwoTextNode" presStyleLbl="node2" presStyleIdx="1" presStyleCnt="3" custLinFactNeighborX="96" custLinFactNeighborY="-6313">
        <dgm:presLayoutVars>
          <dgm:chPref val="3"/>
        </dgm:presLayoutVars>
      </dgm:prSet>
      <dgm:spPr/>
      <dgm:t>
        <a:bodyPr/>
        <a:lstStyle/>
        <a:p>
          <a:endParaRPr lang="fr-BE"/>
        </a:p>
      </dgm:t>
    </dgm:pt>
    <dgm:pt modelId="{659EEDB6-D104-4AA4-A7CE-09287C393A79}" type="pres">
      <dgm:prSet presAssocID="{FE55915F-87F5-4217-8BEA-49BC3B419BF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3"/>
      <dgm:spPr/>
      <dgm:t>
        <a:bodyPr/>
        <a:lstStyle/>
        <a:p>
          <a:endParaRPr lang="fr-BE"/>
        </a:p>
      </dgm:t>
    </dgm:pt>
    <dgm:pt modelId="{914A3A5A-A504-4AB1-B3A2-889158789E87}" type="pres">
      <dgm:prSet presAssocID="{B5A94278-3460-469C-9C5F-AD9D36C950F0}" presName="connTx" presStyleLbl="parChTrans1D2" presStyleIdx="2"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3" custScaleY="214375">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EF1598A4-7769-4AD0-ABFA-E5F610A20D0B}" srcId="{E9D04DB6-5D4D-4C68-9349-FBA364762E9C}" destId="{45761AAA-2151-4318-96C9-944C93BF5ACC}" srcOrd="0" destOrd="0" parTransId="{BEA2548D-A221-4855-AA5B-44A1D42D3821}" sibTransId="{5A58EAE5-D7C6-4AF2-8998-715A49058953}"/>
    <dgm:cxn modelId="{CBF1CC52-E349-477B-8E60-BC4A0F892DC9}" type="presOf" srcId="{ED33E3B4-1B1A-425D-98F7-2E063A16FFEE}" destId="{AD5C507C-3B55-4FBE-B455-2A7676271099}" srcOrd="0" destOrd="0" presId="urn:microsoft.com/office/officeart/2008/layout/HorizontalMultiLevelHierarchy"/>
    <dgm:cxn modelId="{CFF4761A-01B4-4C14-B68D-54B7A0E1E943}" type="presOf" srcId="{45761AAA-2151-4318-96C9-944C93BF5ACC}" destId="{99B23C76-9C6C-4428-BA96-671C52ADE9DE}" srcOrd="0" destOrd="0" presId="urn:microsoft.com/office/officeart/2008/layout/HorizontalMultiLevelHierarchy"/>
    <dgm:cxn modelId="{93EB985F-E776-4C03-A8E7-C9E33EB7193F}" type="presOf" srcId="{09FBB5B9-436D-4272-95D3-B5CCD0E157F9}" destId="{D992339D-5384-4EAB-987E-5B6757FA115D}" srcOrd="0" destOrd="0" presId="urn:microsoft.com/office/officeart/2008/layout/HorizontalMultiLevelHierarchy"/>
    <dgm:cxn modelId="{A90FAAC7-2F50-4873-B6CD-6DE999C68C8C}" type="presOf" srcId="{B1B22B87-F2CA-4955-8A65-BBB023B06541}" destId="{501972E7-1ECB-48A8-A9A1-3DCB5329568E}" srcOrd="1" destOrd="0" presId="urn:microsoft.com/office/officeart/2008/layout/HorizontalMultiLevelHierarchy"/>
    <dgm:cxn modelId="{93A2F8C9-A7CE-4E43-A03B-DF677483DB9E}" type="presOf" srcId="{ED33E3B4-1B1A-425D-98F7-2E063A16FFEE}" destId="{59C327A3-C056-4A28-8758-4068EC267A6B}" srcOrd="1" destOrd="0" presId="urn:microsoft.com/office/officeart/2008/layout/HorizontalMultiLevelHierarchy"/>
    <dgm:cxn modelId="{08D01D82-0A3B-4A01-A3CB-856896C40C05}" srcId="{45761AAA-2151-4318-96C9-944C93BF5ACC}" destId="{FE55915F-87F5-4217-8BEA-49BC3B419BF0}" srcOrd="1" destOrd="0" parTransId="{B1B22B87-F2CA-4955-8A65-BBB023B06541}" sibTransId="{583EAFDF-0A97-4E0A-B59E-0988EB529A16}"/>
    <dgm:cxn modelId="{E1AC5D74-4015-4D4B-8AEA-F259AF46C49F}" type="presOf" srcId="{B5A94278-3460-469C-9C5F-AD9D36C950F0}" destId="{26C86DCF-BDB7-4173-9267-FEEFDC718A8F}" srcOrd="0" destOrd="0" presId="urn:microsoft.com/office/officeart/2008/layout/HorizontalMultiLevelHierarchy"/>
    <dgm:cxn modelId="{A310F19F-BD43-4BF1-8E6C-496C5DAF4218}" type="presOf" srcId="{FE55915F-87F5-4217-8BEA-49BC3B419BF0}" destId="{41AD8E22-41F7-4BC4-A129-F159DD7A7675}" srcOrd="0" destOrd="0" presId="urn:microsoft.com/office/officeart/2008/layout/HorizontalMultiLevelHierarchy"/>
    <dgm:cxn modelId="{FFEEDA0D-70B1-4438-B492-026C2EC6EFF9}" srcId="{45761AAA-2151-4318-96C9-944C93BF5ACC}" destId="{09FBB5B9-436D-4272-95D3-B5CCD0E157F9}" srcOrd="2" destOrd="0" parTransId="{B5A94278-3460-469C-9C5F-AD9D36C950F0}" sibTransId="{6DB0E420-86E8-4A3B-BCF7-B92AC6A46686}"/>
    <dgm:cxn modelId="{8D424602-EC78-45BE-9BE1-2FCE25884D6E}" type="presOf" srcId="{B5A94278-3460-469C-9C5F-AD9D36C950F0}" destId="{914A3A5A-A504-4AB1-B3A2-889158789E87}" srcOrd="1" destOrd="0" presId="urn:microsoft.com/office/officeart/2008/layout/HorizontalMultiLevelHierarchy"/>
    <dgm:cxn modelId="{7F2F3ABD-C3A9-40D5-86CC-B66D5A67E3FA}" type="presOf" srcId="{B1B22B87-F2CA-4955-8A65-BBB023B06541}" destId="{21F1DF82-CBEF-423C-BF04-7B2705E921CA}" srcOrd="0"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69F13350-9CA3-4DF0-918D-A58F5A883982}" type="presOf" srcId="{E7928715-5021-4351-AD4D-EB764D8BFF60}" destId="{8F28FD4D-CB61-42F5-A0EB-9A3E9641DFCF}" srcOrd="0" destOrd="0" presId="urn:microsoft.com/office/officeart/2008/layout/HorizontalMultiLevelHierarchy"/>
    <dgm:cxn modelId="{F86D16E3-60F4-4B98-90FA-59AE5002209C}" type="presOf" srcId="{E9D04DB6-5D4D-4C68-9349-FBA364762E9C}" destId="{6D836D6B-5535-41D4-82FF-1E90CAC3E709}" srcOrd="0" destOrd="0" presId="urn:microsoft.com/office/officeart/2008/layout/HorizontalMultiLevelHierarchy"/>
    <dgm:cxn modelId="{FE49981B-25B3-4AF8-A672-E93EBD37D82D}" type="presParOf" srcId="{6D836D6B-5535-41D4-82FF-1E90CAC3E709}" destId="{819BCC26-DF61-4E9C-8AF4-3346901A7D82}" srcOrd="0" destOrd="0" presId="urn:microsoft.com/office/officeart/2008/layout/HorizontalMultiLevelHierarchy"/>
    <dgm:cxn modelId="{1A12DE98-2CEF-46AE-83AA-3FE050671F90}" type="presParOf" srcId="{819BCC26-DF61-4E9C-8AF4-3346901A7D82}" destId="{99B23C76-9C6C-4428-BA96-671C52ADE9DE}" srcOrd="0" destOrd="0" presId="urn:microsoft.com/office/officeart/2008/layout/HorizontalMultiLevelHierarchy"/>
    <dgm:cxn modelId="{1B7E22A3-BECC-402B-B184-A60E7DD21380}" type="presParOf" srcId="{819BCC26-DF61-4E9C-8AF4-3346901A7D82}" destId="{AD900A5E-FDE2-45F9-A07E-D39DFDFECCA6}" srcOrd="1" destOrd="0" presId="urn:microsoft.com/office/officeart/2008/layout/HorizontalMultiLevelHierarchy"/>
    <dgm:cxn modelId="{E5403BD3-AB9C-483F-B187-8C472C3CD13C}" type="presParOf" srcId="{AD900A5E-FDE2-45F9-A07E-D39DFDFECCA6}" destId="{AD5C507C-3B55-4FBE-B455-2A7676271099}" srcOrd="0" destOrd="0" presId="urn:microsoft.com/office/officeart/2008/layout/HorizontalMultiLevelHierarchy"/>
    <dgm:cxn modelId="{6C1C3578-29CE-4A99-B7ED-8A2C8FBCF7F4}" type="presParOf" srcId="{AD5C507C-3B55-4FBE-B455-2A7676271099}" destId="{59C327A3-C056-4A28-8758-4068EC267A6B}" srcOrd="0" destOrd="0" presId="urn:microsoft.com/office/officeart/2008/layout/HorizontalMultiLevelHierarchy"/>
    <dgm:cxn modelId="{3694D796-95C7-48B9-82E9-78F0B5E800B8}" type="presParOf" srcId="{AD900A5E-FDE2-45F9-A07E-D39DFDFECCA6}" destId="{B8EC352A-FBE2-468F-8FF0-110B7D5E2A61}" srcOrd="1" destOrd="0" presId="urn:microsoft.com/office/officeart/2008/layout/HorizontalMultiLevelHierarchy"/>
    <dgm:cxn modelId="{31E55784-E855-42B6-BF7C-83373CAA5F3A}" type="presParOf" srcId="{B8EC352A-FBE2-468F-8FF0-110B7D5E2A61}" destId="{8F28FD4D-CB61-42F5-A0EB-9A3E9641DFCF}" srcOrd="0" destOrd="0" presId="urn:microsoft.com/office/officeart/2008/layout/HorizontalMultiLevelHierarchy"/>
    <dgm:cxn modelId="{95BFA92C-2A2F-41BD-92A1-8D1F05431D56}" type="presParOf" srcId="{B8EC352A-FBE2-468F-8FF0-110B7D5E2A61}" destId="{BDBED3F8-8087-44EF-8219-D2B56B60E8D2}" srcOrd="1" destOrd="0" presId="urn:microsoft.com/office/officeart/2008/layout/HorizontalMultiLevelHierarchy"/>
    <dgm:cxn modelId="{3B391A8D-8D64-4FC5-BCCF-1AA5AFF58396}" type="presParOf" srcId="{AD900A5E-FDE2-45F9-A07E-D39DFDFECCA6}" destId="{21F1DF82-CBEF-423C-BF04-7B2705E921CA}" srcOrd="2" destOrd="0" presId="urn:microsoft.com/office/officeart/2008/layout/HorizontalMultiLevelHierarchy"/>
    <dgm:cxn modelId="{82864870-830D-4A60-9832-B0C79E0AAA42}" type="presParOf" srcId="{21F1DF82-CBEF-423C-BF04-7B2705E921CA}" destId="{501972E7-1ECB-48A8-A9A1-3DCB5329568E}" srcOrd="0" destOrd="0" presId="urn:microsoft.com/office/officeart/2008/layout/HorizontalMultiLevelHierarchy"/>
    <dgm:cxn modelId="{428A6213-FE26-4B45-BDDE-BF3100C22C28}" type="presParOf" srcId="{AD900A5E-FDE2-45F9-A07E-D39DFDFECCA6}" destId="{5F60A46B-F6FA-4BA1-B7A4-BB6E15919C8D}" srcOrd="3" destOrd="0" presId="urn:microsoft.com/office/officeart/2008/layout/HorizontalMultiLevelHierarchy"/>
    <dgm:cxn modelId="{59A13134-7552-4262-9CEA-7203B193FC26}" type="presParOf" srcId="{5F60A46B-F6FA-4BA1-B7A4-BB6E15919C8D}" destId="{41AD8E22-41F7-4BC4-A129-F159DD7A7675}" srcOrd="0" destOrd="0" presId="urn:microsoft.com/office/officeart/2008/layout/HorizontalMultiLevelHierarchy"/>
    <dgm:cxn modelId="{B12D5ACF-EB20-4DBF-963E-ADAA51E5C0ED}" type="presParOf" srcId="{5F60A46B-F6FA-4BA1-B7A4-BB6E15919C8D}" destId="{659EEDB6-D104-4AA4-A7CE-09287C393A79}" srcOrd="1" destOrd="0" presId="urn:microsoft.com/office/officeart/2008/layout/HorizontalMultiLevelHierarchy"/>
    <dgm:cxn modelId="{B3255990-A822-49EB-9297-450DA8B3C433}" type="presParOf" srcId="{AD900A5E-FDE2-45F9-A07E-D39DFDFECCA6}" destId="{26C86DCF-BDB7-4173-9267-FEEFDC718A8F}" srcOrd="4" destOrd="0" presId="urn:microsoft.com/office/officeart/2008/layout/HorizontalMultiLevelHierarchy"/>
    <dgm:cxn modelId="{583F91B8-C0E5-410F-A746-0F066C373D0F}" type="presParOf" srcId="{26C86DCF-BDB7-4173-9267-FEEFDC718A8F}" destId="{914A3A5A-A504-4AB1-B3A2-889158789E87}" srcOrd="0" destOrd="0" presId="urn:microsoft.com/office/officeart/2008/layout/HorizontalMultiLevelHierarchy"/>
    <dgm:cxn modelId="{9F6FA706-7CD4-4E6B-8658-206EA757A382}" type="presParOf" srcId="{AD900A5E-FDE2-45F9-A07E-D39DFDFECCA6}" destId="{5A33E5D0-21BE-436A-BA06-623053B011F6}" srcOrd="5" destOrd="0" presId="urn:microsoft.com/office/officeart/2008/layout/HorizontalMultiLevelHierarchy"/>
    <dgm:cxn modelId="{EA0FCF3D-7592-41AE-ADD7-31C18F0BF857}" type="presParOf" srcId="{5A33E5D0-21BE-436A-BA06-623053B011F6}" destId="{D992339D-5384-4EAB-987E-5B6757FA115D}" srcOrd="0" destOrd="0" presId="urn:microsoft.com/office/officeart/2008/layout/HorizontalMultiLevelHierarchy"/>
    <dgm:cxn modelId="{013269F5-0924-4012-BFBF-B7F18E5AB402}"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accent3_3" csCatId="accent3" phldr="1"/>
      <dgm:spPr/>
      <dgm:t>
        <a:bodyPr/>
        <a:lstStyle/>
        <a:p>
          <a:endParaRPr lang="fr-BE"/>
        </a:p>
      </dgm:t>
    </dgm:pt>
    <dgm:pt modelId="{C0FCB6FA-27F6-4276-A848-DDD39141446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b="1" smtClean="0"/>
            <a:t>Secteurs industriels du domaine alimentaire</a:t>
          </a:r>
        </a:p>
        <a:p>
          <a:pPr defTabSz="800100">
            <a:lnSpc>
              <a:spcPct val="90000"/>
            </a:lnSpc>
            <a:spcBef>
              <a:spcPct val="0"/>
            </a:spcBef>
            <a:spcAft>
              <a:spcPct val="35000"/>
            </a:spcAft>
          </a:pPr>
          <a:endParaRPr lang="fr-FR" sz="2000" b="1" dirty="0"/>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pPr rtl="0"/>
          <a:r>
            <a:rPr lang="fr-FR" sz="2000" b="1" u="none" smtClean="0"/>
            <a:t>Laboratoires de contrôle de qualité des produits alimentaires</a:t>
          </a:r>
          <a:endParaRPr lang="fr-FR" sz="2000" b="1" u="none" dirty="0"/>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DF9BAAE4-C4D9-4FD7-A2E4-29FBF2854D50}">
      <dgm:prSet phldrT="[Texte]" custT="1"/>
      <dgm:spPr/>
      <dgm:t>
        <a:bodyPr/>
        <a:lstStyle/>
        <a:p>
          <a:pPr rtl="0"/>
          <a:r>
            <a:rPr lang="fr-FR" sz="2000" b="1" u="none" smtClean="0"/>
            <a:t>Les hôpitaux comme nutritionnistes spécialisés en diététique</a:t>
          </a:r>
          <a:endParaRPr lang="fr-FR" sz="2000" b="1" u="none" dirty="0"/>
        </a:p>
      </dgm:t>
    </dgm:pt>
    <dgm:pt modelId="{30912C62-5408-4785-B4DC-7A20D0BAC1D4}" type="parTrans" cxnId="{95774ACB-FE89-4947-AAA3-0F4F1104B5D4}">
      <dgm:prSet/>
      <dgm:spPr/>
      <dgm:t>
        <a:bodyPr/>
        <a:lstStyle/>
        <a:p>
          <a:endParaRPr lang="fr-BE"/>
        </a:p>
      </dgm:t>
    </dgm:pt>
    <dgm:pt modelId="{7828009D-842A-4A9E-B981-AE6D7ACE0803}" type="sibTrans" cxnId="{95774ACB-FE89-4947-AAA3-0F4F1104B5D4}">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dgm:t>
        <a:bodyPr/>
        <a:lstStyle/>
        <a:p>
          <a:endParaRPr lang="fr-FR"/>
        </a:p>
      </dgm:t>
    </dgm:pt>
    <dgm:pt modelId="{70F36FD1-C1F9-4FAD-A517-2FE5225F685C}" type="pres">
      <dgm:prSet presAssocID="{DF850BA0-980F-487C-943C-295FCF14F677}" presName="theList" presStyleCnt="0"/>
      <dgm:spPr/>
      <dgm:t>
        <a:bodyPr/>
        <a:lstStyle/>
        <a:p>
          <a:endParaRPr lang="fr-FR"/>
        </a:p>
      </dgm:t>
    </dgm:pt>
    <dgm:pt modelId="{7A7E3190-F950-45F3-9A89-567A6D1B1DAE}" type="pres">
      <dgm:prSet presAssocID="{C0FCB6FA-27F6-4276-A848-DDD391414462}" presName="aNode" presStyleLbl="fgAcc1" presStyleIdx="0" presStyleCnt="3" custScaleX="137728" custScaleY="43514"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t>
        <a:bodyPr/>
        <a:lstStyle/>
        <a:p>
          <a:endParaRPr lang="fr-FR"/>
        </a:p>
      </dgm:t>
    </dgm:pt>
    <dgm:pt modelId="{C3E477BD-5079-46B2-92AC-01225D574E5E}" type="pres">
      <dgm:prSet presAssocID="{CF58E460-DF30-4E3A-BF88-845C22EFF429}" presName="aNode" presStyleLbl="fgAcc1" presStyleIdx="1" presStyleCnt="3" custScaleX="147623" custScaleY="63630" custLinFactNeighborX="12491" custLinFactNeighborY="-13076">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t>
        <a:bodyPr/>
        <a:lstStyle/>
        <a:p>
          <a:endParaRPr lang="fr-FR"/>
        </a:p>
      </dgm:t>
    </dgm:pt>
    <dgm:pt modelId="{AD869E1A-99B4-4011-AEE1-E335A547ADA1}" type="pres">
      <dgm:prSet presAssocID="{DF9BAAE4-C4D9-4FD7-A2E4-29FBF2854D50}" presName="aNode" presStyleLbl="fgAcc1" presStyleIdx="2" presStyleCnt="3" custScaleX="147623" custScaleY="41100" custLinFactNeighborX="12491" custLinFactNeighborY="-40285">
        <dgm:presLayoutVars>
          <dgm:bulletEnabled val="1"/>
        </dgm:presLayoutVars>
      </dgm:prSet>
      <dgm:spPr/>
      <dgm:t>
        <a:bodyPr/>
        <a:lstStyle/>
        <a:p>
          <a:endParaRPr lang="fr-BE"/>
        </a:p>
      </dgm:t>
    </dgm:pt>
    <dgm:pt modelId="{40511141-8728-4930-B81D-BD06CE175499}" type="pres">
      <dgm:prSet presAssocID="{DF9BAAE4-C4D9-4FD7-A2E4-29FBF2854D50}" presName="aSpace" presStyleCnt="0"/>
      <dgm:spPr/>
      <dgm:t>
        <a:bodyPr/>
        <a:lstStyle/>
        <a:p>
          <a:endParaRPr lang="fr-FR"/>
        </a:p>
      </dgm:t>
    </dgm:pt>
  </dgm:ptLst>
  <dgm:cxnLst>
    <dgm:cxn modelId="{2B089A04-EA64-48A1-8AEC-A77EB301D1B6}" srcId="{DF850BA0-980F-487C-943C-295FCF14F677}" destId="{C0FCB6FA-27F6-4276-A848-DDD391414462}" srcOrd="0" destOrd="0" parTransId="{515EE362-FA91-41B0-AC1D-4901FF5606DE}" sibTransId="{0738F614-6F7E-47D8-903B-609C0288B3F7}"/>
    <dgm:cxn modelId="{4DF1289E-34E7-4DF5-B1C8-7C58878D1C37}" type="presOf" srcId="{CF58E460-DF30-4E3A-BF88-845C22EFF429}" destId="{C3E477BD-5079-46B2-92AC-01225D574E5E}" srcOrd="0" destOrd="0" presId="urn:microsoft.com/office/officeart/2005/8/layout/pyramid2"/>
    <dgm:cxn modelId="{79B23879-74B8-4777-A706-5969B8191AD8}" type="presOf" srcId="{C0FCB6FA-27F6-4276-A848-DDD391414462}" destId="{7A7E3190-F950-45F3-9A89-567A6D1B1DAE}" srcOrd="0" destOrd="0" presId="urn:microsoft.com/office/officeart/2005/8/layout/pyramid2"/>
    <dgm:cxn modelId="{95774ACB-FE89-4947-AAA3-0F4F1104B5D4}" srcId="{DF850BA0-980F-487C-943C-295FCF14F677}" destId="{DF9BAAE4-C4D9-4FD7-A2E4-29FBF2854D50}" srcOrd="2" destOrd="0" parTransId="{30912C62-5408-4785-B4DC-7A20D0BAC1D4}" sibTransId="{7828009D-842A-4A9E-B981-AE6D7ACE0803}"/>
    <dgm:cxn modelId="{25948839-7E42-4B77-81BB-2514C4276B47}" type="presOf" srcId="{DF850BA0-980F-487C-943C-295FCF14F677}" destId="{52DC174A-9114-4957-B5D5-ACC8220DE2DC}" srcOrd="0" destOrd="0" presId="urn:microsoft.com/office/officeart/2005/8/layout/pyramid2"/>
    <dgm:cxn modelId="{03799FC7-D34D-4E45-A809-0E147864B261}" srcId="{DF850BA0-980F-487C-943C-295FCF14F677}" destId="{CF58E460-DF30-4E3A-BF88-845C22EFF429}" srcOrd="1" destOrd="0" parTransId="{E22A5FD4-10E5-44A4-94BF-3200210FD3B7}" sibTransId="{D7D834B1-01ED-42FB-BBCA-8FB594B1DD15}"/>
    <dgm:cxn modelId="{08B23C43-68D1-4AF5-98D0-9E1C693D26BF}" type="presOf" srcId="{DF9BAAE4-C4D9-4FD7-A2E4-29FBF2854D50}" destId="{AD869E1A-99B4-4011-AEE1-E335A547ADA1}" srcOrd="0" destOrd="0" presId="urn:microsoft.com/office/officeart/2005/8/layout/pyramid2"/>
    <dgm:cxn modelId="{90EE477F-DFF8-4921-BADE-5CF55C8E3D59}" type="presParOf" srcId="{52DC174A-9114-4957-B5D5-ACC8220DE2DC}" destId="{81B447EB-C94D-45D4-AFE5-AD856F6F8475}" srcOrd="0" destOrd="0" presId="urn:microsoft.com/office/officeart/2005/8/layout/pyramid2"/>
    <dgm:cxn modelId="{7FA0F462-21A0-4E1F-A49F-76CBEE804E1A}" type="presParOf" srcId="{52DC174A-9114-4957-B5D5-ACC8220DE2DC}" destId="{70F36FD1-C1F9-4FAD-A517-2FE5225F685C}" srcOrd="1" destOrd="0" presId="urn:microsoft.com/office/officeart/2005/8/layout/pyramid2"/>
    <dgm:cxn modelId="{8ABDA2C6-95B9-4946-8BBD-9A97BB88CE98}" type="presParOf" srcId="{70F36FD1-C1F9-4FAD-A517-2FE5225F685C}" destId="{7A7E3190-F950-45F3-9A89-567A6D1B1DAE}" srcOrd="0" destOrd="0" presId="urn:microsoft.com/office/officeart/2005/8/layout/pyramid2"/>
    <dgm:cxn modelId="{E2E6CCE5-DB5D-4AA2-8FA0-A874E7EDA7C1}" type="presParOf" srcId="{70F36FD1-C1F9-4FAD-A517-2FE5225F685C}" destId="{083C19E5-8B98-420B-967F-AC5E083F8363}" srcOrd="1" destOrd="0" presId="urn:microsoft.com/office/officeart/2005/8/layout/pyramid2"/>
    <dgm:cxn modelId="{C421DD3C-640D-4F4B-A298-EE100E919648}" type="presParOf" srcId="{70F36FD1-C1F9-4FAD-A517-2FE5225F685C}" destId="{C3E477BD-5079-46B2-92AC-01225D574E5E}" srcOrd="2" destOrd="0" presId="urn:microsoft.com/office/officeart/2005/8/layout/pyramid2"/>
    <dgm:cxn modelId="{7958F850-29CB-41B1-BDE5-10D0E63D2C30}" type="presParOf" srcId="{70F36FD1-C1F9-4FAD-A517-2FE5225F685C}" destId="{948EB712-9C3F-48BE-8EDA-58617D9D6AD2}" srcOrd="3" destOrd="0" presId="urn:microsoft.com/office/officeart/2005/8/layout/pyramid2"/>
    <dgm:cxn modelId="{8CFE3FBE-F504-40F3-AA87-504E6C946969}" type="presParOf" srcId="{70F36FD1-C1F9-4FAD-A517-2FE5225F685C}" destId="{AD869E1A-99B4-4011-AEE1-E335A547ADA1}" srcOrd="4" destOrd="0" presId="urn:microsoft.com/office/officeart/2005/8/layout/pyramid2"/>
    <dgm:cxn modelId="{928086F1-91BD-4B60-9BF5-35D6D606A2BC}" type="presParOf" srcId="{70F36FD1-C1F9-4FAD-A517-2FE5225F685C}" destId="{40511141-8728-4930-B81D-BD06CE175499}"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chemeClr val="tx2">
                  <a:lumMod val="50000"/>
                </a:schemeClr>
              </a:solidFill>
            </a:rPr>
            <a:t>Secteur de l’agriculture et du développement rural, Fermes agricoles, Parcs zoologiques, fermes aquacoles,  secteurs privés, Abattoirs, Bureaux d’hygiène…</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chemeClr val="bg2">
            <a:lumMod val="50000"/>
          </a:schemeClr>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218347" custScaleY="63251" custLinFactNeighborX="45733">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BC76D2E1-45BF-4908-8FA4-9A29308CA19B}" type="presOf" srcId="{C0FCB6FA-27F6-4276-A848-DDD391414462}" destId="{7A7E3190-F950-45F3-9A89-567A6D1B1DAE}" srcOrd="0" destOrd="0" presId="urn:microsoft.com/office/officeart/2005/8/layout/pyramid2"/>
    <dgm:cxn modelId="{8F705481-7FF4-4865-A00A-C990B4D2BCE2}" type="presOf" srcId="{DF850BA0-980F-487C-943C-295FCF14F677}" destId="{52DC174A-9114-4957-B5D5-ACC8220DE2DC}" srcOrd="0" destOrd="0" presId="urn:microsoft.com/office/officeart/2005/8/layout/pyramid2"/>
    <dgm:cxn modelId="{542EBA30-4489-4C36-8DAB-B084F0B7E882}" type="presParOf" srcId="{52DC174A-9114-4957-B5D5-ACC8220DE2DC}" destId="{81B447EB-C94D-45D4-AFE5-AD856F6F8475}" srcOrd="0" destOrd="0" presId="urn:microsoft.com/office/officeart/2005/8/layout/pyramid2"/>
    <dgm:cxn modelId="{AF8C4D61-657C-4D9D-8280-2D125B49005E}" type="presParOf" srcId="{52DC174A-9114-4957-B5D5-ACC8220DE2DC}" destId="{70F36FD1-C1F9-4FAD-A517-2FE5225F685C}" srcOrd="1" destOrd="0" presId="urn:microsoft.com/office/officeart/2005/8/layout/pyramid2"/>
    <dgm:cxn modelId="{772B1429-6CFB-41FF-B385-12CAF6CA679D}" type="presParOf" srcId="{70F36FD1-C1F9-4FAD-A517-2FE5225F685C}" destId="{7A7E3190-F950-45F3-9A89-567A6D1B1DAE}" srcOrd="0" destOrd="0" presId="urn:microsoft.com/office/officeart/2005/8/layout/pyramid2"/>
    <dgm:cxn modelId="{51492049-1751-4E99-9CF7-8CB82500B9EA}"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3" csCatId="colorful" phldr="1"/>
      <dgm:spPr/>
      <dgm:t>
        <a:bodyPr/>
        <a:lstStyle/>
        <a:p>
          <a:endParaRPr lang="fr-FR"/>
        </a:p>
      </dgm:t>
    </dgm:pt>
    <dgm:pt modelId="{45761AAA-2151-4318-96C9-944C93BF5ACC}">
      <dgm:prSet phldrT="[Texte]" custT="1"/>
      <dgm:spPr/>
      <dgm:t>
        <a:bodyPr/>
        <a:lstStyle/>
        <a:p>
          <a:r>
            <a:rPr lang="fr-FR" sz="2800" b="1" dirty="0" smtClean="0"/>
            <a:t>Licence s et Masters</a:t>
          </a:r>
          <a:endParaRPr lang="fr-FR" sz="28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073C6668-ECE8-40AB-8292-700A66A0E05B}">
      <dgm:prSet phldrT="[Texte]"/>
      <dgm:spPr/>
      <dgm:t>
        <a:bodyPr/>
        <a:lstStyle/>
        <a:p>
          <a:r>
            <a:rPr lang="fr-FR" b="1" dirty="0" smtClean="0"/>
            <a:t>Environnement sédimentaire et </a:t>
          </a:r>
          <a:r>
            <a:rPr lang="fr-FR" b="1" dirty="0" err="1" smtClean="0"/>
            <a:t>géoressouces</a:t>
          </a:r>
          <a:endParaRPr lang="fr-FR" b="1" dirty="0"/>
        </a:p>
      </dgm:t>
    </dgm:pt>
    <dgm:pt modelId="{A02BD0E3-18D0-42DC-A7F1-215D751D8C89}" type="parTrans" cxnId="{90EDE019-BFCF-401F-9373-913DA7922285}">
      <dgm:prSet/>
      <dgm:spPr/>
      <dgm:t>
        <a:bodyPr/>
        <a:lstStyle/>
        <a:p>
          <a:endParaRPr lang="fr-FR"/>
        </a:p>
      </dgm:t>
    </dgm:pt>
    <dgm:pt modelId="{089E6746-2E58-40C7-89C0-CD2FCB1DEE0C}" type="sibTrans" cxnId="{90EDE019-BFCF-401F-9373-913DA7922285}">
      <dgm:prSet/>
      <dgm:spPr/>
      <dgm:t>
        <a:bodyPr/>
        <a:lstStyle/>
        <a:p>
          <a:endParaRPr lang="fr-FR"/>
        </a:p>
      </dgm:t>
    </dgm:pt>
    <dgm:pt modelId="{E7928715-5021-4351-AD4D-EB764D8BFF60}">
      <dgm:prSet phldrT="[Texte]" custT="1"/>
      <dgm:spPr/>
      <dgm:t>
        <a:bodyPr/>
        <a:lstStyle/>
        <a:p>
          <a:r>
            <a:rPr lang="fr-FR" sz="2000" b="1" dirty="0" smtClean="0"/>
            <a:t>Hydrogéologie</a:t>
          </a:r>
          <a:endParaRPr lang="fr-FR" sz="20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000" b="1" dirty="0" smtClean="0"/>
            <a:t>Eau et environnement</a:t>
          </a:r>
          <a:endParaRPr lang="fr-FR" sz="20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87816">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E90E8773-6C65-4651-A22A-E21616EFB526}" type="pres">
      <dgm:prSet presAssocID="{A02BD0E3-18D0-42DC-A7F1-215D751D8C89}" presName="conn2-1" presStyleLbl="parChTrans1D2" presStyleIdx="0" presStyleCnt="3"/>
      <dgm:spPr/>
      <dgm:t>
        <a:bodyPr/>
        <a:lstStyle/>
        <a:p>
          <a:endParaRPr lang="fr-BE"/>
        </a:p>
      </dgm:t>
    </dgm:pt>
    <dgm:pt modelId="{B01488B2-377F-42FB-86B5-EA7F412DF893}" type="pres">
      <dgm:prSet presAssocID="{A02BD0E3-18D0-42DC-A7F1-215D751D8C89}" presName="connTx" presStyleLbl="parChTrans1D2" presStyleIdx="0" presStyleCnt="3"/>
      <dgm:spPr/>
      <dgm:t>
        <a:bodyPr/>
        <a:lstStyle/>
        <a:p>
          <a:endParaRPr lang="fr-BE"/>
        </a:p>
      </dgm:t>
    </dgm:pt>
    <dgm:pt modelId="{993B381A-1EF7-442D-878D-954AE8FB0639}" type="pres">
      <dgm:prSet presAssocID="{073C6668-ECE8-40AB-8292-700A66A0E05B}" presName="root2" presStyleCnt="0"/>
      <dgm:spPr/>
      <dgm:t>
        <a:bodyPr/>
        <a:lstStyle/>
        <a:p>
          <a:endParaRPr lang="fr-BE"/>
        </a:p>
      </dgm:t>
    </dgm:pt>
    <dgm:pt modelId="{CB24429C-D858-4418-A7D4-4FB92D78AE4D}" type="pres">
      <dgm:prSet presAssocID="{073C6668-ECE8-40AB-8292-700A66A0E05B}" presName="LevelTwoTextNode" presStyleLbl="node2" presStyleIdx="0" presStyleCnt="3">
        <dgm:presLayoutVars>
          <dgm:chPref val="3"/>
        </dgm:presLayoutVars>
      </dgm:prSet>
      <dgm:spPr/>
      <dgm:t>
        <a:bodyPr/>
        <a:lstStyle/>
        <a:p>
          <a:endParaRPr lang="fr-FR"/>
        </a:p>
      </dgm:t>
    </dgm:pt>
    <dgm:pt modelId="{76D9B0E2-67D9-425E-8E7B-FF419A8C15AA}" type="pres">
      <dgm:prSet presAssocID="{073C6668-ECE8-40AB-8292-700A66A0E05B}" presName="level3hierChild" presStyleCnt="0"/>
      <dgm:spPr/>
      <dgm:t>
        <a:bodyPr/>
        <a:lstStyle/>
        <a:p>
          <a:endParaRPr lang="fr-BE"/>
        </a:p>
      </dgm:t>
    </dgm:pt>
    <dgm:pt modelId="{AD5C507C-3B55-4FBE-B455-2A7676271099}" type="pres">
      <dgm:prSet presAssocID="{ED33E3B4-1B1A-425D-98F7-2E063A16FFEE}" presName="conn2-1" presStyleLbl="parChTrans1D2" presStyleIdx="1" presStyleCnt="3"/>
      <dgm:spPr/>
      <dgm:t>
        <a:bodyPr/>
        <a:lstStyle/>
        <a:p>
          <a:endParaRPr lang="fr-BE"/>
        </a:p>
      </dgm:t>
    </dgm:pt>
    <dgm:pt modelId="{59C327A3-C056-4A28-8758-4068EC267A6B}" type="pres">
      <dgm:prSet presAssocID="{ED33E3B4-1B1A-425D-98F7-2E063A16FFEE}" presName="connTx" presStyleLbl="parChTrans1D2" presStyleIdx="1"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1" presStyleCnt="3">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3"/>
      <dgm:spPr/>
      <dgm:t>
        <a:bodyPr/>
        <a:lstStyle/>
        <a:p>
          <a:endParaRPr lang="fr-BE"/>
        </a:p>
      </dgm:t>
    </dgm:pt>
    <dgm:pt modelId="{914A3A5A-A504-4AB1-B3A2-889158789E87}" type="pres">
      <dgm:prSet presAssocID="{B5A94278-3460-469C-9C5F-AD9D36C950F0}" presName="connTx" presStyleLbl="parChTrans1D2" presStyleIdx="2"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C65E7EAD-A202-42E5-BFCC-CB9694B93A47}" type="presOf" srcId="{ED33E3B4-1B1A-425D-98F7-2E063A16FFEE}" destId="{59C327A3-C056-4A28-8758-4068EC267A6B}" srcOrd="1" destOrd="0" presId="urn:microsoft.com/office/officeart/2008/layout/HorizontalMultiLevelHierarchy"/>
    <dgm:cxn modelId="{049FF33D-82EB-4C20-BC2E-AB88EA238AC7}" type="presOf" srcId="{A02BD0E3-18D0-42DC-A7F1-215D751D8C89}" destId="{B01488B2-377F-42FB-86B5-EA7F412DF893}" srcOrd="1"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2BAB7424-EB8A-4181-90FD-1BB6BBDAED1D}" type="presOf" srcId="{E7928715-5021-4351-AD4D-EB764D8BFF60}" destId="{8F28FD4D-CB61-42F5-A0EB-9A3E9641DFCF}" srcOrd="0" destOrd="0" presId="urn:microsoft.com/office/officeart/2008/layout/HorizontalMultiLevelHierarchy"/>
    <dgm:cxn modelId="{90EDE019-BFCF-401F-9373-913DA7922285}" srcId="{45761AAA-2151-4318-96C9-944C93BF5ACC}" destId="{073C6668-ECE8-40AB-8292-700A66A0E05B}" srcOrd="0" destOrd="0" parTransId="{A02BD0E3-18D0-42DC-A7F1-215D751D8C89}" sibTransId="{089E6746-2E58-40C7-89C0-CD2FCB1DEE0C}"/>
    <dgm:cxn modelId="{B0D6CF53-C389-45C5-BA03-57E9E86B6828}" type="presOf" srcId="{ED33E3B4-1B1A-425D-98F7-2E063A16FFEE}" destId="{AD5C507C-3B55-4FBE-B455-2A7676271099}" srcOrd="0" destOrd="0" presId="urn:microsoft.com/office/officeart/2008/layout/HorizontalMultiLevelHierarchy"/>
    <dgm:cxn modelId="{F221ED14-0898-4FEB-95D3-746FA11A64F1}" type="presOf" srcId="{B5A94278-3460-469C-9C5F-AD9D36C950F0}" destId="{914A3A5A-A504-4AB1-B3A2-889158789E87}" srcOrd="1" destOrd="0" presId="urn:microsoft.com/office/officeart/2008/layout/HorizontalMultiLevelHierarchy"/>
    <dgm:cxn modelId="{5FC766C0-ECDA-475A-B1AF-825425846158}" type="presOf" srcId="{A02BD0E3-18D0-42DC-A7F1-215D751D8C89}" destId="{E90E8773-6C65-4651-A22A-E21616EFB526}" srcOrd="0" destOrd="0" presId="urn:microsoft.com/office/officeart/2008/layout/HorizontalMultiLevelHierarchy"/>
    <dgm:cxn modelId="{81073898-ABA0-4FA7-9F7F-FF460F26DA27}" type="presOf" srcId="{E9D04DB6-5D4D-4C68-9349-FBA364762E9C}" destId="{6D836D6B-5535-41D4-82FF-1E90CAC3E709}" srcOrd="0" destOrd="0" presId="urn:microsoft.com/office/officeart/2008/layout/HorizontalMultiLevelHierarchy"/>
    <dgm:cxn modelId="{15BA112E-0A18-41F7-B10D-B00639DF1751}" type="presOf" srcId="{45761AAA-2151-4318-96C9-944C93BF5ACC}" destId="{99B23C76-9C6C-4428-BA96-671C52ADE9DE}" srcOrd="0" destOrd="0" presId="urn:microsoft.com/office/officeart/2008/layout/HorizontalMultiLevelHierarchy"/>
    <dgm:cxn modelId="{89D39799-3BFD-4AF3-9963-DEE1BD2399EB}" type="presOf" srcId="{073C6668-ECE8-40AB-8292-700A66A0E05B}" destId="{CB24429C-D858-4418-A7D4-4FB92D78AE4D}" srcOrd="0" destOrd="0" presId="urn:microsoft.com/office/officeart/2008/layout/HorizontalMultiLevelHierarchy"/>
    <dgm:cxn modelId="{4FBAC766-92E2-4078-B6F9-24A94FD0A53D}" srcId="{45761AAA-2151-4318-96C9-944C93BF5ACC}" destId="{E7928715-5021-4351-AD4D-EB764D8BFF60}" srcOrd="1" destOrd="0" parTransId="{ED33E3B4-1B1A-425D-98F7-2E063A16FFEE}" sibTransId="{54BD6094-1CC7-4C10-8A52-518CF735DB92}"/>
    <dgm:cxn modelId="{FD2B97D2-D960-4737-8BD9-98DC5C4B03D3}" type="presOf" srcId="{09FBB5B9-436D-4272-95D3-B5CCD0E157F9}" destId="{D992339D-5384-4EAB-987E-5B6757FA115D}" srcOrd="0" destOrd="0" presId="urn:microsoft.com/office/officeart/2008/layout/HorizontalMultiLevelHierarchy"/>
    <dgm:cxn modelId="{00BD61A2-93F4-4D6B-A4AF-7C98F9668EC0}" type="presOf" srcId="{B5A94278-3460-469C-9C5F-AD9D36C950F0}" destId="{26C86DCF-BDB7-4173-9267-FEEFDC718A8F}" srcOrd="0" destOrd="0" presId="urn:microsoft.com/office/officeart/2008/layout/HorizontalMultiLevelHierarchy"/>
    <dgm:cxn modelId="{FFEEDA0D-70B1-4438-B492-026C2EC6EFF9}" srcId="{45761AAA-2151-4318-96C9-944C93BF5ACC}" destId="{09FBB5B9-436D-4272-95D3-B5CCD0E157F9}" srcOrd="2" destOrd="0" parTransId="{B5A94278-3460-469C-9C5F-AD9D36C950F0}" sibTransId="{6DB0E420-86E8-4A3B-BCF7-B92AC6A46686}"/>
    <dgm:cxn modelId="{CB872710-172B-4A14-898F-DCADC148BD9F}" type="presParOf" srcId="{6D836D6B-5535-41D4-82FF-1E90CAC3E709}" destId="{819BCC26-DF61-4E9C-8AF4-3346901A7D82}" srcOrd="0" destOrd="0" presId="urn:microsoft.com/office/officeart/2008/layout/HorizontalMultiLevelHierarchy"/>
    <dgm:cxn modelId="{8D84AA11-5F7A-4E02-B055-E51BA79C2C1F}" type="presParOf" srcId="{819BCC26-DF61-4E9C-8AF4-3346901A7D82}" destId="{99B23C76-9C6C-4428-BA96-671C52ADE9DE}" srcOrd="0" destOrd="0" presId="urn:microsoft.com/office/officeart/2008/layout/HorizontalMultiLevelHierarchy"/>
    <dgm:cxn modelId="{97BC3F9B-C7B4-4E86-AD64-1414CB482A89}" type="presParOf" srcId="{819BCC26-DF61-4E9C-8AF4-3346901A7D82}" destId="{AD900A5E-FDE2-45F9-A07E-D39DFDFECCA6}" srcOrd="1" destOrd="0" presId="urn:microsoft.com/office/officeart/2008/layout/HorizontalMultiLevelHierarchy"/>
    <dgm:cxn modelId="{2A05802D-8312-4663-AA88-4E191CBA38FB}" type="presParOf" srcId="{AD900A5E-FDE2-45F9-A07E-D39DFDFECCA6}" destId="{E90E8773-6C65-4651-A22A-E21616EFB526}" srcOrd="0" destOrd="0" presId="urn:microsoft.com/office/officeart/2008/layout/HorizontalMultiLevelHierarchy"/>
    <dgm:cxn modelId="{771A64EE-C941-4FAD-97D1-45E810706A16}" type="presParOf" srcId="{E90E8773-6C65-4651-A22A-E21616EFB526}" destId="{B01488B2-377F-42FB-86B5-EA7F412DF893}" srcOrd="0" destOrd="0" presId="urn:microsoft.com/office/officeart/2008/layout/HorizontalMultiLevelHierarchy"/>
    <dgm:cxn modelId="{18D91BD1-1AC1-441E-9B85-258B0B2888F8}" type="presParOf" srcId="{AD900A5E-FDE2-45F9-A07E-D39DFDFECCA6}" destId="{993B381A-1EF7-442D-878D-954AE8FB0639}" srcOrd="1" destOrd="0" presId="urn:microsoft.com/office/officeart/2008/layout/HorizontalMultiLevelHierarchy"/>
    <dgm:cxn modelId="{BF1CF958-06BA-42A5-95A0-4B79C8CA59A5}" type="presParOf" srcId="{993B381A-1EF7-442D-878D-954AE8FB0639}" destId="{CB24429C-D858-4418-A7D4-4FB92D78AE4D}" srcOrd="0" destOrd="0" presId="urn:microsoft.com/office/officeart/2008/layout/HorizontalMultiLevelHierarchy"/>
    <dgm:cxn modelId="{19AB0A08-D0A8-4399-8D56-3B87BA713F6D}" type="presParOf" srcId="{993B381A-1EF7-442D-878D-954AE8FB0639}" destId="{76D9B0E2-67D9-425E-8E7B-FF419A8C15AA}" srcOrd="1" destOrd="0" presId="urn:microsoft.com/office/officeart/2008/layout/HorizontalMultiLevelHierarchy"/>
    <dgm:cxn modelId="{BD4F1D7E-160C-4FB1-A649-B4FBDD5A661D}" type="presParOf" srcId="{AD900A5E-FDE2-45F9-A07E-D39DFDFECCA6}" destId="{AD5C507C-3B55-4FBE-B455-2A7676271099}" srcOrd="2" destOrd="0" presId="urn:microsoft.com/office/officeart/2008/layout/HorizontalMultiLevelHierarchy"/>
    <dgm:cxn modelId="{294A8556-0715-4A9D-A6B0-F43C8C47D78F}" type="presParOf" srcId="{AD5C507C-3B55-4FBE-B455-2A7676271099}" destId="{59C327A3-C056-4A28-8758-4068EC267A6B}" srcOrd="0" destOrd="0" presId="urn:microsoft.com/office/officeart/2008/layout/HorizontalMultiLevelHierarchy"/>
    <dgm:cxn modelId="{D293FBCF-7810-4A8A-9D7C-8DC702E31B0F}" type="presParOf" srcId="{AD900A5E-FDE2-45F9-A07E-D39DFDFECCA6}" destId="{B8EC352A-FBE2-468F-8FF0-110B7D5E2A61}" srcOrd="3" destOrd="0" presId="urn:microsoft.com/office/officeart/2008/layout/HorizontalMultiLevelHierarchy"/>
    <dgm:cxn modelId="{E5352A33-1328-406D-82D5-5B46DEC8FEF6}" type="presParOf" srcId="{B8EC352A-FBE2-468F-8FF0-110B7D5E2A61}" destId="{8F28FD4D-CB61-42F5-A0EB-9A3E9641DFCF}" srcOrd="0" destOrd="0" presId="urn:microsoft.com/office/officeart/2008/layout/HorizontalMultiLevelHierarchy"/>
    <dgm:cxn modelId="{C8368B68-DAE7-4A23-B0D0-BBC53F7EAAE0}" type="presParOf" srcId="{B8EC352A-FBE2-468F-8FF0-110B7D5E2A61}" destId="{BDBED3F8-8087-44EF-8219-D2B56B60E8D2}" srcOrd="1" destOrd="0" presId="urn:microsoft.com/office/officeart/2008/layout/HorizontalMultiLevelHierarchy"/>
    <dgm:cxn modelId="{387C0461-6F5B-4B0A-AD70-F62C969B93BB}" type="presParOf" srcId="{AD900A5E-FDE2-45F9-A07E-D39DFDFECCA6}" destId="{26C86DCF-BDB7-4173-9267-FEEFDC718A8F}" srcOrd="4" destOrd="0" presId="urn:microsoft.com/office/officeart/2008/layout/HorizontalMultiLevelHierarchy"/>
    <dgm:cxn modelId="{E39CD3E2-9255-452A-9EA0-87ECC6F3E247}" type="presParOf" srcId="{26C86DCF-BDB7-4173-9267-FEEFDC718A8F}" destId="{914A3A5A-A504-4AB1-B3A2-889158789E87}" srcOrd="0" destOrd="0" presId="urn:microsoft.com/office/officeart/2008/layout/HorizontalMultiLevelHierarchy"/>
    <dgm:cxn modelId="{57319F86-B479-46C5-80E1-EF228B53BC26}" type="presParOf" srcId="{AD900A5E-FDE2-45F9-A07E-D39DFDFECCA6}" destId="{5A33E5D0-21BE-436A-BA06-623053B011F6}" srcOrd="5" destOrd="0" presId="urn:microsoft.com/office/officeart/2008/layout/HorizontalMultiLevelHierarchy"/>
    <dgm:cxn modelId="{99915BA6-2345-4998-8671-29A440DC4C17}" type="presParOf" srcId="{5A33E5D0-21BE-436A-BA06-623053B011F6}" destId="{D992339D-5384-4EAB-987E-5B6757FA115D}" srcOrd="0" destOrd="0" presId="urn:microsoft.com/office/officeart/2008/layout/HorizontalMultiLevelHierarchy"/>
    <dgm:cxn modelId="{FF7170F0-EA71-49AB-942F-D2487CC38989}"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6" csCatId="colorful" phldr="1"/>
      <dgm:spPr/>
      <dgm:t>
        <a:bodyPr/>
        <a:lstStyle/>
        <a:p>
          <a:endParaRPr lang="fr-BE"/>
        </a:p>
      </dgm:t>
    </dgm:pt>
    <dgm:pt modelId="{C0FCB6FA-27F6-4276-A848-DDD391414462}">
      <dgm:prSet phldrT="[Texte]" custT="1"/>
      <dgm:spPr/>
      <dgm:t>
        <a:bodyPr/>
        <a:lstStyle/>
        <a:p>
          <a:r>
            <a:rPr lang="fr-FR" sz="1800" b="1" dirty="0" smtClean="0">
              <a:solidFill>
                <a:srgbClr val="002060"/>
              </a:solidFill>
            </a:rPr>
            <a:t>Agences du  secteur de l’Environnement</a:t>
          </a:r>
          <a:endParaRPr lang="fr-FR" sz="1800" b="1" dirty="0">
            <a:solidFill>
              <a:srgbClr val="00206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800" b="1" dirty="0" smtClean="0">
              <a:solidFill>
                <a:srgbClr val="002060"/>
              </a:solidFill>
            </a:rPr>
            <a:t>Agence des bassins hydrogéologiques (ABH)</a:t>
          </a:r>
          <a:endParaRPr lang="fr-FR" sz="1800" b="1" dirty="0">
            <a:solidFill>
              <a:srgbClr val="002060"/>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600" b="1" dirty="0" smtClean="0">
              <a:solidFill>
                <a:srgbClr val="002060"/>
              </a:solidFill>
            </a:rPr>
            <a:t>Agence Nationale des ressources Hydrauliques (ANRH)</a:t>
          </a:r>
          <a:endParaRPr lang="fr-FR" sz="1600" b="1" dirty="0">
            <a:solidFill>
              <a:srgbClr val="002060"/>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pPr rtl="0"/>
          <a:r>
            <a:rPr lang="fr-FR" sz="1800" b="1" u="none" dirty="0" smtClean="0">
              <a:solidFill>
                <a:srgbClr val="002060"/>
              </a:solidFill>
            </a:rPr>
            <a:t>Agence Nationale des Barrages, les agences foncières, bureaux d’études privés, carrières, mines…</a:t>
          </a:r>
          <a:endParaRPr lang="fr-FR" sz="1800" b="1" u="sng" dirty="0">
            <a:solidFill>
              <a:srgbClr val="002060"/>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800" b="1" dirty="0" smtClean="0">
              <a:solidFill>
                <a:srgbClr val="002060"/>
              </a:solidFill>
            </a:rPr>
            <a:t>L’Algérienne Des Eaux (ADE)</a:t>
          </a:r>
          <a:endParaRPr lang="fr-FR" sz="1800" b="1" dirty="0">
            <a:solidFill>
              <a:srgbClr val="002060"/>
            </a:solidFill>
          </a:endParaRPr>
        </a:p>
      </dgm:t>
    </dgm:pt>
    <dgm:pt modelId="{688A9A12-FBEB-485E-A980-481248E01C38}" type="sibTrans" cxnId="{FDE2DE10-AF1C-4C11-8E14-1CD373873725}">
      <dgm:prSet/>
      <dgm:spPr/>
      <dgm:t>
        <a:bodyPr/>
        <a:lstStyle/>
        <a:p>
          <a:endParaRPr lang="fr-FR"/>
        </a:p>
      </dgm:t>
    </dgm:pt>
    <dgm:pt modelId="{6FDA76F1-76B6-4889-9C73-B99AAF5BAA4A}" type="par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a:solidFill>
          <a:srgbClr val="D09E00"/>
        </a:solidFill>
      </dgm:spPr>
      <dgm:t>
        <a:bodyPr/>
        <a:lstStyle/>
        <a:p>
          <a:endParaRPr lang="fr-FR"/>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47694" custScaleY="175299"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48272" custScaleY="147082"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47656" custScaleY="220016" custLinFactNeighborX="10090">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Ang="0" custScaleX="147176" custScaleY="236007"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47623" custScaleY="325610" custLinFactNeighborX="10090"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775F493-E009-40B8-8C13-EE8424DEA490}" type="presOf" srcId="{C0FCB6FA-27F6-4276-A848-DDD391414462}" destId="{7A7E3190-F950-45F3-9A89-567A6D1B1DAE}" srcOrd="0" destOrd="0" presId="urn:microsoft.com/office/officeart/2005/8/layout/pyramid2"/>
    <dgm:cxn modelId="{FDE2DE10-AF1C-4C11-8E14-1CD373873725}" srcId="{DF850BA0-980F-487C-943C-295FCF14F677}" destId="{A53C5A95-FE86-4F64-8FB4-40AC5D3753BA}" srcOrd="3" destOrd="0" parTransId="{6FDA76F1-76B6-4889-9C73-B99AAF5BAA4A}" sibTransId="{688A9A12-FBEB-485E-A980-481248E01C38}"/>
    <dgm:cxn modelId="{E408A671-04EF-40FB-8653-C3ED297EAE71}" type="presOf" srcId="{00E92796-8F80-4A84-A80E-73C97AC2D915}" destId="{CD5718A3-3CE4-4E27-990C-EE04E3F231CA}" srcOrd="0" destOrd="0" presId="urn:microsoft.com/office/officeart/2005/8/layout/pyramid2"/>
    <dgm:cxn modelId="{1F652189-EC24-4024-971B-C0AE11B73FA6}" type="presOf" srcId="{DF850BA0-980F-487C-943C-295FCF14F677}" destId="{52DC174A-9114-4957-B5D5-ACC8220DE2DC}" srcOrd="0" destOrd="0" presId="urn:microsoft.com/office/officeart/2005/8/layout/pyramid2"/>
    <dgm:cxn modelId="{F09A45AD-B164-42B3-BB7E-B24C7A987032}" type="presOf" srcId="{A53C5A95-FE86-4F64-8FB4-40AC5D3753BA}" destId="{5D7FA0A0-3535-4EA6-BF21-E5467B7C0590}"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6C080A68-131B-4FDE-B6D0-9006AE9ECF88}" type="presOf" srcId="{CF58E460-DF30-4E3A-BF88-845C22EFF429}" destId="{C3E477BD-5079-46B2-92AC-01225D574E5E}" srcOrd="0" destOrd="0" presId="urn:microsoft.com/office/officeart/2005/8/layout/pyramid2"/>
    <dgm:cxn modelId="{B90BBBCA-4F6C-4AF1-8A8F-7B2480F52493}" srcId="{DF850BA0-980F-487C-943C-295FCF14F677}" destId="{00E92796-8F80-4A84-A80E-73C97AC2D915}" srcOrd="1" destOrd="0" parTransId="{11BB66E1-C880-47D5-ADE3-E5A3FACB0BBD}" sibTransId="{9DB9A6AA-7F2A-4982-BB7F-AE48AE2AA524}"/>
    <dgm:cxn modelId="{F71A6901-C8D9-4307-8224-7F9BEAD95E42}" type="presOf" srcId="{75F510E6-5908-4545-B4C1-82DD263817F0}" destId="{ECEEF24C-6443-4BA5-8E80-EB257DA876C0}" srcOrd="0" destOrd="0" presId="urn:microsoft.com/office/officeart/2005/8/layout/pyramid2"/>
    <dgm:cxn modelId="{2B089A04-EA64-48A1-8AEC-A77EB301D1B6}" srcId="{DF850BA0-980F-487C-943C-295FCF14F677}" destId="{C0FCB6FA-27F6-4276-A848-DDD391414462}" srcOrd="0" destOrd="0" parTransId="{515EE362-FA91-41B0-AC1D-4901FF5606DE}" sibTransId="{0738F614-6F7E-47D8-903B-609C0288B3F7}"/>
    <dgm:cxn modelId="{03799FC7-D34D-4E45-A809-0E147864B261}" srcId="{DF850BA0-980F-487C-943C-295FCF14F677}" destId="{CF58E460-DF30-4E3A-BF88-845C22EFF429}" srcOrd="4" destOrd="0" parTransId="{E22A5FD4-10E5-44A4-94BF-3200210FD3B7}" sibTransId="{D7D834B1-01ED-42FB-BBCA-8FB594B1DD15}"/>
    <dgm:cxn modelId="{91805373-7C2D-4183-96C9-936E7EBDF54D}" type="presParOf" srcId="{52DC174A-9114-4957-B5D5-ACC8220DE2DC}" destId="{81B447EB-C94D-45D4-AFE5-AD856F6F8475}" srcOrd="0" destOrd="0" presId="urn:microsoft.com/office/officeart/2005/8/layout/pyramid2"/>
    <dgm:cxn modelId="{82255ECB-DC5D-4D67-9517-18CA4E11DB9A}" type="presParOf" srcId="{52DC174A-9114-4957-B5D5-ACC8220DE2DC}" destId="{70F36FD1-C1F9-4FAD-A517-2FE5225F685C}" srcOrd="1" destOrd="0" presId="urn:microsoft.com/office/officeart/2005/8/layout/pyramid2"/>
    <dgm:cxn modelId="{7453AB37-CF3A-4253-8E63-14CADE1BEEF5}" type="presParOf" srcId="{70F36FD1-C1F9-4FAD-A517-2FE5225F685C}" destId="{7A7E3190-F950-45F3-9A89-567A6D1B1DAE}" srcOrd="0" destOrd="0" presId="urn:microsoft.com/office/officeart/2005/8/layout/pyramid2"/>
    <dgm:cxn modelId="{C8E9480A-2F9E-4CC0-A91E-269159A75425}" type="presParOf" srcId="{70F36FD1-C1F9-4FAD-A517-2FE5225F685C}" destId="{083C19E5-8B98-420B-967F-AC5E083F8363}" srcOrd="1" destOrd="0" presId="urn:microsoft.com/office/officeart/2005/8/layout/pyramid2"/>
    <dgm:cxn modelId="{03CF75A1-3FDA-4944-AFA2-DFFDE042B889}" type="presParOf" srcId="{70F36FD1-C1F9-4FAD-A517-2FE5225F685C}" destId="{CD5718A3-3CE4-4E27-990C-EE04E3F231CA}" srcOrd="2" destOrd="0" presId="urn:microsoft.com/office/officeart/2005/8/layout/pyramid2"/>
    <dgm:cxn modelId="{5E0E07C9-0EBB-45CA-9D78-6CA2DC2B3591}" type="presParOf" srcId="{70F36FD1-C1F9-4FAD-A517-2FE5225F685C}" destId="{BD83CF3B-6FFC-431D-A29D-04587BECA2A9}" srcOrd="3" destOrd="0" presId="urn:microsoft.com/office/officeart/2005/8/layout/pyramid2"/>
    <dgm:cxn modelId="{B5FBA5DB-CD7C-4EF7-911B-92BD375C49F5}" type="presParOf" srcId="{70F36FD1-C1F9-4FAD-A517-2FE5225F685C}" destId="{ECEEF24C-6443-4BA5-8E80-EB257DA876C0}" srcOrd="4" destOrd="0" presId="urn:microsoft.com/office/officeart/2005/8/layout/pyramid2"/>
    <dgm:cxn modelId="{B7E85F1C-659D-4DE1-9B1F-6CDAD2BDF8F8}" type="presParOf" srcId="{70F36FD1-C1F9-4FAD-A517-2FE5225F685C}" destId="{FBEB7C95-A293-422E-82F1-9FF77B11DC22}" srcOrd="5" destOrd="0" presId="urn:microsoft.com/office/officeart/2005/8/layout/pyramid2"/>
    <dgm:cxn modelId="{876D0718-F365-4D67-88FE-D10F2F5AE1B3}" type="presParOf" srcId="{70F36FD1-C1F9-4FAD-A517-2FE5225F685C}" destId="{5D7FA0A0-3535-4EA6-BF21-E5467B7C0590}" srcOrd="6" destOrd="0" presId="urn:microsoft.com/office/officeart/2005/8/layout/pyramid2"/>
    <dgm:cxn modelId="{7091531E-2B32-4C6E-9A37-79ADD76DA784}" type="presParOf" srcId="{70F36FD1-C1F9-4FAD-A517-2FE5225F685C}" destId="{78DDC576-D23C-4E4D-B6D3-9376DF93D7E2}" srcOrd="7" destOrd="0" presId="urn:microsoft.com/office/officeart/2005/8/layout/pyramid2"/>
    <dgm:cxn modelId="{1101537D-DE7C-4365-A48F-18812A424562}" type="presParOf" srcId="{70F36FD1-C1F9-4FAD-A517-2FE5225F685C}" destId="{C3E477BD-5079-46B2-92AC-01225D574E5E}" srcOrd="8" destOrd="0" presId="urn:microsoft.com/office/officeart/2005/8/layout/pyramid2"/>
    <dgm:cxn modelId="{3ED4A088-8094-46F2-968A-8DEAED410510}"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accent3_3" csCatId="accent3" phldr="1"/>
      <dgm:spPr/>
      <dgm:t>
        <a:bodyPr/>
        <a:lstStyle/>
        <a:p>
          <a:endParaRPr lang="fr-BE"/>
        </a:p>
      </dgm:t>
    </dgm:pt>
    <dgm:pt modelId="{C0FCB6FA-27F6-4276-A848-DDD39141446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b="1" dirty="0" smtClean="0">
              <a:solidFill>
                <a:schemeClr val="tx1">
                  <a:lumMod val="95000"/>
                  <a:lumOff val="5000"/>
                </a:schemeClr>
              </a:solidFill>
            </a:rPr>
            <a:t>Secteur de la Culture (Musées régionaux et nationaux, centres culturels), Parcs </a:t>
          </a:r>
          <a:r>
            <a:rPr lang="fr-FR" sz="1800" b="1" i="0" dirty="0" smtClean="0">
              <a:solidFill>
                <a:schemeClr val="tx1">
                  <a:lumMod val="95000"/>
                  <a:lumOff val="5000"/>
                </a:schemeClr>
              </a:solidFill>
            </a:rPr>
            <a:t>Nationaux, </a:t>
          </a:r>
          <a:r>
            <a:rPr lang="fr-BE" sz="1800" b="1" i="0" dirty="0" smtClean="0"/>
            <a:t>Office National de Gestion et d'Exploitation des Biens culturels Protégés</a:t>
          </a:r>
          <a:endParaRPr lang="fr-FR" sz="1800" b="1" i="0" dirty="0" smtClean="0">
            <a:solidFill>
              <a:schemeClr val="tx1">
                <a:lumMod val="95000"/>
                <a:lumOff val="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DF9BAAE4-C4D9-4FD7-A2E4-29FBF2854D50}">
      <dgm:prSet phldrT="[Texte]" custT="1"/>
      <dgm:spPr/>
      <dgm:t>
        <a:bodyPr/>
        <a:lstStyle/>
        <a:p>
          <a:pPr rtl="0"/>
          <a:r>
            <a:rPr lang="fr-FR" sz="1800" b="1" u="none" dirty="0" smtClean="0">
              <a:solidFill>
                <a:schemeClr val="tx1">
                  <a:lumMod val="95000"/>
                  <a:lumOff val="5000"/>
                </a:schemeClr>
              </a:solidFill>
            </a:rPr>
            <a:t>Secteur du Tourisme et de l’artisanat (Agence Nationale de Développement du Tourisme, Agence Nationale de l’Artisanat)</a:t>
          </a:r>
          <a:endParaRPr lang="fr-FR" sz="1800" b="1" u="none" dirty="0">
            <a:solidFill>
              <a:schemeClr val="tx1">
                <a:lumMod val="95000"/>
                <a:lumOff val="5000"/>
              </a:schemeClr>
            </a:solidFill>
          </a:endParaRPr>
        </a:p>
      </dgm:t>
    </dgm:pt>
    <dgm:pt modelId="{30912C62-5408-4785-B4DC-7A20D0BAC1D4}" type="parTrans" cxnId="{95774ACB-FE89-4947-AAA3-0F4F1104B5D4}">
      <dgm:prSet/>
      <dgm:spPr/>
      <dgm:t>
        <a:bodyPr/>
        <a:lstStyle/>
        <a:p>
          <a:endParaRPr lang="fr-BE"/>
        </a:p>
      </dgm:t>
    </dgm:pt>
    <dgm:pt modelId="{7828009D-842A-4A9E-B981-AE6D7ACE0803}" type="sibTrans" cxnId="{95774ACB-FE89-4947-AAA3-0F4F1104B5D4}">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a:solidFill>
          <a:srgbClr val="BF7F3F"/>
        </a:solidFill>
      </dgm:spPr>
      <dgm:t>
        <a:bodyPr/>
        <a:lstStyle/>
        <a:p>
          <a:endParaRPr lang="fr-FR"/>
        </a:p>
      </dgm:t>
    </dgm:pt>
    <dgm:pt modelId="{70F36FD1-C1F9-4FAD-A517-2FE5225F685C}" type="pres">
      <dgm:prSet presAssocID="{DF850BA0-980F-487C-943C-295FCF14F677}" presName="theList" presStyleCnt="0"/>
      <dgm:spPr/>
      <dgm:t>
        <a:bodyPr/>
        <a:lstStyle/>
        <a:p>
          <a:endParaRPr lang="fr-FR"/>
        </a:p>
      </dgm:t>
    </dgm:pt>
    <dgm:pt modelId="{7A7E3190-F950-45F3-9A89-567A6D1B1DAE}" type="pres">
      <dgm:prSet presAssocID="{C0FCB6FA-27F6-4276-A848-DDD391414462}" presName="aNode" presStyleLbl="fgAcc1" presStyleIdx="0" presStyleCnt="2" custScaleX="180335" custScaleY="40644"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t>
        <a:bodyPr/>
        <a:lstStyle/>
        <a:p>
          <a:endParaRPr lang="fr-FR"/>
        </a:p>
      </dgm:t>
    </dgm:pt>
    <dgm:pt modelId="{AD869E1A-99B4-4011-AEE1-E335A547ADA1}" type="pres">
      <dgm:prSet presAssocID="{DF9BAAE4-C4D9-4FD7-A2E4-29FBF2854D50}" presName="aNode" presStyleLbl="fgAcc1" presStyleIdx="1" presStyleCnt="2" custScaleX="174159" custScaleY="33545" custLinFactNeighborX="12491" custLinFactNeighborY="-40285">
        <dgm:presLayoutVars>
          <dgm:bulletEnabled val="1"/>
        </dgm:presLayoutVars>
      </dgm:prSet>
      <dgm:spPr/>
      <dgm:t>
        <a:bodyPr/>
        <a:lstStyle/>
        <a:p>
          <a:endParaRPr lang="fr-BE"/>
        </a:p>
      </dgm:t>
    </dgm:pt>
    <dgm:pt modelId="{40511141-8728-4930-B81D-BD06CE175499}" type="pres">
      <dgm:prSet presAssocID="{DF9BAAE4-C4D9-4FD7-A2E4-29FBF2854D50}" presName="aSpace" presStyleCnt="0"/>
      <dgm:spPr/>
      <dgm:t>
        <a:bodyPr/>
        <a:lstStyle/>
        <a:p>
          <a:endParaRPr lang="fr-FR"/>
        </a:p>
      </dgm:t>
    </dgm:pt>
  </dgm:ptLst>
  <dgm:cxnLst>
    <dgm:cxn modelId="{2B089A04-EA64-48A1-8AEC-A77EB301D1B6}" srcId="{DF850BA0-980F-487C-943C-295FCF14F677}" destId="{C0FCB6FA-27F6-4276-A848-DDD391414462}" srcOrd="0" destOrd="0" parTransId="{515EE362-FA91-41B0-AC1D-4901FF5606DE}" sibTransId="{0738F614-6F7E-47D8-903B-609C0288B3F7}"/>
    <dgm:cxn modelId="{8D286546-6A8F-4B26-B420-9DF876E52617}" type="presOf" srcId="{DF850BA0-980F-487C-943C-295FCF14F677}" destId="{52DC174A-9114-4957-B5D5-ACC8220DE2DC}" srcOrd="0" destOrd="0" presId="urn:microsoft.com/office/officeart/2005/8/layout/pyramid2"/>
    <dgm:cxn modelId="{104AD364-641C-4DDB-BB4A-7BCCC8B40D56}" type="presOf" srcId="{DF9BAAE4-C4D9-4FD7-A2E4-29FBF2854D50}" destId="{AD869E1A-99B4-4011-AEE1-E335A547ADA1}" srcOrd="0" destOrd="0" presId="urn:microsoft.com/office/officeart/2005/8/layout/pyramid2"/>
    <dgm:cxn modelId="{95774ACB-FE89-4947-AAA3-0F4F1104B5D4}" srcId="{DF850BA0-980F-487C-943C-295FCF14F677}" destId="{DF9BAAE4-C4D9-4FD7-A2E4-29FBF2854D50}" srcOrd="1" destOrd="0" parTransId="{30912C62-5408-4785-B4DC-7A20D0BAC1D4}" sibTransId="{7828009D-842A-4A9E-B981-AE6D7ACE0803}"/>
    <dgm:cxn modelId="{A5803859-7F1A-488F-BA1F-420F35147A4A}" type="presOf" srcId="{C0FCB6FA-27F6-4276-A848-DDD391414462}" destId="{7A7E3190-F950-45F3-9A89-567A6D1B1DAE}" srcOrd="0" destOrd="0" presId="urn:microsoft.com/office/officeart/2005/8/layout/pyramid2"/>
    <dgm:cxn modelId="{5B58108F-FAB1-4032-9357-1AD88DEF39F1}" type="presParOf" srcId="{52DC174A-9114-4957-B5D5-ACC8220DE2DC}" destId="{81B447EB-C94D-45D4-AFE5-AD856F6F8475}" srcOrd="0" destOrd="0" presId="urn:microsoft.com/office/officeart/2005/8/layout/pyramid2"/>
    <dgm:cxn modelId="{D5EEBEE2-6F7C-471D-96E0-53BC4002EED9}" type="presParOf" srcId="{52DC174A-9114-4957-B5D5-ACC8220DE2DC}" destId="{70F36FD1-C1F9-4FAD-A517-2FE5225F685C}" srcOrd="1" destOrd="0" presId="urn:microsoft.com/office/officeart/2005/8/layout/pyramid2"/>
    <dgm:cxn modelId="{5C93A27A-73C9-4CE3-8C7E-8E792AD4D98A}" type="presParOf" srcId="{70F36FD1-C1F9-4FAD-A517-2FE5225F685C}" destId="{7A7E3190-F950-45F3-9A89-567A6D1B1DAE}" srcOrd="0" destOrd="0" presId="urn:microsoft.com/office/officeart/2005/8/layout/pyramid2"/>
    <dgm:cxn modelId="{6BF600CD-EA33-4DB6-A776-8549D1086420}" type="presParOf" srcId="{70F36FD1-C1F9-4FAD-A517-2FE5225F685C}" destId="{083C19E5-8B98-420B-967F-AC5E083F8363}" srcOrd="1" destOrd="0" presId="urn:microsoft.com/office/officeart/2005/8/layout/pyramid2"/>
    <dgm:cxn modelId="{01ABF850-43FA-4F0C-A408-D3EBB4F1B383}" type="presParOf" srcId="{70F36FD1-C1F9-4FAD-A517-2FE5225F685C}" destId="{AD869E1A-99B4-4011-AEE1-E335A547ADA1}" srcOrd="2" destOrd="0" presId="urn:microsoft.com/office/officeart/2005/8/layout/pyramid2"/>
    <dgm:cxn modelId="{014218AE-6788-4695-9B77-97E472AEE08F}" type="presParOf" srcId="{70F36FD1-C1F9-4FAD-A517-2FE5225F685C}" destId="{40511141-8728-4930-B81D-BD06CE175499}"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6" csCatId="colorful" phldr="1"/>
      <dgm:spPr/>
    </dgm:pt>
    <dgm:pt modelId="{C0FCB6FA-27F6-4276-A848-DDD391414462}">
      <dgm:prSet phldrT="[Texte]" custT="1"/>
      <dgm:spPr/>
      <dgm:t>
        <a:bodyPr/>
        <a:lstStyle/>
        <a:p>
          <a:endParaRPr lang="fr-FR" sz="2000" b="1" dirty="0" smtClean="0">
            <a:solidFill>
              <a:srgbClr val="0070C0"/>
            </a:solidFill>
          </a:endParaRPr>
        </a:p>
        <a:p>
          <a:r>
            <a:rPr lang="fr-FR" sz="2000" b="1" dirty="0" smtClean="0">
              <a:solidFill>
                <a:srgbClr val="0070C0"/>
              </a:solidFill>
            </a:rPr>
            <a:t>Clubs sportifs, Secteur de la Jeunesse et de Sports, secteur de l’Education Nationale…</a:t>
          </a:r>
          <a:endParaRPr lang="fr-FR" sz="20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2000" b="1" dirty="0" smtClean="0">
              <a:solidFill>
                <a:srgbClr val="0070C0"/>
              </a:solidFill>
            </a:rPr>
            <a:t>Salles de sports privées,…</a:t>
          </a:r>
          <a:endParaRPr lang="fr-FR" sz="20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FFC000"/>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38044" custLinFactNeighborX="12039" custLinFactNeighborY="12270">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21E0FFCA-510A-4978-A09B-0B150803C22C}" type="presOf" srcId="{A53C5A95-FE86-4F64-8FB4-40AC5D3753BA}" destId="{5D7FA0A0-3535-4EA6-BF21-E5467B7C0590}" srcOrd="0" destOrd="0" presId="urn:microsoft.com/office/officeart/2005/8/layout/pyramid2"/>
    <dgm:cxn modelId="{50CBCDBD-222C-4CE2-9757-5EFF929D689A}" type="presOf" srcId="{C0FCB6FA-27F6-4276-A848-DDD391414462}" destId="{7A7E3190-F950-45F3-9A89-567A6D1B1DAE}" srcOrd="0" destOrd="0" presId="urn:microsoft.com/office/officeart/2005/8/layout/pyramid2"/>
    <dgm:cxn modelId="{2BCF54EA-175E-484E-AADD-D15947001916}" type="presOf" srcId="{DF850BA0-980F-487C-943C-295FCF14F677}" destId="{52DC174A-9114-4957-B5D5-ACC8220DE2DC}" srcOrd="0" destOrd="0" presId="urn:microsoft.com/office/officeart/2005/8/layout/pyramid2"/>
    <dgm:cxn modelId="{FDE2DE10-AF1C-4C11-8E14-1CD373873725}" srcId="{DF850BA0-980F-487C-943C-295FCF14F677}" destId="{A53C5A95-FE86-4F64-8FB4-40AC5D3753BA}" srcOrd="1" destOrd="0" parTransId="{6FDA76F1-76B6-4889-9C73-B99AAF5BAA4A}" sibTransId="{688A9A12-FBEB-485E-A980-481248E01C38}"/>
    <dgm:cxn modelId="{824DAB52-9824-4816-9B0D-0B44DACE00A0}" type="presParOf" srcId="{52DC174A-9114-4957-B5D5-ACC8220DE2DC}" destId="{81B447EB-C94D-45D4-AFE5-AD856F6F8475}" srcOrd="0" destOrd="0" presId="urn:microsoft.com/office/officeart/2005/8/layout/pyramid2"/>
    <dgm:cxn modelId="{2EE79B2C-6DD0-45BD-BB62-F5AE85372D8C}" type="presParOf" srcId="{52DC174A-9114-4957-B5D5-ACC8220DE2DC}" destId="{70F36FD1-C1F9-4FAD-A517-2FE5225F685C}" srcOrd="1" destOrd="0" presId="urn:microsoft.com/office/officeart/2005/8/layout/pyramid2"/>
    <dgm:cxn modelId="{AAADD8A2-8080-44CE-AD2E-2687DFF4D32D}" type="presParOf" srcId="{70F36FD1-C1F9-4FAD-A517-2FE5225F685C}" destId="{7A7E3190-F950-45F3-9A89-567A6D1B1DAE}" srcOrd="0" destOrd="0" presId="urn:microsoft.com/office/officeart/2005/8/layout/pyramid2"/>
    <dgm:cxn modelId="{FE4C5DD6-A9DA-4A43-80A4-802B8F6FD7D2}" type="presParOf" srcId="{70F36FD1-C1F9-4FAD-A517-2FE5225F685C}" destId="{083C19E5-8B98-420B-967F-AC5E083F8363}" srcOrd="1" destOrd="0" presId="urn:microsoft.com/office/officeart/2005/8/layout/pyramid2"/>
    <dgm:cxn modelId="{FFCDBB3E-ECAD-478D-992C-E675743B0DF8}" type="presParOf" srcId="{70F36FD1-C1F9-4FAD-A517-2FE5225F685C}" destId="{5D7FA0A0-3535-4EA6-BF21-E5467B7C0590}" srcOrd="2" destOrd="0" presId="urn:microsoft.com/office/officeart/2005/8/layout/pyramid2"/>
    <dgm:cxn modelId="{27803E0C-B52D-4ABE-9A63-907F9154579D}"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5" csCatId="colorful" phldr="1"/>
      <dgm:spPr/>
    </dgm:pt>
    <dgm:pt modelId="{63336F94-7B63-419F-95C0-5ED7A24F4CC5}">
      <dgm:prSet custT="1"/>
      <dgm:spPr/>
      <dgm:t>
        <a:bodyPr/>
        <a:lstStyle/>
        <a:p>
          <a:r>
            <a:rPr lang="fr-BE" sz="2000" b="1" dirty="0" smtClean="0">
              <a:solidFill>
                <a:schemeClr val="tx2"/>
              </a:solidFill>
            </a:rPr>
            <a:t>Encadrement des mosquées</a:t>
          </a:r>
          <a:endParaRPr lang="fr-BE" sz="2000" b="1" dirty="0">
            <a:solidFill>
              <a:schemeClr val="tx2"/>
            </a:solidFill>
          </a:endParaRPr>
        </a:p>
      </dgm:t>
    </dgm:pt>
    <dgm:pt modelId="{8931CACC-5F3A-4BD6-B7DE-344E5E579E6B}" type="parTrans" cxnId="{8647C9A6-A06F-4EB9-A283-849885A4C1CB}">
      <dgm:prSet/>
      <dgm:spPr/>
      <dgm:t>
        <a:bodyPr/>
        <a:lstStyle/>
        <a:p>
          <a:endParaRPr lang="fr-BE"/>
        </a:p>
      </dgm:t>
    </dgm:pt>
    <dgm:pt modelId="{F670AE8C-EEDB-4374-B199-A76BEC194CA4}" type="sibTrans" cxnId="{8647C9A6-A06F-4EB9-A283-849885A4C1CB}">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FFC000"/>
        </a:solidFill>
      </dgm:spPr>
      <dgm:t>
        <a:bodyPr/>
        <a:lstStyle/>
        <a:p>
          <a:endParaRPr lang="fr-BE"/>
        </a:p>
      </dgm:t>
    </dgm:pt>
    <dgm:pt modelId="{70F36FD1-C1F9-4FAD-A517-2FE5225F685C}" type="pres">
      <dgm:prSet presAssocID="{DF850BA0-980F-487C-943C-295FCF14F677}" presName="theList" presStyleCnt="0"/>
      <dgm:spPr/>
    </dgm:pt>
    <dgm:pt modelId="{DE04A9AB-52F9-47A4-A287-B3AFC0A6AE9F}" type="pres">
      <dgm:prSet presAssocID="{63336F94-7B63-419F-95C0-5ED7A24F4CC5}" presName="aNode" presStyleLbl="fgAcc1" presStyleIdx="0" presStyleCnt="1" custScaleX="133276" custScaleY="42362" custLinFactNeighborX="27168" custLinFactNeighborY="44129">
        <dgm:presLayoutVars>
          <dgm:bulletEnabled val="1"/>
        </dgm:presLayoutVars>
      </dgm:prSet>
      <dgm:spPr/>
      <dgm:t>
        <a:bodyPr/>
        <a:lstStyle/>
        <a:p>
          <a:endParaRPr lang="fr-BE"/>
        </a:p>
      </dgm:t>
    </dgm:pt>
    <dgm:pt modelId="{42D4D1E4-C9D8-456A-A6B4-B0EDF2338E7D}" type="pres">
      <dgm:prSet presAssocID="{63336F94-7B63-419F-95C0-5ED7A24F4CC5}" presName="aSpace" presStyleCnt="0"/>
      <dgm:spPr/>
    </dgm:pt>
  </dgm:ptLst>
  <dgm:cxnLst>
    <dgm:cxn modelId="{8647C9A6-A06F-4EB9-A283-849885A4C1CB}" srcId="{DF850BA0-980F-487C-943C-295FCF14F677}" destId="{63336F94-7B63-419F-95C0-5ED7A24F4CC5}" srcOrd="0" destOrd="0" parTransId="{8931CACC-5F3A-4BD6-B7DE-344E5E579E6B}" sibTransId="{F670AE8C-EEDB-4374-B199-A76BEC194CA4}"/>
    <dgm:cxn modelId="{CC8CB169-7527-4438-8095-D29625D4B4ED}" type="presOf" srcId="{63336F94-7B63-419F-95C0-5ED7A24F4CC5}" destId="{DE04A9AB-52F9-47A4-A287-B3AFC0A6AE9F}" srcOrd="0" destOrd="0" presId="urn:microsoft.com/office/officeart/2005/8/layout/pyramid2"/>
    <dgm:cxn modelId="{DAA974AC-188C-466E-B3F2-6B9DFE5F42C9}" type="presOf" srcId="{DF850BA0-980F-487C-943C-295FCF14F677}" destId="{52DC174A-9114-4957-B5D5-ACC8220DE2DC}" srcOrd="0" destOrd="0" presId="urn:microsoft.com/office/officeart/2005/8/layout/pyramid2"/>
    <dgm:cxn modelId="{0F850995-196A-4B5A-95C3-C42FA9A19808}" type="presParOf" srcId="{52DC174A-9114-4957-B5D5-ACC8220DE2DC}" destId="{81B447EB-C94D-45D4-AFE5-AD856F6F8475}" srcOrd="0" destOrd="0" presId="urn:microsoft.com/office/officeart/2005/8/layout/pyramid2"/>
    <dgm:cxn modelId="{4F82ABE4-59E0-42E5-9E54-31217A8756E2}" type="presParOf" srcId="{52DC174A-9114-4957-B5D5-ACC8220DE2DC}" destId="{70F36FD1-C1F9-4FAD-A517-2FE5225F685C}" srcOrd="1" destOrd="0" presId="urn:microsoft.com/office/officeart/2005/8/layout/pyramid2"/>
    <dgm:cxn modelId="{77F0DFF9-A808-4F0A-B1F2-4E017AC6AD4D}" type="presParOf" srcId="{70F36FD1-C1F9-4FAD-A517-2FE5225F685C}" destId="{DE04A9AB-52F9-47A4-A287-B3AFC0A6AE9F}" srcOrd="0" destOrd="0" presId="urn:microsoft.com/office/officeart/2005/8/layout/pyramid2"/>
    <dgm:cxn modelId="{A8213D38-37F7-43E5-96BF-6A133A6DD0A0}" type="presParOf" srcId="{70F36FD1-C1F9-4FAD-A517-2FE5225F685C}" destId="{42D4D1E4-C9D8-456A-A6B4-B0EDF2338E7D}"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endParaRPr lang="fr-FR" sz="2000" b="1" dirty="0" smtClean="0">
            <a:solidFill>
              <a:srgbClr val="0070C0"/>
            </a:solidFill>
          </a:endParaRPr>
        </a:p>
        <a:p>
          <a:r>
            <a:rPr lang="fr-FR" sz="2000" b="1" dirty="0" smtClean="0">
              <a:solidFill>
                <a:srgbClr val="0070C0"/>
              </a:solidFill>
            </a:rPr>
            <a:t>Administration publique, Enseignement Supérieur</a:t>
          </a:r>
        </a:p>
        <a:p>
          <a:endParaRPr lang="fr-FR" sz="20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2413"/>
      <dgm:spPr>
        <a:solidFill>
          <a:srgbClr val="7030A0"/>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FB322CF6-962E-492D-B598-2CFFCA59BEC5}" type="presOf" srcId="{C0FCB6FA-27F6-4276-A848-DDD391414462}" destId="{7A7E3190-F950-45F3-9A89-567A6D1B1DAE}" srcOrd="0" destOrd="0" presId="urn:microsoft.com/office/officeart/2005/8/layout/pyramid2"/>
    <dgm:cxn modelId="{3A382E02-0827-4B87-81E2-31C38D387CE4}" type="presOf" srcId="{DF850BA0-980F-487C-943C-295FCF14F677}" destId="{52DC174A-9114-4957-B5D5-ACC8220DE2DC}" srcOrd="0" destOrd="0" presId="urn:microsoft.com/office/officeart/2005/8/layout/pyramid2"/>
    <dgm:cxn modelId="{5A97AF09-D880-4FBB-B927-922E1E9BC5FA}" type="presParOf" srcId="{52DC174A-9114-4957-B5D5-ACC8220DE2DC}" destId="{81B447EB-C94D-45D4-AFE5-AD856F6F8475}" srcOrd="0" destOrd="0" presId="urn:microsoft.com/office/officeart/2005/8/layout/pyramid2"/>
    <dgm:cxn modelId="{1AA59A24-3161-44BE-B160-CB5D9E45AD6C}" type="presParOf" srcId="{52DC174A-9114-4957-B5D5-ACC8220DE2DC}" destId="{70F36FD1-C1F9-4FAD-A517-2FE5225F685C}" srcOrd="1" destOrd="0" presId="urn:microsoft.com/office/officeart/2005/8/layout/pyramid2"/>
    <dgm:cxn modelId="{D8F505E2-6451-4C01-B51E-803EECBA00C2}" type="presParOf" srcId="{70F36FD1-C1F9-4FAD-A517-2FE5225F685C}" destId="{7A7E3190-F950-45F3-9A89-567A6D1B1DAE}" srcOrd="0" destOrd="0" presId="urn:microsoft.com/office/officeart/2005/8/layout/pyramid2"/>
    <dgm:cxn modelId="{D48D3F8E-AA6C-4083-9997-F8D5BD22BB8D}"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accent0_3" csCatId="mainScheme" phldr="1"/>
      <dgm:spPr/>
      <dgm:t>
        <a:bodyPr/>
        <a:lstStyle/>
        <a:p>
          <a:endParaRPr lang="fr-FR"/>
        </a:p>
      </dgm:t>
    </dgm:pt>
    <dgm:pt modelId="{45761AAA-2151-4318-96C9-944C93BF5ACC}">
      <dgm:prSet phldrT="[Texte]" custT="1"/>
      <dgm:spPr/>
      <dgm:t>
        <a:bodyPr/>
        <a:lstStyle/>
        <a:p>
          <a:r>
            <a:rPr lang="fr-FR" sz="2400" b="1" dirty="0" smtClean="0"/>
            <a:t>NAVIGATION AERIENNE</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Installations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Opérations aériennes</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ABF981F-8038-4E32-A978-2B6231CB4AF9}">
      <dgm:prSet phldrT="[Texte]" custT="1"/>
      <dgm:spPr/>
      <dgm:t>
        <a:bodyPr/>
        <a:lstStyle/>
        <a:p>
          <a:r>
            <a:rPr lang="fr-FR" sz="2200" b="1" dirty="0" smtClean="0"/>
            <a:t>Exploitation</a:t>
          </a:r>
          <a:endParaRPr lang="fr-FR" sz="2200" b="1" dirty="0"/>
        </a:p>
      </dgm:t>
    </dgm:pt>
    <dgm:pt modelId="{934FAF98-603E-4B3B-AE74-A0E0E53A4395}" type="parTrans" cxnId="{688471B4-E573-45FD-8FAE-E87991299614}">
      <dgm:prSet/>
      <dgm:spPr/>
      <dgm:t>
        <a:bodyPr/>
        <a:lstStyle/>
        <a:p>
          <a:endParaRPr lang="fr-BE"/>
        </a:p>
      </dgm:t>
    </dgm:pt>
    <dgm:pt modelId="{92795C27-FD35-4333-BD9A-48D514963933}" type="sibTrans" cxnId="{688471B4-E573-45FD-8FAE-E87991299614}">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3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1" presStyleCnt="3"/>
      <dgm:spPr/>
      <dgm:t>
        <a:bodyPr/>
        <a:lstStyle/>
        <a:p>
          <a:endParaRPr lang="fr-BE"/>
        </a:p>
      </dgm:t>
    </dgm:pt>
    <dgm:pt modelId="{914A3A5A-A504-4AB1-B3A2-889158789E87}" type="pres">
      <dgm:prSet presAssocID="{B5A94278-3460-469C-9C5F-AD9D36C950F0}" presName="connTx" presStyleLbl="parChTrans1D2" presStyleIdx="1"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1"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68A4C08B-E0FB-4DF3-A943-A261137759D5}" type="pres">
      <dgm:prSet presAssocID="{934FAF98-603E-4B3B-AE74-A0E0E53A4395}" presName="conn2-1" presStyleLbl="parChTrans1D2" presStyleIdx="2" presStyleCnt="3"/>
      <dgm:spPr/>
      <dgm:t>
        <a:bodyPr/>
        <a:lstStyle/>
        <a:p>
          <a:endParaRPr lang="fr-BE"/>
        </a:p>
      </dgm:t>
    </dgm:pt>
    <dgm:pt modelId="{02674A05-5472-44B4-81D2-7116F4184BEE}" type="pres">
      <dgm:prSet presAssocID="{934FAF98-603E-4B3B-AE74-A0E0E53A4395}" presName="connTx" presStyleLbl="parChTrans1D2" presStyleIdx="2" presStyleCnt="3"/>
      <dgm:spPr/>
      <dgm:t>
        <a:bodyPr/>
        <a:lstStyle/>
        <a:p>
          <a:endParaRPr lang="fr-BE"/>
        </a:p>
      </dgm:t>
    </dgm:pt>
    <dgm:pt modelId="{99FBE0EC-804C-4BA3-A276-387795E15B00}" type="pres">
      <dgm:prSet presAssocID="{FABF981F-8038-4E32-A978-2B6231CB4AF9}" presName="root2" presStyleCnt="0"/>
      <dgm:spPr/>
      <dgm:t>
        <a:bodyPr/>
        <a:lstStyle/>
        <a:p>
          <a:endParaRPr lang="fr-BE"/>
        </a:p>
      </dgm:t>
    </dgm:pt>
    <dgm:pt modelId="{846EFAB4-EAE1-4E6C-B88B-7E52796C5205}" type="pres">
      <dgm:prSet presAssocID="{FABF981F-8038-4E32-A978-2B6231CB4AF9}" presName="LevelTwoTextNode" presStyleLbl="node2" presStyleIdx="2" presStyleCnt="3">
        <dgm:presLayoutVars>
          <dgm:chPref val="3"/>
        </dgm:presLayoutVars>
      </dgm:prSet>
      <dgm:spPr/>
      <dgm:t>
        <a:bodyPr/>
        <a:lstStyle/>
        <a:p>
          <a:endParaRPr lang="fr-BE"/>
        </a:p>
      </dgm:t>
    </dgm:pt>
    <dgm:pt modelId="{16B00D61-A70A-4778-8017-4C2DC1C0E2A5}" type="pres">
      <dgm:prSet presAssocID="{FABF981F-8038-4E32-A978-2B6231CB4AF9}" presName="level3hierChild" presStyleCnt="0"/>
      <dgm:spPr/>
      <dgm:t>
        <a:bodyPr/>
        <a:lstStyle/>
        <a:p>
          <a:endParaRPr lang="fr-BE"/>
        </a:p>
      </dgm:t>
    </dgm:pt>
  </dgm:ptLst>
  <dgm:cxnLst>
    <dgm:cxn modelId="{EF1598A4-7769-4AD0-ABFA-E5F610A20D0B}" srcId="{E9D04DB6-5D4D-4C68-9349-FBA364762E9C}" destId="{45761AAA-2151-4318-96C9-944C93BF5ACC}" srcOrd="0" destOrd="0" parTransId="{BEA2548D-A221-4855-AA5B-44A1D42D3821}" sibTransId="{5A58EAE5-D7C6-4AF2-8998-715A49058953}"/>
    <dgm:cxn modelId="{BE11F5DC-8274-4D34-AB8F-69F33DB57F4E}" type="presOf" srcId="{ED33E3B4-1B1A-425D-98F7-2E063A16FFEE}" destId="{59C327A3-C056-4A28-8758-4068EC267A6B}" srcOrd="1" destOrd="0" presId="urn:microsoft.com/office/officeart/2008/layout/HorizontalMultiLevelHierarchy"/>
    <dgm:cxn modelId="{0C2EB6CA-34EC-498E-82F5-3DE5C65F8E5C}" type="presOf" srcId="{B5A94278-3460-469C-9C5F-AD9D36C950F0}" destId="{914A3A5A-A504-4AB1-B3A2-889158789E87}" srcOrd="1" destOrd="0" presId="urn:microsoft.com/office/officeart/2008/layout/HorizontalMultiLevelHierarchy"/>
    <dgm:cxn modelId="{ECBE5A74-273A-453D-B0F7-350AA959EBC9}" type="presOf" srcId="{FABF981F-8038-4E32-A978-2B6231CB4AF9}" destId="{846EFAB4-EAE1-4E6C-B88B-7E52796C5205}" srcOrd="0" destOrd="0" presId="urn:microsoft.com/office/officeart/2008/layout/HorizontalMultiLevelHierarchy"/>
    <dgm:cxn modelId="{0EE6EB08-65D1-45F9-A19C-08509063F520}" type="presOf" srcId="{934FAF98-603E-4B3B-AE74-A0E0E53A4395}" destId="{02674A05-5472-44B4-81D2-7116F4184BEE}" srcOrd="1" destOrd="0" presId="urn:microsoft.com/office/officeart/2008/layout/HorizontalMultiLevelHierarchy"/>
    <dgm:cxn modelId="{BE2FBB8D-D9E1-4C51-9E57-530B7A784581}" type="presOf" srcId="{E9D04DB6-5D4D-4C68-9349-FBA364762E9C}" destId="{6D836D6B-5535-41D4-82FF-1E90CAC3E709}" srcOrd="0" destOrd="0" presId="urn:microsoft.com/office/officeart/2008/layout/HorizontalMultiLevelHierarchy"/>
    <dgm:cxn modelId="{688471B4-E573-45FD-8FAE-E87991299614}" srcId="{45761AAA-2151-4318-96C9-944C93BF5ACC}" destId="{FABF981F-8038-4E32-A978-2B6231CB4AF9}" srcOrd="2" destOrd="0" parTransId="{934FAF98-603E-4B3B-AE74-A0E0E53A4395}" sibTransId="{92795C27-FD35-4333-BD9A-48D514963933}"/>
    <dgm:cxn modelId="{020DE110-855F-4379-B589-EED1394C9912}" type="presOf" srcId="{B5A94278-3460-469C-9C5F-AD9D36C950F0}" destId="{26C86DCF-BDB7-4173-9267-FEEFDC718A8F}" srcOrd="0" destOrd="0" presId="urn:microsoft.com/office/officeart/2008/layout/HorizontalMultiLevelHierarchy"/>
    <dgm:cxn modelId="{292229EA-3402-439D-BBBC-1B058AD79AED}" type="presOf" srcId="{ED33E3B4-1B1A-425D-98F7-2E063A16FFEE}" destId="{AD5C507C-3B55-4FBE-B455-2A7676271099}" srcOrd="0" destOrd="0" presId="urn:microsoft.com/office/officeart/2008/layout/HorizontalMultiLevelHierarchy"/>
    <dgm:cxn modelId="{FFEEDA0D-70B1-4438-B492-026C2EC6EFF9}" srcId="{45761AAA-2151-4318-96C9-944C93BF5ACC}" destId="{09FBB5B9-436D-4272-95D3-B5CCD0E157F9}" srcOrd="1" destOrd="0" parTransId="{B5A94278-3460-469C-9C5F-AD9D36C950F0}" sibTransId="{6DB0E420-86E8-4A3B-BCF7-B92AC6A46686}"/>
    <dgm:cxn modelId="{2333791D-45FD-4A65-B5C8-CB765D655647}" type="presOf" srcId="{934FAF98-603E-4B3B-AE74-A0E0E53A4395}" destId="{68A4C08B-E0FB-4DF3-A943-A261137759D5}" srcOrd="0"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0D41C62E-A798-4D1A-9D7A-564A85C7692F}" type="presOf" srcId="{E7928715-5021-4351-AD4D-EB764D8BFF60}" destId="{8F28FD4D-CB61-42F5-A0EB-9A3E9641DFCF}" srcOrd="0" destOrd="0" presId="urn:microsoft.com/office/officeart/2008/layout/HorizontalMultiLevelHierarchy"/>
    <dgm:cxn modelId="{9DFFB7FA-AB42-46D3-B002-27D8349A1FDE}" type="presOf" srcId="{09FBB5B9-436D-4272-95D3-B5CCD0E157F9}" destId="{D992339D-5384-4EAB-987E-5B6757FA115D}" srcOrd="0" destOrd="0" presId="urn:microsoft.com/office/officeart/2008/layout/HorizontalMultiLevelHierarchy"/>
    <dgm:cxn modelId="{DB61360A-D4EF-413C-AEE5-608FFE1BA2D4}" type="presOf" srcId="{45761AAA-2151-4318-96C9-944C93BF5ACC}" destId="{99B23C76-9C6C-4428-BA96-671C52ADE9DE}" srcOrd="0" destOrd="0" presId="urn:microsoft.com/office/officeart/2008/layout/HorizontalMultiLevelHierarchy"/>
    <dgm:cxn modelId="{C760390A-5AB6-470F-A690-1CACE42C8BF5}" type="presParOf" srcId="{6D836D6B-5535-41D4-82FF-1E90CAC3E709}" destId="{819BCC26-DF61-4E9C-8AF4-3346901A7D82}" srcOrd="0" destOrd="0" presId="urn:microsoft.com/office/officeart/2008/layout/HorizontalMultiLevelHierarchy"/>
    <dgm:cxn modelId="{D2D3E8F6-1EEB-4B25-B99A-A8D7FA6BC143}" type="presParOf" srcId="{819BCC26-DF61-4E9C-8AF4-3346901A7D82}" destId="{99B23C76-9C6C-4428-BA96-671C52ADE9DE}" srcOrd="0" destOrd="0" presId="urn:microsoft.com/office/officeart/2008/layout/HorizontalMultiLevelHierarchy"/>
    <dgm:cxn modelId="{3ED889FD-6684-48E9-87B5-9A17E0651109}" type="presParOf" srcId="{819BCC26-DF61-4E9C-8AF4-3346901A7D82}" destId="{AD900A5E-FDE2-45F9-A07E-D39DFDFECCA6}" srcOrd="1" destOrd="0" presId="urn:microsoft.com/office/officeart/2008/layout/HorizontalMultiLevelHierarchy"/>
    <dgm:cxn modelId="{54E4AB80-4CCD-41F8-BFF8-3F8EAEA63957}" type="presParOf" srcId="{AD900A5E-FDE2-45F9-A07E-D39DFDFECCA6}" destId="{AD5C507C-3B55-4FBE-B455-2A7676271099}" srcOrd="0" destOrd="0" presId="urn:microsoft.com/office/officeart/2008/layout/HorizontalMultiLevelHierarchy"/>
    <dgm:cxn modelId="{EA1C6E8D-FCEB-458E-8B9F-4C2183F416E1}" type="presParOf" srcId="{AD5C507C-3B55-4FBE-B455-2A7676271099}" destId="{59C327A3-C056-4A28-8758-4068EC267A6B}" srcOrd="0" destOrd="0" presId="urn:microsoft.com/office/officeart/2008/layout/HorizontalMultiLevelHierarchy"/>
    <dgm:cxn modelId="{C11B9522-563A-47E7-8E74-EEE6B8BAAF87}" type="presParOf" srcId="{AD900A5E-FDE2-45F9-A07E-D39DFDFECCA6}" destId="{B8EC352A-FBE2-468F-8FF0-110B7D5E2A61}" srcOrd="1" destOrd="0" presId="urn:microsoft.com/office/officeart/2008/layout/HorizontalMultiLevelHierarchy"/>
    <dgm:cxn modelId="{E70A70BB-4F27-4105-B6A2-1C9B179B50DB}" type="presParOf" srcId="{B8EC352A-FBE2-468F-8FF0-110B7D5E2A61}" destId="{8F28FD4D-CB61-42F5-A0EB-9A3E9641DFCF}" srcOrd="0" destOrd="0" presId="urn:microsoft.com/office/officeart/2008/layout/HorizontalMultiLevelHierarchy"/>
    <dgm:cxn modelId="{514002B6-1DEE-4A9D-B44D-94FB8BEC7EC5}" type="presParOf" srcId="{B8EC352A-FBE2-468F-8FF0-110B7D5E2A61}" destId="{BDBED3F8-8087-44EF-8219-D2B56B60E8D2}" srcOrd="1" destOrd="0" presId="urn:microsoft.com/office/officeart/2008/layout/HorizontalMultiLevelHierarchy"/>
    <dgm:cxn modelId="{C68080D4-672F-484B-847E-FE3AE3646339}" type="presParOf" srcId="{AD900A5E-FDE2-45F9-A07E-D39DFDFECCA6}" destId="{26C86DCF-BDB7-4173-9267-FEEFDC718A8F}" srcOrd="2" destOrd="0" presId="urn:microsoft.com/office/officeart/2008/layout/HorizontalMultiLevelHierarchy"/>
    <dgm:cxn modelId="{65C941AB-8857-47D2-BBF1-60E2A960034C}" type="presParOf" srcId="{26C86DCF-BDB7-4173-9267-FEEFDC718A8F}" destId="{914A3A5A-A504-4AB1-B3A2-889158789E87}" srcOrd="0" destOrd="0" presId="urn:microsoft.com/office/officeart/2008/layout/HorizontalMultiLevelHierarchy"/>
    <dgm:cxn modelId="{1282D07D-B859-4AC0-9FE8-24715AD6FF8E}" type="presParOf" srcId="{AD900A5E-FDE2-45F9-A07E-D39DFDFECCA6}" destId="{5A33E5D0-21BE-436A-BA06-623053B011F6}" srcOrd="3" destOrd="0" presId="urn:microsoft.com/office/officeart/2008/layout/HorizontalMultiLevelHierarchy"/>
    <dgm:cxn modelId="{EF789C5C-FDBB-400C-94B1-90D251C966D5}" type="presParOf" srcId="{5A33E5D0-21BE-436A-BA06-623053B011F6}" destId="{D992339D-5384-4EAB-987E-5B6757FA115D}" srcOrd="0" destOrd="0" presId="urn:microsoft.com/office/officeart/2008/layout/HorizontalMultiLevelHierarchy"/>
    <dgm:cxn modelId="{344F3A7C-55AF-4B1F-A8ED-B4E90D4A3FEE}" type="presParOf" srcId="{5A33E5D0-21BE-436A-BA06-623053B011F6}" destId="{F84B0491-CAF4-4782-9917-A4B83E2591B4}" srcOrd="1" destOrd="0" presId="urn:microsoft.com/office/officeart/2008/layout/HorizontalMultiLevelHierarchy"/>
    <dgm:cxn modelId="{38B2B8E1-875B-4DDC-8A93-B35F59A91AA6}" type="presParOf" srcId="{AD900A5E-FDE2-45F9-A07E-D39DFDFECCA6}" destId="{68A4C08B-E0FB-4DF3-A943-A261137759D5}" srcOrd="4" destOrd="0" presId="urn:microsoft.com/office/officeart/2008/layout/HorizontalMultiLevelHierarchy"/>
    <dgm:cxn modelId="{B7AE8D56-6360-4F09-9295-9DD1E675C658}" type="presParOf" srcId="{68A4C08B-E0FB-4DF3-A943-A261137759D5}" destId="{02674A05-5472-44B4-81D2-7116F4184BEE}" srcOrd="0" destOrd="0" presId="urn:microsoft.com/office/officeart/2008/layout/HorizontalMultiLevelHierarchy"/>
    <dgm:cxn modelId="{92C8B5A5-B17B-4D98-8C28-CB1812CA6433}" type="presParOf" srcId="{AD900A5E-FDE2-45F9-A07E-D39DFDFECCA6}" destId="{99FBE0EC-804C-4BA3-A276-387795E15B00}" srcOrd="5" destOrd="0" presId="urn:microsoft.com/office/officeart/2008/layout/HorizontalMultiLevelHierarchy"/>
    <dgm:cxn modelId="{EC42AF06-C039-4CAE-BB85-8C789055A3F0}" type="presParOf" srcId="{99FBE0EC-804C-4BA3-A276-387795E15B00}" destId="{846EFAB4-EAE1-4E6C-B88B-7E52796C5205}" srcOrd="0" destOrd="0" presId="urn:microsoft.com/office/officeart/2008/layout/HorizontalMultiLevelHierarchy"/>
    <dgm:cxn modelId="{1D8828CF-71BD-4E22-B276-40BBEFC60897}" type="presParOf" srcId="{99FBE0EC-804C-4BA3-A276-387795E15B00}" destId="{16B00D61-A70A-4778-8017-4C2DC1C0E2A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rgbClr val="0070C0"/>
              </a:solidFill>
            </a:rPr>
            <a:t>Banques, Assurances, Actuariat, Etablissements financiers… </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2413"/>
      <dgm:spPr>
        <a:solidFill>
          <a:srgbClr val="7030A0"/>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6BC4C76C-4EC3-4E24-BE10-EAB315C6C9C9}" type="presOf" srcId="{DF850BA0-980F-487C-943C-295FCF14F677}" destId="{52DC174A-9114-4957-B5D5-ACC8220DE2DC}" srcOrd="0" destOrd="0" presId="urn:microsoft.com/office/officeart/2005/8/layout/pyramid2"/>
    <dgm:cxn modelId="{94EBC30F-ED34-4418-B383-7DF0430ACCDF}" type="presOf" srcId="{C0FCB6FA-27F6-4276-A848-DDD391414462}" destId="{7A7E3190-F950-45F3-9A89-567A6D1B1DAE}" srcOrd="0" destOrd="0" presId="urn:microsoft.com/office/officeart/2005/8/layout/pyramid2"/>
    <dgm:cxn modelId="{9BE13BB7-EF40-47D9-AD50-41BFC02AF43F}" type="presParOf" srcId="{52DC174A-9114-4957-B5D5-ACC8220DE2DC}" destId="{81B447EB-C94D-45D4-AFE5-AD856F6F8475}" srcOrd="0" destOrd="0" presId="urn:microsoft.com/office/officeart/2005/8/layout/pyramid2"/>
    <dgm:cxn modelId="{6A717BBE-6F4E-4800-9E0B-F1979BFC34B2}" type="presParOf" srcId="{52DC174A-9114-4957-B5D5-ACC8220DE2DC}" destId="{70F36FD1-C1F9-4FAD-A517-2FE5225F685C}" srcOrd="1" destOrd="0" presId="urn:microsoft.com/office/officeart/2005/8/layout/pyramid2"/>
    <dgm:cxn modelId="{9330F54B-B2DC-4FB3-A43D-AA0119668C47}" type="presParOf" srcId="{70F36FD1-C1F9-4FAD-A517-2FE5225F685C}" destId="{7A7E3190-F950-45F3-9A89-567A6D1B1DAE}" srcOrd="0" destOrd="0" presId="urn:microsoft.com/office/officeart/2005/8/layout/pyramid2"/>
    <dgm:cxn modelId="{FFF204CA-3451-4B12-B17E-692E44BE4EE0}"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rgbClr val="0070C0"/>
              </a:solidFill>
            </a:rPr>
            <a:t>Journaliste dans la presse écrite,</a:t>
          </a:r>
        </a:p>
        <a:p>
          <a:r>
            <a:rPr lang="fr-FR" sz="2000" b="1" dirty="0" smtClean="0">
              <a:solidFill>
                <a:srgbClr val="0070C0"/>
              </a:solidFill>
            </a:rPr>
            <a:t>Secteur de l’audio-visuel</a:t>
          </a:r>
        </a:p>
        <a:p>
          <a:r>
            <a:rPr lang="fr-FR" sz="2000" b="1" dirty="0" smtClean="0">
              <a:solidFill>
                <a:srgbClr val="0070C0"/>
              </a:solidFill>
            </a:rPr>
            <a:t>Attaché de communication dans les institutions étatiques, Boites de Communication publiques et privées</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rgbClr val="D09E00"/>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218347" custScaleY="190296" custLinFactNeighborX="45733">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BD5EEC1F-DAD9-4B12-A264-AC883090F3BD}" type="presOf" srcId="{DF850BA0-980F-487C-943C-295FCF14F677}" destId="{52DC174A-9114-4957-B5D5-ACC8220DE2DC}" srcOrd="0" destOrd="0" presId="urn:microsoft.com/office/officeart/2005/8/layout/pyramid2"/>
    <dgm:cxn modelId="{B21A8E0C-3C80-4A4D-A573-AADBBCEBCA87}" type="presOf" srcId="{C0FCB6FA-27F6-4276-A848-DDD391414462}" destId="{7A7E3190-F950-45F3-9A89-567A6D1B1DAE}" srcOrd="0" destOrd="0" presId="urn:microsoft.com/office/officeart/2005/8/layout/pyramid2"/>
    <dgm:cxn modelId="{86F38AE8-6314-4A3D-846F-5B5C881AFBF2}" type="presParOf" srcId="{52DC174A-9114-4957-B5D5-ACC8220DE2DC}" destId="{81B447EB-C94D-45D4-AFE5-AD856F6F8475}" srcOrd="0" destOrd="0" presId="urn:microsoft.com/office/officeart/2005/8/layout/pyramid2"/>
    <dgm:cxn modelId="{529CACE0-FF86-4779-AEF3-D1B4A518D804}" type="presParOf" srcId="{52DC174A-9114-4957-B5D5-ACC8220DE2DC}" destId="{70F36FD1-C1F9-4FAD-A517-2FE5225F685C}" srcOrd="1" destOrd="0" presId="urn:microsoft.com/office/officeart/2005/8/layout/pyramid2"/>
    <dgm:cxn modelId="{01A4F408-C1F5-4E4C-A1A7-ED1FD8008103}" type="presParOf" srcId="{70F36FD1-C1F9-4FAD-A517-2FE5225F685C}" destId="{7A7E3190-F950-45F3-9A89-567A6D1B1DAE}" srcOrd="0" destOrd="0" presId="urn:microsoft.com/office/officeart/2005/8/layout/pyramid2"/>
    <dgm:cxn modelId="{BA616F99-64A4-48F6-9082-A699BD83C102}"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chemeClr val="tx2">
                  <a:lumMod val="50000"/>
                </a:schemeClr>
              </a:solidFill>
            </a:rPr>
            <a:t>Secteur de l’agriculture et du développement rural, Fermes agricoles, Parcs zoologiques, fermes aquacoles,  secteurs privés, Abattoirs, Bureaux d’hygiène…</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chemeClr val="bg2">
            <a:lumMod val="50000"/>
          </a:schemeClr>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218347" custScaleY="190296" custLinFactNeighborX="45733">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2E5970E9-4ABE-4E30-8AD2-899A98E7FA43}" type="presOf" srcId="{DF850BA0-980F-487C-943C-295FCF14F677}" destId="{52DC174A-9114-4957-B5D5-ACC8220DE2DC}" srcOrd="0" destOrd="0" presId="urn:microsoft.com/office/officeart/2005/8/layout/pyramid2"/>
    <dgm:cxn modelId="{34131D57-8385-47A3-9D7D-B7C44FE10CA9}" type="presOf" srcId="{C0FCB6FA-27F6-4276-A848-DDD391414462}" destId="{7A7E3190-F950-45F3-9A89-567A6D1B1DAE}" srcOrd="0" destOrd="0" presId="urn:microsoft.com/office/officeart/2005/8/layout/pyramid2"/>
    <dgm:cxn modelId="{0DB8287E-D879-4D18-B283-8186AF6F9800}" type="presParOf" srcId="{52DC174A-9114-4957-B5D5-ACC8220DE2DC}" destId="{81B447EB-C94D-45D4-AFE5-AD856F6F8475}" srcOrd="0" destOrd="0" presId="urn:microsoft.com/office/officeart/2005/8/layout/pyramid2"/>
    <dgm:cxn modelId="{380917FB-C436-4D6B-989D-FDC1CFB4496C}" type="presParOf" srcId="{52DC174A-9114-4957-B5D5-ACC8220DE2DC}" destId="{70F36FD1-C1F9-4FAD-A517-2FE5225F685C}" srcOrd="1" destOrd="0" presId="urn:microsoft.com/office/officeart/2005/8/layout/pyramid2"/>
    <dgm:cxn modelId="{F32660BB-10E9-4AF8-ADDF-D4D7AF726448}" type="presParOf" srcId="{70F36FD1-C1F9-4FAD-A517-2FE5225F685C}" destId="{7A7E3190-F950-45F3-9A89-567A6D1B1DAE}" srcOrd="0" destOrd="0" presId="urn:microsoft.com/office/officeart/2005/8/layout/pyramid2"/>
    <dgm:cxn modelId="{93112F73-BBFB-4F4A-A75B-BA34D071EBD6}"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000" b="1" dirty="0" smtClean="0">
              <a:solidFill>
                <a:srgbClr val="000099"/>
              </a:solidFill>
            </a:rPr>
            <a:t>Secteurs de la pêche et de l’aquaculture. Centres de recherches pour le développement de la pêche,</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rgbClr val="00B0F0"/>
        </a:solidFill>
      </dgm:spPr>
      <dgm:t>
        <a:bodyPr/>
        <a:lstStyle/>
        <a:p>
          <a:endParaRPr lang="fr-BE"/>
        </a:p>
      </dgm:t>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218347" custScaleY="190296" custLinFactNeighborX="45733">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B049E1C1-8DEA-4A82-A626-B4279E0F5AB0}" type="presOf" srcId="{C0FCB6FA-27F6-4276-A848-DDD391414462}" destId="{7A7E3190-F950-45F3-9A89-567A6D1B1DAE}" srcOrd="0" destOrd="0" presId="urn:microsoft.com/office/officeart/2005/8/layout/pyramid2"/>
    <dgm:cxn modelId="{EBDE3976-4ECF-4DF1-9A01-F2AC4D0D5A14}" type="presOf" srcId="{DF850BA0-980F-487C-943C-295FCF14F677}" destId="{52DC174A-9114-4957-B5D5-ACC8220DE2DC}" srcOrd="0" destOrd="0" presId="urn:microsoft.com/office/officeart/2005/8/layout/pyramid2"/>
    <dgm:cxn modelId="{78C7589F-6E6E-4001-956B-9BF93AC37CC6}" type="presParOf" srcId="{52DC174A-9114-4957-B5D5-ACC8220DE2DC}" destId="{81B447EB-C94D-45D4-AFE5-AD856F6F8475}" srcOrd="0" destOrd="0" presId="urn:microsoft.com/office/officeart/2005/8/layout/pyramid2"/>
    <dgm:cxn modelId="{61C8AB05-E3D5-4951-BDB2-C1E64D6BF511}" type="presParOf" srcId="{52DC174A-9114-4957-B5D5-ACC8220DE2DC}" destId="{70F36FD1-C1F9-4FAD-A517-2FE5225F685C}" srcOrd="1" destOrd="0" presId="urn:microsoft.com/office/officeart/2005/8/layout/pyramid2"/>
    <dgm:cxn modelId="{3DBC4142-9E01-4837-8EA7-7CF555417F52}" type="presParOf" srcId="{70F36FD1-C1F9-4FAD-A517-2FE5225F685C}" destId="{7A7E3190-F950-45F3-9A89-567A6D1B1DAE}" srcOrd="0" destOrd="0" presId="urn:microsoft.com/office/officeart/2005/8/layout/pyramid2"/>
    <dgm:cxn modelId="{96458427-B23C-46CF-AE4C-600818004933}"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accent3_3" csCatId="accent3" phldr="1"/>
      <dgm:spPr/>
      <dgm:t>
        <a:bodyPr/>
        <a:lstStyle/>
        <a:p>
          <a:endParaRPr lang="fr-BE"/>
        </a:p>
      </dgm:t>
    </dgm:pt>
    <dgm:pt modelId="{C0FCB6FA-27F6-4276-A848-DDD39141446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b="1" dirty="0" smtClean="0">
              <a:solidFill>
                <a:schemeClr val="bg2">
                  <a:lumMod val="25000"/>
                </a:schemeClr>
              </a:solidFill>
            </a:rPr>
            <a:t>Secteur des Finances, Comptable, Banques,  </a:t>
          </a:r>
          <a:endParaRPr lang="fr-FR" sz="1800" b="1" dirty="0">
            <a:solidFill>
              <a:schemeClr val="bg2">
                <a:lumMod val="2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pPr rtl="0"/>
          <a:r>
            <a:rPr lang="fr-FR" sz="1800" b="1" u="none" dirty="0" smtClean="0">
              <a:solidFill>
                <a:schemeClr val="bg2">
                  <a:lumMod val="25000"/>
                </a:schemeClr>
              </a:solidFill>
            </a:rPr>
            <a:t>Gestionnaire des stocks,  Ressources Humaines, Chargés des Moyens Généraux, </a:t>
          </a:r>
          <a:endParaRPr lang="fr-FR" sz="1800" b="1" u="none" dirty="0">
            <a:solidFill>
              <a:schemeClr val="bg2">
                <a:lumMod val="2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DF9BAAE4-C4D9-4FD7-A2E4-29FBF2854D50}">
      <dgm:prSet phldrT="[Texte]" custT="1"/>
      <dgm:spPr/>
      <dgm:t>
        <a:bodyPr/>
        <a:lstStyle/>
        <a:p>
          <a:pPr rtl="0"/>
          <a:r>
            <a:rPr lang="fr-FR" sz="1800" b="1" u="none" dirty="0" smtClean="0">
              <a:solidFill>
                <a:schemeClr val="bg2">
                  <a:lumMod val="25000"/>
                </a:schemeClr>
              </a:solidFill>
            </a:rPr>
            <a:t>Commercial, Déclarant en Douanes, Cadre d’Etude Approvisionnement,  Impôts</a:t>
          </a:r>
          <a:endParaRPr lang="fr-FR" sz="1800" b="1" u="none" dirty="0">
            <a:solidFill>
              <a:schemeClr val="bg2">
                <a:lumMod val="25000"/>
              </a:schemeClr>
            </a:solidFill>
          </a:endParaRPr>
        </a:p>
      </dgm:t>
    </dgm:pt>
    <dgm:pt modelId="{30912C62-5408-4785-B4DC-7A20D0BAC1D4}" type="parTrans" cxnId="{95774ACB-FE89-4947-AAA3-0F4F1104B5D4}">
      <dgm:prSet/>
      <dgm:spPr/>
      <dgm:t>
        <a:bodyPr/>
        <a:lstStyle/>
        <a:p>
          <a:endParaRPr lang="fr-BE"/>
        </a:p>
      </dgm:t>
    </dgm:pt>
    <dgm:pt modelId="{7828009D-842A-4A9E-B981-AE6D7ACE0803}" type="sibTrans" cxnId="{95774ACB-FE89-4947-AAA3-0F4F1104B5D4}">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dgm:t>
        <a:bodyPr/>
        <a:lstStyle/>
        <a:p>
          <a:endParaRPr lang="fr-FR"/>
        </a:p>
      </dgm:t>
    </dgm:pt>
    <dgm:pt modelId="{70F36FD1-C1F9-4FAD-A517-2FE5225F685C}" type="pres">
      <dgm:prSet presAssocID="{DF850BA0-980F-487C-943C-295FCF14F677}" presName="theList" presStyleCnt="0"/>
      <dgm:spPr/>
      <dgm:t>
        <a:bodyPr/>
        <a:lstStyle/>
        <a:p>
          <a:endParaRPr lang="fr-FR"/>
        </a:p>
      </dgm:t>
    </dgm:pt>
    <dgm:pt modelId="{7A7E3190-F950-45F3-9A89-567A6D1B1DAE}" type="pres">
      <dgm:prSet presAssocID="{C0FCB6FA-27F6-4276-A848-DDD391414462}" presName="aNode" presStyleLbl="fgAcc1" presStyleIdx="0" presStyleCnt="3" custScaleX="180335" custScaleY="40644"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t>
        <a:bodyPr/>
        <a:lstStyle/>
        <a:p>
          <a:endParaRPr lang="fr-FR"/>
        </a:p>
      </dgm:t>
    </dgm:pt>
    <dgm:pt modelId="{C3E477BD-5079-46B2-92AC-01225D574E5E}" type="pres">
      <dgm:prSet presAssocID="{CF58E460-DF30-4E3A-BF88-845C22EFF429}" presName="aNode" presStyleLbl="fgAcc1" presStyleIdx="1" presStyleCnt="3" custScaleX="147623" custScaleY="33040" custLinFactNeighborX="12491" custLinFactNeighborY="-13076">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t>
        <a:bodyPr/>
        <a:lstStyle/>
        <a:p>
          <a:endParaRPr lang="fr-FR"/>
        </a:p>
      </dgm:t>
    </dgm:pt>
    <dgm:pt modelId="{AD869E1A-99B4-4011-AEE1-E335A547ADA1}" type="pres">
      <dgm:prSet presAssocID="{DF9BAAE4-C4D9-4FD7-A2E4-29FBF2854D50}" presName="aNode" presStyleLbl="fgAcc1" presStyleIdx="2" presStyleCnt="3" custScaleX="174159" custScaleY="33545" custLinFactNeighborX="12491" custLinFactNeighborY="-40285">
        <dgm:presLayoutVars>
          <dgm:bulletEnabled val="1"/>
        </dgm:presLayoutVars>
      </dgm:prSet>
      <dgm:spPr/>
      <dgm:t>
        <a:bodyPr/>
        <a:lstStyle/>
        <a:p>
          <a:endParaRPr lang="fr-BE"/>
        </a:p>
      </dgm:t>
    </dgm:pt>
    <dgm:pt modelId="{40511141-8728-4930-B81D-BD06CE175499}" type="pres">
      <dgm:prSet presAssocID="{DF9BAAE4-C4D9-4FD7-A2E4-29FBF2854D50}" presName="aSpace" presStyleCnt="0"/>
      <dgm:spPr/>
      <dgm:t>
        <a:bodyPr/>
        <a:lstStyle/>
        <a:p>
          <a:endParaRPr lang="fr-FR"/>
        </a:p>
      </dgm:t>
    </dgm:pt>
  </dgm:ptLst>
  <dgm:cxnLst>
    <dgm:cxn modelId="{2B089A04-EA64-48A1-8AEC-A77EB301D1B6}" srcId="{DF850BA0-980F-487C-943C-295FCF14F677}" destId="{C0FCB6FA-27F6-4276-A848-DDD391414462}" srcOrd="0" destOrd="0" parTransId="{515EE362-FA91-41B0-AC1D-4901FF5606DE}" sibTransId="{0738F614-6F7E-47D8-903B-609C0288B3F7}"/>
    <dgm:cxn modelId="{4F53CFA8-518F-4476-8F24-1219E046BA82}" type="presOf" srcId="{DF850BA0-980F-487C-943C-295FCF14F677}" destId="{52DC174A-9114-4957-B5D5-ACC8220DE2DC}" srcOrd="0" destOrd="0" presId="urn:microsoft.com/office/officeart/2005/8/layout/pyramid2"/>
    <dgm:cxn modelId="{5DAE6E94-F6D0-4930-AEB7-0AA7B2754183}" type="presOf" srcId="{C0FCB6FA-27F6-4276-A848-DDD391414462}" destId="{7A7E3190-F950-45F3-9A89-567A6D1B1DAE}" srcOrd="0" destOrd="0" presId="urn:microsoft.com/office/officeart/2005/8/layout/pyramid2"/>
    <dgm:cxn modelId="{95774ACB-FE89-4947-AAA3-0F4F1104B5D4}" srcId="{DF850BA0-980F-487C-943C-295FCF14F677}" destId="{DF9BAAE4-C4D9-4FD7-A2E4-29FBF2854D50}" srcOrd="2" destOrd="0" parTransId="{30912C62-5408-4785-B4DC-7A20D0BAC1D4}" sibTransId="{7828009D-842A-4A9E-B981-AE6D7ACE0803}"/>
    <dgm:cxn modelId="{827EFC8F-B575-4C1F-B47F-E554CE23E390}" type="presOf" srcId="{CF58E460-DF30-4E3A-BF88-845C22EFF429}" destId="{C3E477BD-5079-46B2-92AC-01225D574E5E}" srcOrd="0" destOrd="0" presId="urn:microsoft.com/office/officeart/2005/8/layout/pyramid2"/>
    <dgm:cxn modelId="{03799FC7-D34D-4E45-A809-0E147864B261}" srcId="{DF850BA0-980F-487C-943C-295FCF14F677}" destId="{CF58E460-DF30-4E3A-BF88-845C22EFF429}" srcOrd="1" destOrd="0" parTransId="{E22A5FD4-10E5-44A4-94BF-3200210FD3B7}" sibTransId="{D7D834B1-01ED-42FB-BBCA-8FB594B1DD15}"/>
    <dgm:cxn modelId="{D232F099-2BE2-4CB3-B127-67C3804E20EE}" type="presOf" srcId="{DF9BAAE4-C4D9-4FD7-A2E4-29FBF2854D50}" destId="{AD869E1A-99B4-4011-AEE1-E335A547ADA1}" srcOrd="0" destOrd="0" presId="urn:microsoft.com/office/officeart/2005/8/layout/pyramid2"/>
    <dgm:cxn modelId="{F652870A-4F46-456A-987D-88CA6F541893}" type="presParOf" srcId="{52DC174A-9114-4957-B5D5-ACC8220DE2DC}" destId="{81B447EB-C94D-45D4-AFE5-AD856F6F8475}" srcOrd="0" destOrd="0" presId="urn:microsoft.com/office/officeart/2005/8/layout/pyramid2"/>
    <dgm:cxn modelId="{A762DE40-7992-40FE-9797-5BEDA361B1B8}" type="presParOf" srcId="{52DC174A-9114-4957-B5D5-ACC8220DE2DC}" destId="{70F36FD1-C1F9-4FAD-A517-2FE5225F685C}" srcOrd="1" destOrd="0" presId="urn:microsoft.com/office/officeart/2005/8/layout/pyramid2"/>
    <dgm:cxn modelId="{27D758B7-A616-4D68-9242-8337A9A606B7}" type="presParOf" srcId="{70F36FD1-C1F9-4FAD-A517-2FE5225F685C}" destId="{7A7E3190-F950-45F3-9A89-567A6D1B1DAE}" srcOrd="0" destOrd="0" presId="urn:microsoft.com/office/officeart/2005/8/layout/pyramid2"/>
    <dgm:cxn modelId="{90662728-A56B-4C0B-8104-9807482659C2}" type="presParOf" srcId="{70F36FD1-C1F9-4FAD-A517-2FE5225F685C}" destId="{083C19E5-8B98-420B-967F-AC5E083F8363}" srcOrd="1" destOrd="0" presId="urn:microsoft.com/office/officeart/2005/8/layout/pyramid2"/>
    <dgm:cxn modelId="{36A73CFC-5CB0-463B-9709-78D1346DCE2F}" type="presParOf" srcId="{70F36FD1-C1F9-4FAD-A517-2FE5225F685C}" destId="{C3E477BD-5079-46B2-92AC-01225D574E5E}" srcOrd="2" destOrd="0" presId="urn:microsoft.com/office/officeart/2005/8/layout/pyramid2"/>
    <dgm:cxn modelId="{E311706F-51CD-4956-9B63-4836FFE4B9EE}" type="presParOf" srcId="{70F36FD1-C1F9-4FAD-A517-2FE5225F685C}" destId="{948EB712-9C3F-48BE-8EDA-58617D9D6AD2}" srcOrd="3" destOrd="0" presId="urn:microsoft.com/office/officeart/2005/8/layout/pyramid2"/>
    <dgm:cxn modelId="{7AC90902-4BCF-412A-BBE5-475AE31A25F5}" type="presParOf" srcId="{70F36FD1-C1F9-4FAD-A517-2FE5225F685C}" destId="{AD869E1A-99B4-4011-AEE1-E335A547ADA1}" srcOrd="4" destOrd="0" presId="urn:microsoft.com/office/officeart/2005/8/layout/pyramid2"/>
    <dgm:cxn modelId="{F27496BD-912A-4A7F-B768-886DC28D84D3}" type="presParOf" srcId="{70F36FD1-C1F9-4FAD-A517-2FE5225F685C}" destId="{40511141-8728-4930-B81D-BD06CE175499}"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endParaRPr lang="fr-FR" sz="2000" b="1" dirty="0" smtClean="0">
            <a:solidFill>
              <a:srgbClr val="0070C0"/>
            </a:solidFill>
          </a:endParaRPr>
        </a:p>
        <a:p>
          <a:r>
            <a:rPr lang="fr-FR" sz="2000" b="1" dirty="0" smtClean="0">
              <a:solidFill>
                <a:srgbClr val="0070C0"/>
              </a:solidFill>
            </a:rPr>
            <a:t>Algérie</a:t>
          </a:r>
          <a:r>
            <a:rPr lang="fr-FR" sz="2000" b="1" baseline="0" dirty="0" smtClean="0">
              <a:solidFill>
                <a:srgbClr val="0070C0"/>
              </a:solidFill>
            </a:rPr>
            <a:t> Telecom…</a:t>
          </a:r>
          <a:endParaRPr lang="fr-FR" sz="20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2000" b="1" dirty="0" smtClean="0">
              <a:solidFill>
                <a:srgbClr val="0070C0"/>
              </a:solidFill>
            </a:rPr>
            <a:t>Tous les secteurs publiques et privés...</a:t>
          </a:r>
          <a:endParaRPr lang="fr-FR" sz="20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7030A0"/>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38044"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15ACAAFE-2E6C-4655-AF9D-16232A768ABF}" type="presOf" srcId="{A53C5A95-FE86-4F64-8FB4-40AC5D3753BA}" destId="{5D7FA0A0-3535-4EA6-BF21-E5467B7C0590}" srcOrd="0" destOrd="0" presId="urn:microsoft.com/office/officeart/2005/8/layout/pyramid2"/>
    <dgm:cxn modelId="{ED051A22-5F2F-4726-ADFD-8E21B11E4DD9}" type="presOf" srcId="{C0FCB6FA-27F6-4276-A848-DDD391414462}" destId="{7A7E3190-F950-45F3-9A89-567A6D1B1DAE}" srcOrd="0" destOrd="0" presId="urn:microsoft.com/office/officeart/2005/8/layout/pyramid2"/>
    <dgm:cxn modelId="{FDE2DE10-AF1C-4C11-8E14-1CD373873725}" srcId="{DF850BA0-980F-487C-943C-295FCF14F677}" destId="{A53C5A95-FE86-4F64-8FB4-40AC5D3753BA}" srcOrd="1" destOrd="0" parTransId="{6FDA76F1-76B6-4889-9C73-B99AAF5BAA4A}" sibTransId="{688A9A12-FBEB-485E-A980-481248E01C38}"/>
    <dgm:cxn modelId="{BA762CBA-4FA6-4DBD-964B-7809120AFDE2}" type="presOf" srcId="{DF850BA0-980F-487C-943C-295FCF14F677}" destId="{52DC174A-9114-4957-B5D5-ACC8220DE2DC}" srcOrd="0" destOrd="0" presId="urn:microsoft.com/office/officeart/2005/8/layout/pyramid2"/>
    <dgm:cxn modelId="{2A985B95-6625-488B-96BB-CCFAA2C27C71}" type="presParOf" srcId="{52DC174A-9114-4957-B5D5-ACC8220DE2DC}" destId="{81B447EB-C94D-45D4-AFE5-AD856F6F8475}" srcOrd="0" destOrd="0" presId="urn:microsoft.com/office/officeart/2005/8/layout/pyramid2"/>
    <dgm:cxn modelId="{6BDDC8E6-8D82-4B82-A1E9-FDBA399A0D8C}" type="presParOf" srcId="{52DC174A-9114-4957-B5D5-ACC8220DE2DC}" destId="{70F36FD1-C1F9-4FAD-A517-2FE5225F685C}" srcOrd="1" destOrd="0" presId="urn:microsoft.com/office/officeart/2005/8/layout/pyramid2"/>
    <dgm:cxn modelId="{3C1FF795-9A5A-478E-953C-F9C9C29FCE81}" type="presParOf" srcId="{70F36FD1-C1F9-4FAD-A517-2FE5225F685C}" destId="{7A7E3190-F950-45F3-9A89-567A6D1B1DAE}" srcOrd="0" destOrd="0" presId="urn:microsoft.com/office/officeart/2005/8/layout/pyramid2"/>
    <dgm:cxn modelId="{5168D0D5-53DE-4642-B666-C77166D1896A}" type="presParOf" srcId="{70F36FD1-C1F9-4FAD-A517-2FE5225F685C}" destId="{083C19E5-8B98-420B-967F-AC5E083F8363}" srcOrd="1" destOrd="0" presId="urn:microsoft.com/office/officeart/2005/8/layout/pyramid2"/>
    <dgm:cxn modelId="{4F970F6B-8AD9-42D5-8972-1B8A34D7E536}" type="presParOf" srcId="{70F36FD1-C1F9-4FAD-A517-2FE5225F685C}" destId="{5D7FA0A0-3535-4EA6-BF21-E5467B7C0590}" srcOrd="2" destOrd="0" presId="urn:microsoft.com/office/officeart/2005/8/layout/pyramid2"/>
    <dgm:cxn modelId="{C2F621A6-CAAD-4587-8E82-AF79C25E784D}"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5CC7A03A-25C5-4FC7-BB7B-73FFE8863D8F}">
      <dgm:prSet custT="1"/>
      <dgm:spPr/>
      <dgm:t>
        <a:bodyPr/>
        <a:lstStyle/>
        <a:p>
          <a:r>
            <a:rPr lang="fr-BE" sz="1800" dirty="0" smtClean="0"/>
            <a:t>Laboratoires de la  Sureté Nationale, Laboratoires de Recherche et Développement </a:t>
          </a:r>
          <a:endParaRPr lang="fr-BE" sz="1800" dirty="0"/>
        </a:p>
      </dgm:t>
    </dgm:pt>
    <dgm:pt modelId="{0EB0CF27-EF03-4C01-8F10-F112A82D7965}" type="parTrans" cxnId="{6FD3242F-2C17-44E4-A379-42B33B2637FA}">
      <dgm:prSet/>
      <dgm:spPr/>
      <dgm:t>
        <a:bodyPr/>
        <a:lstStyle/>
        <a:p>
          <a:endParaRPr lang="fr-BE"/>
        </a:p>
      </dgm:t>
    </dgm:pt>
    <dgm:pt modelId="{0821BF47-50FF-44C1-B786-787057453E85}" type="sibTrans" cxnId="{6FD3242F-2C17-44E4-A379-42B33B2637FA}">
      <dgm:prSet/>
      <dgm:spPr/>
      <dgm:t>
        <a:bodyPr/>
        <a:lstStyle/>
        <a:p>
          <a:endParaRPr lang="fr-BE"/>
        </a:p>
      </dgm:t>
    </dgm:pt>
    <dgm:pt modelId="{A5BF27BD-DF51-4EC6-8998-4FED7F1F4C5F}">
      <dgm:prSet custT="1"/>
      <dgm:spPr/>
      <dgm:t>
        <a:bodyPr/>
        <a:lstStyle/>
        <a:p>
          <a:r>
            <a:rPr lang="fr-BE" sz="1800" dirty="0" smtClean="0"/>
            <a:t>Santé humaine et animale, agroalimentaire, cosmétologie, environnement, production énergétique, etc.</a:t>
          </a:r>
          <a:endParaRPr lang="fr-BE" sz="1800" dirty="0"/>
        </a:p>
      </dgm:t>
    </dgm:pt>
    <dgm:pt modelId="{3A02ABBC-57BB-48C6-8A55-211A02902AE4}" type="parTrans" cxnId="{55070F97-73EF-4EB7-AC71-2474805989F2}">
      <dgm:prSet/>
      <dgm:spPr/>
      <dgm:t>
        <a:bodyPr/>
        <a:lstStyle/>
        <a:p>
          <a:endParaRPr lang="fr-BE"/>
        </a:p>
      </dgm:t>
    </dgm:pt>
    <dgm:pt modelId="{3F618403-5741-4B6E-9929-CF71AFC38E5F}" type="sibTrans" cxnId="{55070F97-73EF-4EB7-AC71-2474805989F2}">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25408"/>
      <dgm:spPr>
        <a:solidFill>
          <a:srgbClr val="7030A0"/>
        </a:solidFill>
      </dgm:spPr>
    </dgm:pt>
    <dgm:pt modelId="{70F36FD1-C1F9-4FAD-A517-2FE5225F685C}" type="pres">
      <dgm:prSet presAssocID="{DF850BA0-980F-487C-943C-295FCF14F677}" presName="theList" presStyleCnt="0"/>
      <dgm:spPr/>
    </dgm:pt>
    <dgm:pt modelId="{6F0EC8D2-53CC-4EA5-A4E9-799400E5FAB0}" type="pres">
      <dgm:prSet presAssocID="{5CC7A03A-25C5-4FC7-BB7B-73FFE8863D8F}" presName="aNode" presStyleLbl="fgAcc1" presStyleIdx="0" presStyleCnt="2" custScaleX="259729" custScaleY="58026" custLinFactNeighborX="22453" custLinFactNeighborY="88569">
        <dgm:presLayoutVars>
          <dgm:bulletEnabled val="1"/>
        </dgm:presLayoutVars>
      </dgm:prSet>
      <dgm:spPr/>
      <dgm:t>
        <a:bodyPr/>
        <a:lstStyle/>
        <a:p>
          <a:endParaRPr lang="fr-BE"/>
        </a:p>
      </dgm:t>
    </dgm:pt>
    <dgm:pt modelId="{FB5351A2-CABA-466C-B401-308B823BA5DB}" type="pres">
      <dgm:prSet presAssocID="{5CC7A03A-25C5-4FC7-BB7B-73FFE8863D8F}" presName="aSpace" presStyleCnt="0"/>
      <dgm:spPr/>
    </dgm:pt>
    <dgm:pt modelId="{94B83C55-203D-45A4-9123-9BA57EDC3463}" type="pres">
      <dgm:prSet presAssocID="{A5BF27BD-DF51-4EC6-8998-4FED7F1F4C5F}" presName="aNode" presStyleLbl="fgAcc1" presStyleIdx="1" presStyleCnt="2" custScaleX="237262" custLinFactY="866" custLinFactNeighborX="14619" custLinFactNeighborY="100000">
        <dgm:presLayoutVars>
          <dgm:bulletEnabled val="1"/>
        </dgm:presLayoutVars>
      </dgm:prSet>
      <dgm:spPr/>
      <dgm:t>
        <a:bodyPr/>
        <a:lstStyle/>
        <a:p>
          <a:endParaRPr lang="fr-BE"/>
        </a:p>
      </dgm:t>
    </dgm:pt>
    <dgm:pt modelId="{81085C9E-5F09-4A8A-AA5A-70E4565B36BF}" type="pres">
      <dgm:prSet presAssocID="{A5BF27BD-DF51-4EC6-8998-4FED7F1F4C5F}" presName="aSpace" presStyleCnt="0"/>
      <dgm:spPr/>
    </dgm:pt>
  </dgm:ptLst>
  <dgm:cxnLst>
    <dgm:cxn modelId="{55070F97-73EF-4EB7-AC71-2474805989F2}" srcId="{DF850BA0-980F-487C-943C-295FCF14F677}" destId="{A5BF27BD-DF51-4EC6-8998-4FED7F1F4C5F}" srcOrd="1" destOrd="0" parTransId="{3A02ABBC-57BB-48C6-8A55-211A02902AE4}" sibTransId="{3F618403-5741-4B6E-9929-CF71AFC38E5F}"/>
    <dgm:cxn modelId="{6FD3242F-2C17-44E4-A379-42B33B2637FA}" srcId="{DF850BA0-980F-487C-943C-295FCF14F677}" destId="{5CC7A03A-25C5-4FC7-BB7B-73FFE8863D8F}" srcOrd="0" destOrd="0" parTransId="{0EB0CF27-EF03-4C01-8F10-F112A82D7965}" sibTransId="{0821BF47-50FF-44C1-B786-787057453E85}"/>
    <dgm:cxn modelId="{CD004068-9AB2-4FE8-8F26-540495FE2C85}" type="presOf" srcId="{5CC7A03A-25C5-4FC7-BB7B-73FFE8863D8F}" destId="{6F0EC8D2-53CC-4EA5-A4E9-799400E5FAB0}" srcOrd="0" destOrd="0" presId="urn:microsoft.com/office/officeart/2005/8/layout/pyramid2"/>
    <dgm:cxn modelId="{C94A8705-D978-4FE7-85CF-68CC8135E7FB}" type="presOf" srcId="{DF850BA0-980F-487C-943C-295FCF14F677}" destId="{52DC174A-9114-4957-B5D5-ACC8220DE2DC}" srcOrd="0" destOrd="0" presId="urn:microsoft.com/office/officeart/2005/8/layout/pyramid2"/>
    <dgm:cxn modelId="{7A167437-0BEF-4E9C-869C-509E3954E0DD}" type="presOf" srcId="{A5BF27BD-DF51-4EC6-8998-4FED7F1F4C5F}" destId="{94B83C55-203D-45A4-9123-9BA57EDC3463}" srcOrd="0" destOrd="0" presId="urn:microsoft.com/office/officeart/2005/8/layout/pyramid2"/>
    <dgm:cxn modelId="{2C658C35-E5FB-4330-AF63-26F83EBDD1D6}" type="presParOf" srcId="{52DC174A-9114-4957-B5D5-ACC8220DE2DC}" destId="{81B447EB-C94D-45D4-AFE5-AD856F6F8475}" srcOrd="0" destOrd="0" presId="urn:microsoft.com/office/officeart/2005/8/layout/pyramid2"/>
    <dgm:cxn modelId="{E16A6518-ACD8-4E9B-83B3-B1725AB078FA}" type="presParOf" srcId="{52DC174A-9114-4957-B5D5-ACC8220DE2DC}" destId="{70F36FD1-C1F9-4FAD-A517-2FE5225F685C}" srcOrd="1" destOrd="0" presId="urn:microsoft.com/office/officeart/2005/8/layout/pyramid2"/>
    <dgm:cxn modelId="{00BF6A0D-6C56-452A-A610-52E9D8D95E96}" type="presParOf" srcId="{70F36FD1-C1F9-4FAD-A517-2FE5225F685C}" destId="{6F0EC8D2-53CC-4EA5-A4E9-799400E5FAB0}" srcOrd="0" destOrd="0" presId="urn:microsoft.com/office/officeart/2005/8/layout/pyramid2"/>
    <dgm:cxn modelId="{515C7794-CD41-42CA-AF11-8844AC2797A8}" type="presParOf" srcId="{70F36FD1-C1F9-4FAD-A517-2FE5225F685C}" destId="{FB5351A2-CABA-466C-B401-308B823BA5DB}" srcOrd="1" destOrd="0" presId="urn:microsoft.com/office/officeart/2005/8/layout/pyramid2"/>
    <dgm:cxn modelId="{E62C08E7-6595-4144-8828-120C03DD858B}" type="presParOf" srcId="{70F36FD1-C1F9-4FAD-A517-2FE5225F685C}" destId="{94B83C55-203D-45A4-9123-9BA57EDC3463}" srcOrd="2" destOrd="0" presId="urn:microsoft.com/office/officeart/2005/8/layout/pyramid2"/>
    <dgm:cxn modelId="{8134CFED-4CB4-42B5-B8AC-911744275253}" type="presParOf" srcId="{70F36FD1-C1F9-4FAD-A517-2FE5225F685C}" destId="{81085C9E-5F09-4A8A-AA5A-70E4565B36BF}"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C0FCB6FA-27F6-4276-A848-DDD391414462}">
      <dgm:prSet phldrT="[Texte]" custT="1"/>
      <dgm:spPr/>
      <dgm:t>
        <a:bodyPr/>
        <a:lstStyle/>
        <a:p>
          <a:r>
            <a:rPr lang="fr-FR" sz="2400" b="1" u="sng" dirty="0" smtClean="0">
              <a:solidFill>
                <a:srgbClr val="000099"/>
              </a:solidFill>
            </a:rPr>
            <a:t>Tout type d’industrie</a:t>
          </a:r>
          <a:r>
            <a:rPr lang="fr-FR" sz="2400" b="1" dirty="0" smtClean="0">
              <a:solidFill>
                <a:srgbClr val="000099"/>
              </a:solidFill>
            </a:rPr>
            <a:t>: manufacturière,  mécanique, pétrochimique, minière, photovoltaïque…</a:t>
          </a: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7030A0"/>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1" custScaleX="119918" custScaleY="6508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EC2A991E-DE66-487B-80A5-84C618892700}" type="presOf" srcId="{C0FCB6FA-27F6-4276-A848-DDD391414462}" destId="{7A7E3190-F950-45F3-9A89-567A6D1B1DAE}" srcOrd="0" destOrd="0" presId="urn:microsoft.com/office/officeart/2005/8/layout/pyramid2"/>
    <dgm:cxn modelId="{5C8DFE2C-7A69-4564-B7E8-DCBB47B2FEB4}" type="presOf" srcId="{DF850BA0-980F-487C-943C-295FCF14F677}" destId="{52DC174A-9114-4957-B5D5-ACC8220DE2DC}" srcOrd="0" destOrd="0" presId="urn:microsoft.com/office/officeart/2005/8/layout/pyramid2"/>
    <dgm:cxn modelId="{0C290ADA-4511-4799-AC60-C4AFAE59DB30}" type="presParOf" srcId="{52DC174A-9114-4957-B5D5-ACC8220DE2DC}" destId="{81B447EB-C94D-45D4-AFE5-AD856F6F8475}" srcOrd="0" destOrd="0" presId="urn:microsoft.com/office/officeart/2005/8/layout/pyramid2"/>
    <dgm:cxn modelId="{4E3103CC-EBD6-44E1-BD58-3178A1C4314C}" type="presParOf" srcId="{52DC174A-9114-4957-B5D5-ACC8220DE2DC}" destId="{70F36FD1-C1F9-4FAD-A517-2FE5225F685C}" srcOrd="1" destOrd="0" presId="urn:microsoft.com/office/officeart/2005/8/layout/pyramid2"/>
    <dgm:cxn modelId="{9EE4AB3B-F2EB-482D-B5F2-28AC35CC5E87}" type="presParOf" srcId="{70F36FD1-C1F9-4FAD-A517-2FE5225F685C}" destId="{7A7E3190-F950-45F3-9A89-567A6D1B1DAE}" srcOrd="0" destOrd="0" presId="urn:microsoft.com/office/officeart/2005/8/layout/pyramid2"/>
    <dgm:cxn modelId="{B5F77A4C-C0FC-4EFC-AD23-D5E8FDD44128}" type="presParOf" srcId="{70F36FD1-C1F9-4FAD-A517-2FE5225F685C}" destId="{083C19E5-8B98-420B-967F-AC5E083F8363}"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5" csCatId="colorful" phldr="1"/>
      <dgm:spPr/>
    </dgm:pt>
    <dgm:pt modelId="{899DB0B9-5CC5-40C6-80F0-A77F519906FB}">
      <dgm:prSet custT="1"/>
      <dgm:spPr/>
      <dgm:t>
        <a:bodyPr/>
        <a:lstStyle/>
        <a:p>
          <a:r>
            <a:rPr lang="fr-BE" sz="1600" b="1" dirty="0" smtClean="0">
              <a:solidFill>
                <a:srgbClr val="7030A0"/>
              </a:solidFill>
            </a:rPr>
            <a:t>Secteur des Travaux Publics, COSIDER, SAETI</a:t>
          </a:r>
          <a:br>
            <a:rPr lang="fr-BE" sz="1600" b="1" dirty="0" smtClean="0">
              <a:solidFill>
                <a:srgbClr val="7030A0"/>
              </a:solidFill>
            </a:rPr>
          </a:br>
          <a:r>
            <a:rPr lang="fr-BE" sz="1600" b="1" dirty="0" smtClean="0">
              <a:solidFill>
                <a:srgbClr val="7030A0"/>
              </a:solidFill>
            </a:rPr>
            <a:t>AFITEX, SAPTA, MEDITRAM, ENGOA, INFRAFER</a:t>
          </a:r>
          <a:br>
            <a:rPr lang="fr-BE" sz="1600" b="1" dirty="0" smtClean="0">
              <a:solidFill>
                <a:srgbClr val="7030A0"/>
              </a:solidFill>
            </a:rPr>
          </a:br>
          <a:r>
            <a:rPr lang="fr-BE" sz="1600" b="1" dirty="0" smtClean="0">
              <a:solidFill>
                <a:srgbClr val="7030A0"/>
              </a:solidFill>
            </a:rPr>
            <a:t>SONELGAZ, SONATRACH…</a:t>
          </a:r>
          <a:endParaRPr lang="fr-BE" sz="1600" b="1" dirty="0">
            <a:solidFill>
              <a:srgbClr val="7030A0"/>
            </a:solidFill>
          </a:endParaRPr>
        </a:p>
      </dgm:t>
    </dgm:pt>
    <dgm:pt modelId="{81AB19E0-28CB-4E28-AEB3-191A18F22AC6}" type="parTrans" cxnId="{86350708-F170-4604-A601-1F344DB6EB11}">
      <dgm:prSet/>
      <dgm:spPr/>
      <dgm:t>
        <a:bodyPr/>
        <a:lstStyle/>
        <a:p>
          <a:endParaRPr lang="fr-BE"/>
        </a:p>
      </dgm:t>
    </dgm:pt>
    <dgm:pt modelId="{5A08CF5C-B35B-44FB-9246-689B1697596B}" type="sibTrans" cxnId="{86350708-F170-4604-A601-1F344DB6EB11}">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8562"/>
      <dgm:spPr>
        <a:solidFill>
          <a:srgbClr val="00B0F0"/>
        </a:solidFill>
      </dgm:spPr>
      <dgm:t>
        <a:bodyPr/>
        <a:lstStyle/>
        <a:p>
          <a:endParaRPr lang="fr-BE"/>
        </a:p>
      </dgm:t>
    </dgm:pt>
    <dgm:pt modelId="{70F36FD1-C1F9-4FAD-A517-2FE5225F685C}" type="pres">
      <dgm:prSet presAssocID="{DF850BA0-980F-487C-943C-295FCF14F677}" presName="theList" presStyleCnt="0"/>
      <dgm:spPr/>
    </dgm:pt>
    <dgm:pt modelId="{0662CBE6-6EE4-49BC-8F3D-FC5644682DE9}" type="pres">
      <dgm:prSet presAssocID="{899DB0B9-5CC5-40C6-80F0-A77F519906FB}" presName="aNode" presStyleLbl="fgAcc1" presStyleIdx="0" presStyleCnt="1" custScaleX="211187" custScaleY="62819" custLinFactNeighborX="26823" custLinFactNeighborY="30893">
        <dgm:presLayoutVars>
          <dgm:bulletEnabled val="1"/>
        </dgm:presLayoutVars>
      </dgm:prSet>
      <dgm:spPr/>
      <dgm:t>
        <a:bodyPr/>
        <a:lstStyle/>
        <a:p>
          <a:endParaRPr lang="fr-FR"/>
        </a:p>
      </dgm:t>
    </dgm:pt>
    <dgm:pt modelId="{CE37475B-B410-4D0A-BA6D-4582F4FC8FF4}" type="pres">
      <dgm:prSet presAssocID="{899DB0B9-5CC5-40C6-80F0-A77F519906FB}" presName="aSpace" presStyleCnt="0"/>
      <dgm:spPr/>
    </dgm:pt>
  </dgm:ptLst>
  <dgm:cxnLst>
    <dgm:cxn modelId="{DD9D7A99-BDD9-49BD-9813-B49A45A15024}" type="presOf" srcId="{899DB0B9-5CC5-40C6-80F0-A77F519906FB}" destId="{0662CBE6-6EE4-49BC-8F3D-FC5644682DE9}" srcOrd="0" destOrd="0" presId="urn:microsoft.com/office/officeart/2005/8/layout/pyramid2"/>
    <dgm:cxn modelId="{86350708-F170-4604-A601-1F344DB6EB11}" srcId="{DF850BA0-980F-487C-943C-295FCF14F677}" destId="{899DB0B9-5CC5-40C6-80F0-A77F519906FB}" srcOrd="0" destOrd="0" parTransId="{81AB19E0-28CB-4E28-AEB3-191A18F22AC6}" sibTransId="{5A08CF5C-B35B-44FB-9246-689B1697596B}"/>
    <dgm:cxn modelId="{3E594849-3487-4470-8B6C-D86D68F2E11A}" type="presOf" srcId="{DF850BA0-980F-487C-943C-295FCF14F677}" destId="{52DC174A-9114-4957-B5D5-ACC8220DE2DC}" srcOrd="0" destOrd="0" presId="urn:microsoft.com/office/officeart/2005/8/layout/pyramid2"/>
    <dgm:cxn modelId="{C01B7676-C413-43DB-9B79-9C7868300434}" type="presParOf" srcId="{52DC174A-9114-4957-B5D5-ACC8220DE2DC}" destId="{81B447EB-C94D-45D4-AFE5-AD856F6F8475}" srcOrd="0" destOrd="0" presId="urn:microsoft.com/office/officeart/2005/8/layout/pyramid2"/>
    <dgm:cxn modelId="{D7AD8F38-0508-4C94-B3E6-055C0E26FE01}" type="presParOf" srcId="{52DC174A-9114-4957-B5D5-ACC8220DE2DC}" destId="{70F36FD1-C1F9-4FAD-A517-2FE5225F685C}" srcOrd="1" destOrd="0" presId="urn:microsoft.com/office/officeart/2005/8/layout/pyramid2"/>
    <dgm:cxn modelId="{BBE45E05-6EC8-4BF8-BD85-9E18AB79A953}" type="presParOf" srcId="{70F36FD1-C1F9-4FAD-A517-2FE5225F685C}" destId="{0662CBE6-6EE4-49BC-8F3D-FC5644682DE9}" srcOrd="0" destOrd="0" presId="urn:microsoft.com/office/officeart/2005/8/layout/pyramid2"/>
    <dgm:cxn modelId="{24C95898-1A5D-4BF1-AA66-64982E2C4FD0}" type="presParOf" srcId="{70F36FD1-C1F9-4FAD-A517-2FE5225F685C}" destId="{CE37475B-B410-4D0A-BA6D-4582F4FC8FF4}"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simple1" qsCatId="simple" csTypeId="urn:microsoft.com/office/officeart/2005/8/colors/accent0_3" csCatId="mainScheme" phldr="1"/>
      <dgm:spPr/>
    </dgm:pt>
    <dgm:pt modelId="{C0FCB6FA-27F6-4276-A848-DDD391414462}">
      <dgm:prSet phldrT="[Texte]" custT="1"/>
      <dgm:spPr/>
      <dgm:t>
        <a:bodyPr/>
        <a:lstStyle/>
        <a:p>
          <a:r>
            <a:rPr lang="fr-FR" sz="1400" b="1" dirty="0" smtClean="0">
              <a:solidFill>
                <a:srgbClr val="0070C0"/>
              </a:solidFill>
            </a:rPr>
            <a:t>Direction des Ressources en Eaux</a:t>
          </a:r>
          <a:endParaRPr lang="fr-FR" sz="14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400" b="1" dirty="0" smtClean="0">
              <a:solidFill>
                <a:srgbClr val="0070C0"/>
              </a:solidFill>
            </a:rPr>
            <a:t>Offices Nationaux de l’Assainissement (ONA)</a:t>
          </a:r>
          <a:endParaRPr lang="fr-FR" sz="1400" b="1" dirty="0">
            <a:solidFill>
              <a:srgbClr val="0070C0"/>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400" b="1" dirty="0" smtClean="0">
              <a:solidFill>
                <a:srgbClr val="0070C0"/>
              </a:solidFill>
            </a:rPr>
            <a:t>Algérienne Des Eaux (ADE)</a:t>
          </a:r>
          <a:endParaRPr lang="fr-FR" sz="1400" b="1" dirty="0">
            <a:solidFill>
              <a:srgbClr val="0070C0"/>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400" b="1" dirty="0" smtClean="0">
              <a:solidFill>
                <a:srgbClr val="0070C0"/>
              </a:solidFill>
            </a:rPr>
            <a:t>Bureaux d’Etudes étatiques et privés.	</a:t>
          </a:r>
          <a:endParaRPr lang="fr-FR" sz="1400" b="1" dirty="0">
            <a:solidFill>
              <a:srgbClr val="0070C0"/>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400" b="1" dirty="0" smtClean="0">
              <a:solidFill>
                <a:srgbClr val="0070C0"/>
              </a:solidFill>
            </a:rPr>
            <a:t>Agence Nationale des Barrages et Transfert (ANBT)</a:t>
          </a:r>
          <a:endParaRPr lang="fr-FR" sz="14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X="-19088" custLinFactNeighborY="4937"/>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19918" custScaleY="127302" custLinFactNeighborX="-19251" custLinFactNeighborY="47063">
        <dgm:presLayoutVars>
          <dgm:bulletEnabled val="1"/>
        </dgm:presLayoutVars>
      </dgm:prSet>
      <dgm:spPr/>
      <dgm:t>
        <a:bodyPr/>
        <a:lstStyle/>
        <a:p>
          <a:endParaRPr lang="fr-BE"/>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19880" custScaleY="127058" custLinFactNeighborX="-18992" custLinFactNeighborY="47063">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19880" custScaleY="131749" custLinFactNeighborX="-19232" custLinFactNeighborY="47063">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19880" custScaleY="138044" custLinFactNeighborX="-18992" custLinFactNeighborY="94915">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19880" custScaleY="135727" custLinFactNeighborX="-19232" custLinFactNeighborY="63014">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DE2DE10-AF1C-4C11-8E14-1CD373873725}" srcId="{DF850BA0-980F-487C-943C-295FCF14F677}" destId="{A53C5A95-FE86-4F64-8FB4-40AC5D3753BA}" srcOrd="3" destOrd="0" parTransId="{6FDA76F1-76B6-4889-9C73-B99AAF5BAA4A}" sibTransId="{688A9A12-FBEB-485E-A980-481248E01C38}"/>
    <dgm:cxn modelId="{392C630B-395F-41B2-B51A-155CBA89453A}" type="presOf" srcId="{C0FCB6FA-27F6-4276-A848-DDD391414462}" destId="{7A7E3190-F950-45F3-9A89-567A6D1B1DAE}" srcOrd="0" destOrd="0" presId="urn:microsoft.com/office/officeart/2005/8/layout/pyramid2"/>
    <dgm:cxn modelId="{B7BCE061-E705-4DC4-A690-93A04328CF5B}" type="presOf" srcId="{CF58E460-DF30-4E3A-BF88-845C22EFF429}" destId="{C3E477BD-5079-46B2-92AC-01225D574E5E}" srcOrd="0" destOrd="0" presId="urn:microsoft.com/office/officeart/2005/8/layout/pyramid2"/>
    <dgm:cxn modelId="{78D2D55B-526D-4BD5-8BC5-994F42443A4E}" type="presOf" srcId="{A53C5A95-FE86-4F64-8FB4-40AC5D3753BA}" destId="{5D7FA0A0-3535-4EA6-BF21-E5467B7C0590}" srcOrd="0" destOrd="0" presId="urn:microsoft.com/office/officeart/2005/8/layout/pyramid2"/>
    <dgm:cxn modelId="{4ECF6CCC-71A3-4DBF-B391-AA641495C335}" type="presOf" srcId="{75F510E6-5908-4545-B4C1-82DD263817F0}" destId="{ECEEF24C-6443-4BA5-8E80-EB257DA876C0}" srcOrd="0" destOrd="0" presId="urn:microsoft.com/office/officeart/2005/8/layout/pyramid2"/>
    <dgm:cxn modelId="{37C52736-EA4A-480D-962F-90E6CF5C996F}" type="presOf" srcId="{DF850BA0-980F-487C-943C-295FCF14F677}" destId="{52DC174A-9114-4957-B5D5-ACC8220DE2DC}"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2B089A04-EA64-48A1-8AEC-A77EB301D1B6}" srcId="{DF850BA0-980F-487C-943C-295FCF14F677}" destId="{C0FCB6FA-27F6-4276-A848-DDD391414462}" srcOrd="0" destOrd="0" parTransId="{515EE362-FA91-41B0-AC1D-4901FF5606DE}" sibTransId="{0738F614-6F7E-47D8-903B-609C0288B3F7}"/>
    <dgm:cxn modelId="{80BDC3AB-95E2-4826-AABC-D08050940F7E}" type="presOf" srcId="{00E92796-8F80-4A84-A80E-73C97AC2D915}" destId="{CD5718A3-3CE4-4E27-990C-EE04E3F231CA}" srcOrd="0" destOrd="0" presId="urn:microsoft.com/office/officeart/2005/8/layout/pyramid2"/>
    <dgm:cxn modelId="{03799FC7-D34D-4E45-A809-0E147864B261}" srcId="{DF850BA0-980F-487C-943C-295FCF14F677}" destId="{CF58E460-DF30-4E3A-BF88-845C22EFF429}" srcOrd="4" destOrd="0" parTransId="{E22A5FD4-10E5-44A4-94BF-3200210FD3B7}" sibTransId="{D7D834B1-01ED-42FB-BBCA-8FB594B1DD15}"/>
    <dgm:cxn modelId="{6559708F-294A-4A6E-A1EF-AD3182711712}" type="presParOf" srcId="{52DC174A-9114-4957-B5D5-ACC8220DE2DC}" destId="{81B447EB-C94D-45D4-AFE5-AD856F6F8475}" srcOrd="0" destOrd="0" presId="urn:microsoft.com/office/officeart/2005/8/layout/pyramid2"/>
    <dgm:cxn modelId="{34B52A36-7A1A-4779-8D9C-D5D793D4C446}" type="presParOf" srcId="{52DC174A-9114-4957-B5D5-ACC8220DE2DC}" destId="{70F36FD1-C1F9-4FAD-A517-2FE5225F685C}" srcOrd="1" destOrd="0" presId="urn:microsoft.com/office/officeart/2005/8/layout/pyramid2"/>
    <dgm:cxn modelId="{C42E52CB-85DC-4143-9EF6-42835434524B}" type="presParOf" srcId="{70F36FD1-C1F9-4FAD-A517-2FE5225F685C}" destId="{7A7E3190-F950-45F3-9A89-567A6D1B1DAE}" srcOrd="0" destOrd="0" presId="urn:microsoft.com/office/officeart/2005/8/layout/pyramid2"/>
    <dgm:cxn modelId="{2FEAC5CF-EFF7-4CB3-B4D1-E86D20EA2CC9}" type="presParOf" srcId="{70F36FD1-C1F9-4FAD-A517-2FE5225F685C}" destId="{083C19E5-8B98-420B-967F-AC5E083F8363}" srcOrd="1" destOrd="0" presId="urn:microsoft.com/office/officeart/2005/8/layout/pyramid2"/>
    <dgm:cxn modelId="{B25D825F-E891-48EC-A236-6B10CE5C93ED}" type="presParOf" srcId="{70F36FD1-C1F9-4FAD-A517-2FE5225F685C}" destId="{CD5718A3-3CE4-4E27-990C-EE04E3F231CA}" srcOrd="2" destOrd="0" presId="urn:microsoft.com/office/officeart/2005/8/layout/pyramid2"/>
    <dgm:cxn modelId="{50DED89F-A690-4195-9E13-32309282A6FD}" type="presParOf" srcId="{70F36FD1-C1F9-4FAD-A517-2FE5225F685C}" destId="{BD83CF3B-6FFC-431D-A29D-04587BECA2A9}" srcOrd="3" destOrd="0" presId="urn:microsoft.com/office/officeart/2005/8/layout/pyramid2"/>
    <dgm:cxn modelId="{870601F9-E041-4A5B-8686-02D098C9B3D1}" type="presParOf" srcId="{70F36FD1-C1F9-4FAD-A517-2FE5225F685C}" destId="{ECEEF24C-6443-4BA5-8E80-EB257DA876C0}" srcOrd="4" destOrd="0" presId="urn:microsoft.com/office/officeart/2005/8/layout/pyramid2"/>
    <dgm:cxn modelId="{35881192-CB34-4F5C-AF0A-03539E523090}" type="presParOf" srcId="{70F36FD1-C1F9-4FAD-A517-2FE5225F685C}" destId="{FBEB7C95-A293-422E-82F1-9FF77B11DC22}" srcOrd="5" destOrd="0" presId="urn:microsoft.com/office/officeart/2005/8/layout/pyramid2"/>
    <dgm:cxn modelId="{E1F0B63E-6A7C-4B33-8763-8D6A2E500FE2}" type="presParOf" srcId="{70F36FD1-C1F9-4FAD-A517-2FE5225F685C}" destId="{5D7FA0A0-3535-4EA6-BF21-E5467B7C0590}" srcOrd="6" destOrd="0" presId="urn:microsoft.com/office/officeart/2005/8/layout/pyramid2"/>
    <dgm:cxn modelId="{FF7BF593-3553-4183-96D8-45C679C9973D}" type="presParOf" srcId="{70F36FD1-C1F9-4FAD-A517-2FE5225F685C}" destId="{78DDC576-D23C-4E4D-B6D3-9376DF93D7E2}" srcOrd="7" destOrd="0" presId="urn:microsoft.com/office/officeart/2005/8/layout/pyramid2"/>
    <dgm:cxn modelId="{B589CF6D-ED11-44DF-913A-22FB0B68D330}" type="presParOf" srcId="{70F36FD1-C1F9-4FAD-A517-2FE5225F685C}" destId="{C3E477BD-5079-46B2-92AC-01225D574E5E}" srcOrd="8" destOrd="0" presId="urn:microsoft.com/office/officeart/2005/8/layout/pyramid2"/>
    <dgm:cxn modelId="{1CB67E46-9E5B-421F-886D-ED7AA38D1A88}"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accent0_3" csCatId="mainScheme" phldr="1"/>
      <dgm:spPr/>
      <dgm:t>
        <a:bodyPr/>
        <a:lstStyle/>
        <a:p>
          <a:endParaRPr lang="fr-FR"/>
        </a:p>
      </dgm:t>
    </dgm:pt>
    <dgm:pt modelId="{45761AAA-2151-4318-96C9-944C93BF5ACC}">
      <dgm:prSet phldrT="[Texte]" custT="1"/>
      <dgm:spPr/>
      <dgm:t>
        <a:bodyPr/>
        <a:lstStyle/>
        <a:p>
          <a:r>
            <a:rPr lang="fr-FR" sz="2400" b="1" dirty="0" smtClean="0"/>
            <a:t>NAVIGATION AERIENNE</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Communication, navigation, surveillance/ Air Trafic Management</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Exploitation</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E55915F-87F5-4217-8BEA-49BC3B419BF0}">
      <dgm:prSet phldrT="[Texte]" custT="1"/>
      <dgm:spPr/>
      <dgm:t>
        <a:bodyPr/>
        <a:lstStyle/>
        <a:p>
          <a:r>
            <a:rPr lang="fr-FR" sz="2200" b="1" dirty="0" smtClean="0"/>
            <a:t>Opérations aériennes</a:t>
          </a:r>
          <a:endParaRPr lang="fr-FR" sz="2200" b="1" dirty="0"/>
        </a:p>
      </dgm:t>
    </dgm:pt>
    <dgm:pt modelId="{583EAFDF-0A97-4E0A-B59E-0988EB529A16}" type="sibTrans" cxnId="{08D01D82-0A3B-4A01-A3CB-856896C40C05}">
      <dgm:prSet/>
      <dgm:spPr/>
      <dgm:t>
        <a:bodyPr/>
        <a:lstStyle/>
        <a:p>
          <a:endParaRPr lang="fr-BE"/>
        </a:p>
      </dgm:t>
    </dgm:pt>
    <dgm:pt modelId="{B1B22B87-F2CA-4955-8A65-BBB023B06541}" type="parTrans" cxnId="{08D01D82-0A3B-4A01-A3CB-856896C40C05}">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85316">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custScaleY="195329">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1F1DF82-CBEF-423C-BF04-7B2705E921CA}" type="pres">
      <dgm:prSet presAssocID="{B1B22B87-F2CA-4955-8A65-BBB023B06541}" presName="conn2-1" presStyleLbl="parChTrans1D2" presStyleIdx="1" presStyleCnt="3"/>
      <dgm:spPr/>
      <dgm:t>
        <a:bodyPr/>
        <a:lstStyle/>
        <a:p>
          <a:endParaRPr lang="fr-BE"/>
        </a:p>
      </dgm:t>
    </dgm:pt>
    <dgm:pt modelId="{501972E7-1ECB-48A8-A9A1-3DCB5329568E}" type="pres">
      <dgm:prSet presAssocID="{B1B22B87-F2CA-4955-8A65-BBB023B06541}" presName="connTx" presStyleLbl="parChTrans1D2" presStyleIdx="1" presStyleCnt="3"/>
      <dgm:spPr/>
      <dgm:t>
        <a:bodyPr/>
        <a:lstStyle/>
        <a:p>
          <a:endParaRPr lang="fr-BE"/>
        </a:p>
      </dgm:t>
    </dgm:pt>
    <dgm:pt modelId="{5F60A46B-F6FA-4BA1-B7A4-BB6E15919C8D}" type="pres">
      <dgm:prSet presAssocID="{FE55915F-87F5-4217-8BEA-49BC3B419BF0}" presName="root2" presStyleCnt="0"/>
      <dgm:spPr/>
      <dgm:t>
        <a:bodyPr/>
        <a:lstStyle/>
        <a:p>
          <a:endParaRPr lang="fr-BE"/>
        </a:p>
      </dgm:t>
    </dgm:pt>
    <dgm:pt modelId="{41AD8E22-41F7-4BC4-A129-F159DD7A7675}" type="pres">
      <dgm:prSet presAssocID="{FE55915F-87F5-4217-8BEA-49BC3B419BF0}" presName="LevelTwoTextNode" presStyleLbl="node2" presStyleIdx="1" presStyleCnt="3" custLinFactNeighborX="96" custLinFactNeighborY="-6313">
        <dgm:presLayoutVars>
          <dgm:chPref val="3"/>
        </dgm:presLayoutVars>
      </dgm:prSet>
      <dgm:spPr/>
      <dgm:t>
        <a:bodyPr/>
        <a:lstStyle/>
        <a:p>
          <a:endParaRPr lang="fr-BE"/>
        </a:p>
      </dgm:t>
    </dgm:pt>
    <dgm:pt modelId="{659EEDB6-D104-4AA4-A7CE-09287C393A79}" type="pres">
      <dgm:prSet presAssocID="{FE55915F-87F5-4217-8BEA-49BC3B419BF0}" presName="level3hierChild" presStyleCnt="0"/>
      <dgm:spPr/>
      <dgm:t>
        <a:bodyPr/>
        <a:lstStyle/>
        <a:p>
          <a:endParaRPr lang="fr-BE"/>
        </a:p>
      </dgm:t>
    </dgm:pt>
    <dgm:pt modelId="{26C86DCF-BDB7-4173-9267-FEEFDC718A8F}" type="pres">
      <dgm:prSet presAssocID="{B5A94278-3460-469C-9C5F-AD9D36C950F0}" presName="conn2-1" presStyleLbl="parChTrans1D2" presStyleIdx="2" presStyleCnt="3"/>
      <dgm:spPr/>
      <dgm:t>
        <a:bodyPr/>
        <a:lstStyle/>
        <a:p>
          <a:endParaRPr lang="fr-BE"/>
        </a:p>
      </dgm:t>
    </dgm:pt>
    <dgm:pt modelId="{914A3A5A-A504-4AB1-B3A2-889158789E87}" type="pres">
      <dgm:prSet presAssocID="{B5A94278-3460-469C-9C5F-AD9D36C950F0}" presName="connTx" presStyleLbl="parChTrans1D2" presStyleIdx="2"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2" presStyleCnt="3">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2A258141-022C-493C-9554-8EF2C793F4A1}" type="presOf" srcId="{ED33E3B4-1B1A-425D-98F7-2E063A16FFEE}" destId="{59C327A3-C056-4A28-8758-4068EC267A6B}" srcOrd="1" destOrd="0" presId="urn:microsoft.com/office/officeart/2008/layout/HorizontalMultiLevelHierarchy"/>
    <dgm:cxn modelId="{A052A784-FA8B-40B4-BC9B-69D0BCB2D07F}" type="presOf" srcId="{E7928715-5021-4351-AD4D-EB764D8BFF60}" destId="{8F28FD4D-CB61-42F5-A0EB-9A3E9641DFCF}" srcOrd="0" destOrd="0" presId="urn:microsoft.com/office/officeart/2008/layout/HorizontalMultiLevelHierarchy"/>
    <dgm:cxn modelId="{48B5BDC3-4FE3-4BE0-90E1-7E163C18F5CC}" type="presOf" srcId="{B5A94278-3460-469C-9C5F-AD9D36C950F0}" destId="{26C86DCF-BDB7-4173-9267-FEEFDC718A8F}" srcOrd="0" destOrd="0" presId="urn:microsoft.com/office/officeart/2008/layout/HorizontalMultiLevelHierarchy"/>
    <dgm:cxn modelId="{A04DF83B-9B3E-4EB1-8093-E5D0795504C5}" type="presOf" srcId="{B1B22B87-F2CA-4955-8A65-BBB023B06541}" destId="{501972E7-1ECB-48A8-A9A1-3DCB5329568E}" srcOrd="1"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A2450DCD-4730-4752-9634-EE9C08592D8A}" type="presOf" srcId="{B5A94278-3460-469C-9C5F-AD9D36C950F0}" destId="{914A3A5A-A504-4AB1-B3A2-889158789E87}" srcOrd="1" destOrd="0" presId="urn:microsoft.com/office/officeart/2008/layout/HorizontalMultiLevelHierarchy"/>
    <dgm:cxn modelId="{579E6F5D-6F9D-4DD8-8AA6-2CA67CC787E8}" type="presOf" srcId="{ED33E3B4-1B1A-425D-98F7-2E063A16FFEE}" destId="{AD5C507C-3B55-4FBE-B455-2A7676271099}" srcOrd="0" destOrd="0" presId="urn:microsoft.com/office/officeart/2008/layout/HorizontalMultiLevelHierarchy"/>
    <dgm:cxn modelId="{08D01D82-0A3B-4A01-A3CB-856896C40C05}" srcId="{45761AAA-2151-4318-96C9-944C93BF5ACC}" destId="{FE55915F-87F5-4217-8BEA-49BC3B419BF0}" srcOrd="1" destOrd="0" parTransId="{B1B22B87-F2CA-4955-8A65-BBB023B06541}" sibTransId="{583EAFDF-0A97-4E0A-B59E-0988EB529A16}"/>
    <dgm:cxn modelId="{D5B32B46-B6B9-4BF4-8A96-1DCF08BE8721}" type="presOf" srcId="{09FBB5B9-436D-4272-95D3-B5CCD0E157F9}" destId="{D992339D-5384-4EAB-987E-5B6757FA115D}" srcOrd="0"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114CC0FA-E371-4D01-BD55-10D849127C7C}" type="presOf" srcId="{B1B22B87-F2CA-4955-8A65-BBB023B06541}" destId="{21F1DF82-CBEF-423C-BF04-7B2705E921CA}" srcOrd="0" destOrd="0" presId="urn:microsoft.com/office/officeart/2008/layout/HorizontalMultiLevelHierarchy"/>
    <dgm:cxn modelId="{FFEEDA0D-70B1-4438-B492-026C2EC6EFF9}" srcId="{45761AAA-2151-4318-96C9-944C93BF5ACC}" destId="{09FBB5B9-436D-4272-95D3-B5CCD0E157F9}" srcOrd="2" destOrd="0" parTransId="{B5A94278-3460-469C-9C5F-AD9D36C950F0}" sibTransId="{6DB0E420-86E8-4A3B-BCF7-B92AC6A46686}"/>
    <dgm:cxn modelId="{A153FAF9-EB76-4A98-874C-411B1F34C018}" type="presOf" srcId="{45761AAA-2151-4318-96C9-944C93BF5ACC}" destId="{99B23C76-9C6C-4428-BA96-671C52ADE9DE}" srcOrd="0" destOrd="0" presId="urn:microsoft.com/office/officeart/2008/layout/HorizontalMultiLevelHierarchy"/>
    <dgm:cxn modelId="{B40BCDD4-08B2-46E4-82E4-E63D636E6FEA}" type="presOf" srcId="{E9D04DB6-5D4D-4C68-9349-FBA364762E9C}" destId="{6D836D6B-5535-41D4-82FF-1E90CAC3E709}" srcOrd="0" destOrd="0" presId="urn:microsoft.com/office/officeart/2008/layout/HorizontalMultiLevelHierarchy"/>
    <dgm:cxn modelId="{AB2400BE-9D81-4997-A12A-CFB6543EA9C2}" type="presOf" srcId="{FE55915F-87F5-4217-8BEA-49BC3B419BF0}" destId="{41AD8E22-41F7-4BC4-A129-F159DD7A7675}" srcOrd="0" destOrd="0" presId="urn:microsoft.com/office/officeart/2008/layout/HorizontalMultiLevelHierarchy"/>
    <dgm:cxn modelId="{70297884-B5BD-4AB9-AEBF-611884E7C6FC}" type="presParOf" srcId="{6D836D6B-5535-41D4-82FF-1E90CAC3E709}" destId="{819BCC26-DF61-4E9C-8AF4-3346901A7D82}" srcOrd="0" destOrd="0" presId="urn:microsoft.com/office/officeart/2008/layout/HorizontalMultiLevelHierarchy"/>
    <dgm:cxn modelId="{F19CFCC2-2084-49D9-A6DD-91FC6A4792E8}" type="presParOf" srcId="{819BCC26-DF61-4E9C-8AF4-3346901A7D82}" destId="{99B23C76-9C6C-4428-BA96-671C52ADE9DE}" srcOrd="0" destOrd="0" presId="urn:microsoft.com/office/officeart/2008/layout/HorizontalMultiLevelHierarchy"/>
    <dgm:cxn modelId="{24E16289-D650-4E65-8D3C-76833D84CAAC}" type="presParOf" srcId="{819BCC26-DF61-4E9C-8AF4-3346901A7D82}" destId="{AD900A5E-FDE2-45F9-A07E-D39DFDFECCA6}" srcOrd="1" destOrd="0" presId="urn:microsoft.com/office/officeart/2008/layout/HorizontalMultiLevelHierarchy"/>
    <dgm:cxn modelId="{D7C05738-151A-4ADD-B08A-1134C3389672}" type="presParOf" srcId="{AD900A5E-FDE2-45F9-A07E-D39DFDFECCA6}" destId="{AD5C507C-3B55-4FBE-B455-2A7676271099}" srcOrd="0" destOrd="0" presId="urn:microsoft.com/office/officeart/2008/layout/HorizontalMultiLevelHierarchy"/>
    <dgm:cxn modelId="{D86B3511-44BF-47E7-A6BB-E16C594AF7FF}" type="presParOf" srcId="{AD5C507C-3B55-4FBE-B455-2A7676271099}" destId="{59C327A3-C056-4A28-8758-4068EC267A6B}" srcOrd="0" destOrd="0" presId="urn:microsoft.com/office/officeart/2008/layout/HorizontalMultiLevelHierarchy"/>
    <dgm:cxn modelId="{6E8862D0-D017-445E-9A34-3CCF7DE63282}" type="presParOf" srcId="{AD900A5E-FDE2-45F9-A07E-D39DFDFECCA6}" destId="{B8EC352A-FBE2-468F-8FF0-110B7D5E2A61}" srcOrd="1" destOrd="0" presId="urn:microsoft.com/office/officeart/2008/layout/HorizontalMultiLevelHierarchy"/>
    <dgm:cxn modelId="{55051B41-2074-49F7-9400-2F3462A73CFC}" type="presParOf" srcId="{B8EC352A-FBE2-468F-8FF0-110B7D5E2A61}" destId="{8F28FD4D-CB61-42F5-A0EB-9A3E9641DFCF}" srcOrd="0" destOrd="0" presId="urn:microsoft.com/office/officeart/2008/layout/HorizontalMultiLevelHierarchy"/>
    <dgm:cxn modelId="{2EDAB0F3-D417-4EDC-AC1A-B95A0BAB7F90}" type="presParOf" srcId="{B8EC352A-FBE2-468F-8FF0-110B7D5E2A61}" destId="{BDBED3F8-8087-44EF-8219-D2B56B60E8D2}" srcOrd="1" destOrd="0" presId="urn:microsoft.com/office/officeart/2008/layout/HorizontalMultiLevelHierarchy"/>
    <dgm:cxn modelId="{DBACB6F8-58D3-4B1F-8077-BE13235A35BD}" type="presParOf" srcId="{AD900A5E-FDE2-45F9-A07E-D39DFDFECCA6}" destId="{21F1DF82-CBEF-423C-BF04-7B2705E921CA}" srcOrd="2" destOrd="0" presId="urn:microsoft.com/office/officeart/2008/layout/HorizontalMultiLevelHierarchy"/>
    <dgm:cxn modelId="{9FD378E5-83D2-487D-8803-6C56ACBF1E6E}" type="presParOf" srcId="{21F1DF82-CBEF-423C-BF04-7B2705E921CA}" destId="{501972E7-1ECB-48A8-A9A1-3DCB5329568E}" srcOrd="0" destOrd="0" presId="urn:microsoft.com/office/officeart/2008/layout/HorizontalMultiLevelHierarchy"/>
    <dgm:cxn modelId="{207BA901-F770-44BD-90AD-6DD1DF7D3550}" type="presParOf" srcId="{AD900A5E-FDE2-45F9-A07E-D39DFDFECCA6}" destId="{5F60A46B-F6FA-4BA1-B7A4-BB6E15919C8D}" srcOrd="3" destOrd="0" presId="urn:microsoft.com/office/officeart/2008/layout/HorizontalMultiLevelHierarchy"/>
    <dgm:cxn modelId="{AF0C257E-3F3F-4881-83B9-BE94AD89380F}" type="presParOf" srcId="{5F60A46B-F6FA-4BA1-B7A4-BB6E15919C8D}" destId="{41AD8E22-41F7-4BC4-A129-F159DD7A7675}" srcOrd="0" destOrd="0" presId="urn:microsoft.com/office/officeart/2008/layout/HorizontalMultiLevelHierarchy"/>
    <dgm:cxn modelId="{721E23C8-5276-48E1-ACA1-D26565CA9979}" type="presParOf" srcId="{5F60A46B-F6FA-4BA1-B7A4-BB6E15919C8D}" destId="{659EEDB6-D104-4AA4-A7CE-09287C393A79}" srcOrd="1" destOrd="0" presId="urn:microsoft.com/office/officeart/2008/layout/HorizontalMultiLevelHierarchy"/>
    <dgm:cxn modelId="{122CF3F2-A7B2-4103-88FB-3DA730C84C96}" type="presParOf" srcId="{AD900A5E-FDE2-45F9-A07E-D39DFDFECCA6}" destId="{26C86DCF-BDB7-4173-9267-FEEFDC718A8F}" srcOrd="4" destOrd="0" presId="urn:microsoft.com/office/officeart/2008/layout/HorizontalMultiLevelHierarchy"/>
    <dgm:cxn modelId="{F1DCF5A5-5FA3-4D43-947D-A1B1F3D2BEA5}" type="presParOf" srcId="{26C86DCF-BDB7-4173-9267-FEEFDC718A8F}" destId="{914A3A5A-A504-4AB1-B3A2-889158789E87}" srcOrd="0" destOrd="0" presId="urn:microsoft.com/office/officeart/2008/layout/HorizontalMultiLevelHierarchy"/>
    <dgm:cxn modelId="{4E51C975-6394-43BB-82FF-EB236FB0756F}" type="presParOf" srcId="{AD900A5E-FDE2-45F9-A07E-D39DFDFECCA6}" destId="{5A33E5D0-21BE-436A-BA06-623053B011F6}" srcOrd="5" destOrd="0" presId="urn:microsoft.com/office/officeart/2008/layout/HorizontalMultiLevelHierarchy"/>
    <dgm:cxn modelId="{8E27CAFC-7F44-4701-8562-667B7E6F20F7}" type="presParOf" srcId="{5A33E5D0-21BE-436A-BA06-623053B011F6}" destId="{D992339D-5384-4EAB-987E-5B6757FA115D}" srcOrd="0" destOrd="0" presId="urn:microsoft.com/office/officeart/2008/layout/HorizontalMultiLevelHierarchy"/>
    <dgm:cxn modelId="{B97708F9-DCB2-4145-BA7A-3D3AD0BF3F87}"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simple3" qsCatId="simple" csTypeId="urn:microsoft.com/office/officeart/2005/8/colors/colorful1#1" csCatId="colorful" phldr="1"/>
      <dgm:spPr/>
    </dgm:pt>
    <dgm:pt modelId="{C0FCB6FA-27F6-4276-A848-DDD391414462}">
      <dgm:prSet phldrT="[Texte]" custT="1"/>
      <dgm:spPr/>
      <dgm:t>
        <a:bodyPr/>
        <a:lstStyle/>
        <a:p>
          <a:r>
            <a:rPr lang="fr-FR" sz="1400" b="1" dirty="0" smtClean="0">
              <a:solidFill>
                <a:schemeClr val="tx2">
                  <a:lumMod val="75000"/>
                </a:schemeClr>
              </a:solidFill>
            </a:rPr>
            <a:t>Bureaux d’études d’architecture</a:t>
          </a:r>
          <a:endParaRPr lang="fr-FR" sz="1400" b="1" dirty="0">
            <a:solidFill>
              <a:schemeClr val="tx2">
                <a:lumMod val="7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00E92796-8F80-4A84-A80E-73C97AC2D915}">
      <dgm:prSet phldrT="[Texte]" custT="1"/>
      <dgm:spPr/>
      <dgm:t>
        <a:bodyPr/>
        <a:lstStyle/>
        <a:p>
          <a:r>
            <a:rPr lang="fr-FR" sz="1400" b="1" dirty="0" smtClean="0">
              <a:solidFill>
                <a:schemeClr val="tx2">
                  <a:lumMod val="75000"/>
                </a:schemeClr>
              </a:solidFill>
            </a:rPr>
            <a:t>Management de  projets de bâtiments</a:t>
          </a:r>
          <a:endParaRPr lang="fr-FR" sz="1400" b="1" dirty="0">
            <a:solidFill>
              <a:schemeClr val="tx2">
                <a:lumMod val="75000"/>
              </a:schemeClr>
            </a:solidFill>
          </a:endParaRPr>
        </a:p>
      </dgm:t>
    </dgm:pt>
    <dgm:pt modelId="{11BB66E1-C880-47D5-ADE3-E5A3FACB0BBD}" type="parTrans" cxnId="{B90BBBCA-4F6C-4AF1-8A8F-7B2480F52493}">
      <dgm:prSet/>
      <dgm:spPr/>
      <dgm:t>
        <a:bodyPr/>
        <a:lstStyle/>
        <a:p>
          <a:endParaRPr lang="fr-FR"/>
        </a:p>
      </dgm:t>
    </dgm:pt>
    <dgm:pt modelId="{9DB9A6AA-7F2A-4982-BB7F-AE48AE2AA524}" type="sibTrans" cxnId="{B90BBBCA-4F6C-4AF1-8A8F-7B2480F52493}">
      <dgm:prSet/>
      <dgm:spPr/>
      <dgm:t>
        <a:bodyPr/>
        <a:lstStyle/>
        <a:p>
          <a:endParaRPr lang="fr-FR"/>
        </a:p>
      </dgm:t>
    </dgm:pt>
    <dgm:pt modelId="{75F510E6-5908-4545-B4C1-82DD263817F0}">
      <dgm:prSet phldrT="[Texte]" custT="1"/>
      <dgm:spPr/>
      <dgm:t>
        <a:bodyPr/>
        <a:lstStyle/>
        <a:p>
          <a:r>
            <a:rPr lang="fr-FR" sz="1400" b="1" dirty="0" smtClean="0">
              <a:solidFill>
                <a:schemeClr val="tx2">
                  <a:lumMod val="75000"/>
                </a:schemeClr>
              </a:solidFill>
            </a:rPr>
            <a:t>Economie et contrôle de l’énergie dans la construction</a:t>
          </a:r>
          <a:endParaRPr lang="fr-FR" sz="1400" b="1" dirty="0">
            <a:solidFill>
              <a:schemeClr val="tx2">
                <a:lumMod val="75000"/>
              </a:schemeClr>
            </a:solidFill>
          </a:endParaRPr>
        </a:p>
      </dgm:t>
    </dgm:pt>
    <dgm:pt modelId="{83415382-5D79-46F4-928D-EDD11275C85F}" type="parTrans" cxnId="{980FA70A-4A4E-4830-93E5-B466D1CC1B0C}">
      <dgm:prSet/>
      <dgm:spPr/>
      <dgm:t>
        <a:bodyPr/>
        <a:lstStyle/>
        <a:p>
          <a:endParaRPr lang="fr-FR"/>
        </a:p>
      </dgm:t>
    </dgm:pt>
    <dgm:pt modelId="{1A842637-D6A8-49FC-9510-DE4077ACFD38}" type="sibTrans" cxnId="{980FA70A-4A4E-4830-93E5-B466D1CC1B0C}">
      <dgm:prSet/>
      <dgm:spPr/>
      <dgm:t>
        <a:bodyPr/>
        <a:lstStyle/>
        <a:p>
          <a:endParaRPr lang="fr-FR"/>
        </a:p>
      </dgm:t>
    </dgm:pt>
    <dgm:pt modelId="{CF58E460-DF30-4E3A-BF88-845C22EFF429}">
      <dgm:prSet phldrT="[Texte]" custT="1"/>
      <dgm:spPr/>
      <dgm:t>
        <a:bodyPr/>
        <a:lstStyle/>
        <a:p>
          <a:r>
            <a:rPr lang="fr-FR" sz="1400" b="1" dirty="0" smtClean="0">
              <a:solidFill>
                <a:schemeClr val="tx2">
                  <a:lumMod val="75000"/>
                </a:schemeClr>
              </a:solidFill>
            </a:rPr>
            <a:t>Collectivités locales</a:t>
          </a:r>
          <a:endParaRPr lang="fr-FR" sz="1400" b="1" dirty="0">
            <a:solidFill>
              <a:schemeClr val="tx2">
                <a:lumMod val="7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A53C5A95-FE86-4F64-8FB4-40AC5D3753BA}">
      <dgm:prSet phldrT="[Texte]" custT="1"/>
      <dgm:spPr/>
      <dgm:t>
        <a:bodyPr/>
        <a:lstStyle/>
        <a:p>
          <a:r>
            <a:rPr lang="fr-FR" sz="1400" b="1" dirty="0" smtClean="0">
              <a:solidFill>
                <a:schemeClr val="tx2">
                  <a:lumMod val="75000"/>
                </a:schemeClr>
              </a:solidFill>
            </a:rPr>
            <a:t>Audit et management de projets</a:t>
          </a:r>
          <a:endParaRPr lang="fr-FR" sz="1400" b="1" dirty="0">
            <a:solidFill>
              <a:schemeClr val="tx2">
                <a:lumMod val="75000"/>
              </a:schemeClr>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chemeClr val="bg2">
            <a:lumMod val="25000"/>
          </a:schemeClr>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5" custScaleX="119918" custScaleY="127302" custLinFactNeighborX="32217">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CD5718A3-3CE4-4E27-990C-EE04E3F231CA}" type="pres">
      <dgm:prSet presAssocID="{00E92796-8F80-4A84-A80E-73C97AC2D915}" presName="aNode" presStyleLbl="fgAcc1" presStyleIdx="1" presStyleCnt="5" custScaleX="119880" custScaleY="127058" custLinFactNeighborX="10330">
        <dgm:presLayoutVars>
          <dgm:bulletEnabled val="1"/>
        </dgm:presLayoutVars>
      </dgm:prSet>
      <dgm:spPr/>
      <dgm:t>
        <a:bodyPr/>
        <a:lstStyle/>
        <a:p>
          <a:endParaRPr lang="fr-FR"/>
        </a:p>
      </dgm:t>
    </dgm:pt>
    <dgm:pt modelId="{BD83CF3B-6FFC-431D-A29D-04587BECA2A9}" type="pres">
      <dgm:prSet presAssocID="{00E92796-8F80-4A84-A80E-73C97AC2D915}" presName="aSpace" presStyleCnt="0"/>
      <dgm:spPr/>
    </dgm:pt>
    <dgm:pt modelId="{ECEEF24C-6443-4BA5-8E80-EB257DA876C0}" type="pres">
      <dgm:prSet presAssocID="{75F510E6-5908-4545-B4C1-82DD263817F0}" presName="aNode" presStyleLbl="fgAcc1" presStyleIdx="2" presStyleCnt="5" custScaleX="119880" custScaleY="179988" custLinFactNeighborX="48674" custLinFactNeighborY="95721">
        <dgm:presLayoutVars>
          <dgm:bulletEnabled val="1"/>
        </dgm:presLayoutVars>
      </dgm:prSet>
      <dgm:spPr/>
      <dgm:t>
        <a:bodyPr/>
        <a:lstStyle/>
        <a:p>
          <a:endParaRPr lang="fr-FR"/>
        </a:p>
      </dgm:t>
    </dgm:pt>
    <dgm:pt modelId="{FBEB7C95-A293-422E-82F1-9FF77B11DC22}" type="pres">
      <dgm:prSet presAssocID="{75F510E6-5908-4545-B4C1-82DD263817F0}" presName="aSpace" presStyleCnt="0"/>
      <dgm:spPr/>
    </dgm:pt>
    <dgm:pt modelId="{5D7FA0A0-3535-4EA6-BF21-E5467B7C0590}" type="pres">
      <dgm:prSet presAssocID="{A53C5A95-FE86-4F64-8FB4-40AC5D3753BA}" presName="aNode" presStyleLbl="fgAcc1" presStyleIdx="3" presStyleCnt="5" custScaleX="119880" custScaleY="138044"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 modelId="{C3E477BD-5079-46B2-92AC-01225D574E5E}" type="pres">
      <dgm:prSet presAssocID="{CF58E460-DF30-4E3A-BF88-845C22EFF429}" presName="aNode" presStyleLbl="fgAcc1" presStyleIdx="4" presStyleCnt="5" custScaleX="119880" custScaleY="135727" custLinFactNeighborX="49383" custLinFactNeighborY="74253">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pt>
  </dgm:ptLst>
  <dgm:cxnLst>
    <dgm:cxn modelId="{FDE2DE10-AF1C-4C11-8E14-1CD373873725}" srcId="{DF850BA0-980F-487C-943C-295FCF14F677}" destId="{A53C5A95-FE86-4F64-8FB4-40AC5D3753BA}" srcOrd="3" destOrd="0" parTransId="{6FDA76F1-76B6-4889-9C73-B99AAF5BAA4A}" sibTransId="{688A9A12-FBEB-485E-A980-481248E01C38}"/>
    <dgm:cxn modelId="{662870C5-9A4A-48A2-AD32-DBDC100D6E3A}" type="presOf" srcId="{CF58E460-DF30-4E3A-BF88-845C22EFF429}" destId="{C3E477BD-5079-46B2-92AC-01225D574E5E}" srcOrd="0" destOrd="0" presId="urn:microsoft.com/office/officeart/2005/8/layout/pyramid2"/>
    <dgm:cxn modelId="{9498821B-E784-45F2-8445-04120F4DF5AE}" type="presOf" srcId="{00E92796-8F80-4A84-A80E-73C97AC2D915}" destId="{CD5718A3-3CE4-4E27-990C-EE04E3F231CA}" srcOrd="0" destOrd="0" presId="urn:microsoft.com/office/officeart/2005/8/layout/pyramid2"/>
    <dgm:cxn modelId="{A9A3429F-BDDF-482A-883B-4FF0DE27E853}" type="presOf" srcId="{75F510E6-5908-4545-B4C1-82DD263817F0}" destId="{ECEEF24C-6443-4BA5-8E80-EB257DA876C0}" srcOrd="0" destOrd="0" presId="urn:microsoft.com/office/officeart/2005/8/layout/pyramid2"/>
    <dgm:cxn modelId="{1032E7C8-F9B2-4BA8-A252-7635EBF77345}" type="presOf" srcId="{A53C5A95-FE86-4F64-8FB4-40AC5D3753BA}" destId="{5D7FA0A0-3535-4EA6-BF21-E5467B7C0590}" srcOrd="0" destOrd="0" presId="urn:microsoft.com/office/officeart/2005/8/layout/pyramid2"/>
    <dgm:cxn modelId="{980FA70A-4A4E-4830-93E5-B466D1CC1B0C}" srcId="{DF850BA0-980F-487C-943C-295FCF14F677}" destId="{75F510E6-5908-4545-B4C1-82DD263817F0}" srcOrd="2" destOrd="0" parTransId="{83415382-5D79-46F4-928D-EDD11275C85F}" sibTransId="{1A842637-D6A8-49FC-9510-DE4077ACFD38}"/>
    <dgm:cxn modelId="{B90BBBCA-4F6C-4AF1-8A8F-7B2480F52493}" srcId="{DF850BA0-980F-487C-943C-295FCF14F677}" destId="{00E92796-8F80-4A84-A80E-73C97AC2D915}" srcOrd="1" destOrd="0" parTransId="{11BB66E1-C880-47D5-ADE3-E5A3FACB0BBD}" sibTransId="{9DB9A6AA-7F2A-4982-BB7F-AE48AE2AA524}"/>
    <dgm:cxn modelId="{2B089A04-EA64-48A1-8AEC-A77EB301D1B6}" srcId="{DF850BA0-980F-487C-943C-295FCF14F677}" destId="{C0FCB6FA-27F6-4276-A848-DDD391414462}" srcOrd="0" destOrd="0" parTransId="{515EE362-FA91-41B0-AC1D-4901FF5606DE}" sibTransId="{0738F614-6F7E-47D8-903B-609C0288B3F7}"/>
    <dgm:cxn modelId="{D1AEB854-4DCD-4114-AD16-9B4FEA00713E}" type="presOf" srcId="{DF850BA0-980F-487C-943C-295FCF14F677}" destId="{52DC174A-9114-4957-B5D5-ACC8220DE2DC}" srcOrd="0" destOrd="0" presId="urn:microsoft.com/office/officeart/2005/8/layout/pyramid2"/>
    <dgm:cxn modelId="{005E1FE8-5528-48F1-B17E-6ADE8D45273B}" type="presOf" srcId="{C0FCB6FA-27F6-4276-A848-DDD391414462}" destId="{7A7E3190-F950-45F3-9A89-567A6D1B1DAE}" srcOrd="0" destOrd="0" presId="urn:microsoft.com/office/officeart/2005/8/layout/pyramid2"/>
    <dgm:cxn modelId="{03799FC7-D34D-4E45-A809-0E147864B261}" srcId="{DF850BA0-980F-487C-943C-295FCF14F677}" destId="{CF58E460-DF30-4E3A-BF88-845C22EFF429}" srcOrd="4" destOrd="0" parTransId="{E22A5FD4-10E5-44A4-94BF-3200210FD3B7}" sibTransId="{D7D834B1-01ED-42FB-BBCA-8FB594B1DD15}"/>
    <dgm:cxn modelId="{E7E5A584-8509-4122-825F-95F2B99B08CF}" type="presParOf" srcId="{52DC174A-9114-4957-B5D5-ACC8220DE2DC}" destId="{81B447EB-C94D-45D4-AFE5-AD856F6F8475}" srcOrd="0" destOrd="0" presId="urn:microsoft.com/office/officeart/2005/8/layout/pyramid2"/>
    <dgm:cxn modelId="{C7BA253F-7488-4FCF-8382-0877033237CB}" type="presParOf" srcId="{52DC174A-9114-4957-B5D5-ACC8220DE2DC}" destId="{70F36FD1-C1F9-4FAD-A517-2FE5225F685C}" srcOrd="1" destOrd="0" presId="urn:microsoft.com/office/officeart/2005/8/layout/pyramid2"/>
    <dgm:cxn modelId="{948BD37E-CCE9-4BB9-BECE-209D04EF6E10}" type="presParOf" srcId="{70F36FD1-C1F9-4FAD-A517-2FE5225F685C}" destId="{7A7E3190-F950-45F3-9A89-567A6D1B1DAE}" srcOrd="0" destOrd="0" presId="urn:microsoft.com/office/officeart/2005/8/layout/pyramid2"/>
    <dgm:cxn modelId="{F641D812-7562-41B9-A790-8126BFBF61E0}" type="presParOf" srcId="{70F36FD1-C1F9-4FAD-A517-2FE5225F685C}" destId="{083C19E5-8B98-420B-967F-AC5E083F8363}" srcOrd="1" destOrd="0" presId="urn:microsoft.com/office/officeart/2005/8/layout/pyramid2"/>
    <dgm:cxn modelId="{DC679AC8-1A9E-4DF3-8792-FA1901882C84}" type="presParOf" srcId="{70F36FD1-C1F9-4FAD-A517-2FE5225F685C}" destId="{CD5718A3-3CE4-4E27-990C-EE04E3F231CA}" srcOrd="2" destOrd="0" presId="urn:microsoft.com/office/officeart/2005/8/layout/pyramid2"/>
    <dgm:cxn modelId="{A6BAF23C-0202-4DA5-8D3A-179377BD7B97}" type="presParOf" srcId="{70F36FD1-C1F9-4FAD-A517-2FE5225F685C}" destId="{BD83CF3B-6FFC-431D-A29D-04587BECA2A9}" srcOrd="3" destOrd="0" presId="urn:microsoft.com/office/officeart/2005/8/layout/pyramid2"/>
    <dgm:cxn modelId="{4EF55AB0-8628-47CF-8BB0-C7DBC35DF794}" type="presParOf" srcId="{70F36FD1-C1F9-4FAD-A517-2FE5225F685C}" destId="{ECEEF24C-6443-4BA5-8E80-EB257DA876C0}" srcOrd="4" destOrd="0" presId="urn:microsoft.com/office/officeart/2005/8/layout/pyramid2"/>
    <dgm:cxn modelId="{DFE70585-9A72-427A-8181-7D93F0229907}" type="presParOf" srcId="{70F36FD1-C1F9-4FAD-A517-2FE5225F685C}" destId="{FBEB7C95-A293-422E-82F1-9FF77B11DC22}" srcOrd="5" destOrd="0" presId="urn:microsoft.com/office/officeart/2005/8/layout/pyramid2"/>
    <dgm:cxn modelId="{01B55F10-FC4E-40E4-842A-DD2372CBD988}" type="presParOf" srcId="{70F36FD1-C1F9-4FAD-A517-2FE5225F685C}" destId="{5D7FA0A0-3535-4EA6-BF21-E5467B7C0590}" srcOrd="6" destOrd="0" presId="urn:microsoft.com/office/officeart/2005/8/layout/pyramid2"/>
    <dgm:cxn modelId="{76466C2E-C929-4177-8E60-C84ED52AAC7A}" type="presParOf" srcId="{70F36FD1-C1F9-4FAD-A517-2FE5225F685C}" destId="{78DDC576-D23C-4E4D-B6D3-9376DF93D7E2}" srcOrd="7" destOrd="0" presId="urn:microsoft.com/office/officeart/2005/8/layout/pyramid2"/>
    <dgm:cxn modelId="{4311E6C1-AE6A-4923-8003-1DCCEFEB7AE1}" type="presParOf" srcId="{70F36FD1-C1F9-4FAD-A517-2FE5225F685C}" destId="{C3E477BD-5079-46B2-92AC-01225D574E5E}" srcOrd="8" destOrd="0" presId="urn:microsoft.com/office/officeart/2005/8/layout/pyramid2"/>
    <dgm:cxn modelId="{10FC80BF-D9B0-4F35-9149-AD413A1A996D}" type="presParOf" srcId="{70F36FD1-C1F9-4FAD-A517-2FE5225F685C}" destId="{948EB712-9C3F-48BE-8EDA-58617D9D6AD2}"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accent3_3" csCatId="accent3" phldr="1"/>
      <dgm:spPr/>
      <dgm:t>
        <a:bodyPr/>
        <a:lstStyle/>
        <a:p>
          <a:endParaRPr lang="fr-BE"/>
        </a:p>
      </dgm:t>
    </dgm:pt>
    <dgm:pt modelId="{C0FCB6FA-27F6-4276-A848-DDD391414462}">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800" b="1" dirty="0" smtClean="0">
              <a:solidFill>
                <a:schemeClr val="bg2">
                  <a:lumMod val="25000"/>
                </a:schemeClr>
              </a:solidFill>
            </a:rPr>
            <a:t>Secteur des Finances, Comptable, Banques,  </a:t>
          </a:r>
          <a:endParaRPr lang="fr-FR" sz="1800" b="1" dirty="0">
            <a:solidFill>
              <a:schemeClr val="bg2">
                <a:lumMod val="2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CF58E460-DF30-4E3A-BF88-845C22EFF429}">
      <dgm:prSet phldrT="[Texte]" custT="1"/>
      <dgm:spPr/>
      <dgm:t>
        <a:bodyPr/>
        <a:lstStyle/>
        <a:p>
          <a:pPr rtl="0"/>
          <a:r>
            <a:rPr lang="fr-FR" sz="1800" b="1" u="none" dirty="0" smtClean="0">
              <a:solidFill>
                <a:schemeClr val="bg2">
                  <a:lumMod val="25000"/>
                </a:schemeClr>
              </a:solidFill>
            </a:rPr>
            <a:t>Gestionnaire des stocks,  Ressources Humaines, Chargés des Moyens Généraux, </a:t>
          </a:r>
          <a:endParaRPr lang="fr-FR" sz="1800" b="1" u="none" dirty="0">
            <a:solidFill>
              <a:schemeClr val="bg2">
                <a:lumMod val="25000"/>
              </a:schemeClr>
            </a:solidFill>
          </a:endParaRPr>
        </a:p>
      </dgm:t>
    </dgm:pt>
    <dgm:pt modelId="{E22A5FD4-10E5-44A4-94BF-3200210FD3B7}" type="parTrans" cxnId="{03799FC7-D34D-4E45-A809-0E147864B261}">
      <dgm:prSet/>
      <dgm:spPr/>
      <dgm:t>
        <a:bodyPr/>
        <a:lstStyle/>
        <a:p>
          <a:endParaRPr lang="fr-FR"/>
        </a:p>
      </dgm:t>
    </dgm:pt>
    <dgm:pt modelId="{D7D834B1-01ED-42FB-BBCA-8FB594B1DD15}" type="sibTrans" cxnId="{03799FC7-D34D-4E45-A809-0E147864B261}">
      <dgm:prSet/>
      <dgm:spPr/>
      <dgm:t>
        <a:bodyPr/>
        <a:lstStyle/>
        <a:p>
          <a:endParaRPr lang="fr-FR"/>
        </a:p>
      </dgm:t>
    </dgm:pt>
    <dgm:pt modelId="{DF9BAAE4-C4D9-4FD7-A2E4-29FBF2854D50}">
      <dgm:prSet phldrT="[Texte]" custT="1"/>
      <dgm:spPr/>
      <dgm:t>
        <a:bodyPr/>
        <a:lstStyle/>
        <a:p>
          <a:pPr rtl="0"/>
          <a:r>
            <a:rPr lang="fr-FR" sz="1800" b="1" u="none" dirty="0" smtClean="0">
              <a:solidFill>
                <a:schemeClr val="bg2">
                  <a:lumMod val="25000"/>
                </a:schemeClr>
              </a:solidFill>
            </a:rPr>
            <a:t>Commercial, Déclarant en Douanes, Cadre d’Etude Approvisionnement,  Impôts</a:t>
          </a:r>
          <a:endParaRPr lang="fr-FR" sz="1800" b="1" u="none" dirty="0">
            <a:solidFill>
              <a:schemeClr val="bg2">
                <a:lumMod val="25000"/>
              </a:schemeClr>
            </a:solidFill>
          </a:endParaRPr>
        </a:p>
      </dgm:t>
    </dgm:pt>
    <dgm:pt modelId="{30912C62-5408-4785-B4DC-7A20D0BAC1D4}" type="parTrans" cxnId="{95774ACB-FE89-4947-AAA3-0F4F1104B5D4}">
      <dgm:prSet/>
      <dgm:spPr/>
      <dgm:t>
        <a:bodyPr/>
        <a:lstStyle/>
        <a:p>
          <a:endParaRPr lang="fr-BE"/>
        </a:p>
      </dgm:t>
    </dgm:pt>
    <dgm:pt modelId="{7828009D-842A-4A9E-B981-AE6D7ACE0803}" type="sibTrans" cxnId="{95774ACB-FE89-4947-AAA3-0F4F1104B5D4}">
      <dgm:prSet/>
      <dgm:spPr/>
      <dgm:t>
        <a:bodyPr/>
        <a:lstStyle/>
        <a:p>
          <a:endParaRPr lang="fr-BE"/>
        </a:p>
      </dgm:t>
    </dgm:pt>
    <dgm:pt modelId="{52DC174A-9114-4957-B5D5-ACC8220DE2DC}" type="pres">
      <dgm:prSet presAssocID="{DF850BA0-980F-487C-943C-295FCF14F677}" presName="compositeShape" presStyleCnt="0">
        <dgm:presLayoutVars>
          <dgm:dir/>
          <dgm:resizeHandles/>
        </dgm:presLayoutVars>
      </dgm:prSet>
      <dgm:spPr/>
      <dgm:t>
        <a:bodyPr/>
        <a:lstStyle/>
        <a:p>
          <a:endParaRPr lang="fr-FR"/>
        </a:p>
      </dgm:t>
    </dgm:pt>
    <dgm:pt modelId="{81B447EB-C94D-45D4-AFE5-AD856F6F8475}" type="pres">
      <dgm:prSet presAssocID="{DF850BA0-980F-487C-943C-295FCF14F677}" presName="pyramid" presStyleLbl="node1" presStyleIdx="0" presStyleCnt="1" custAng="5400000" custLinFactNeighborY="1384"/>
      <dgm:spPr/>
      <dgm:t>
        <a:bodyPr/>
        <a:lstStyle/>
        <a:p>
          <a:endParaRPr lang="fr-FR"/>
        </a:p>
      </dgm:t>
    </dgm:pt>
    <dgm:pt modelId="{70F36FD1-C1F9-4FAD-A517-2FE5225F685C}" type="pres">
      <dgm:prSet presAssocID="{DF850BA0-980F-487C-943C-295FCF14F677}" presName="theList" presStyleCnt="0"/>
      <dgm:spPr/>
      <dgm:t>
        <a:bodyPr/>
        <a:lstStyle/>
        <a:p>
          <a:endParaRPr lang="fr-FR"/>
        </a:p>
      </dgm:t>
    </dgm:pt>
    <dgm:pt modelId="{7A7E3190-F950-45F3-9A89-567A6D1B1DAE}" type="pres">
      <dgm:prSet presAssocID="{C0FCB6FA-27F6-4276-A848-DDD391414462}" presName="aNode" presStyleLbl="fgAcc1" presStyleIdx="0" presStyleCnt="3" custScaleX="180335" custScaleY="40644"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t>
        <a:bodyPr/>
        <a:lstStyle/>
        <a:p>
          <a:endParaRPr lang="fr-FR"/>
        </a:p>
      </dgm:t>
    </dgm:pt>
    <dgm:pt modelId="{C3E477BD-5079-46B2-92AC-01225D574E5E}" type="pres">
      <dgm:prSet presAssocID="{CF58E460-DF30-4E3A-BF88-845C22EFF429}" presName="aNode" presStyleLbl="fgAcc1" presStyleIdx="1" presStyleCnt="3" custScaleX="147623" custScaleY="33040" custLinFactNeighborX="12491" custLinFactNeighborY="-13076">
        <dgm:presLayoutVars>
          <dgm:bulletEnabled val="1"/>
        </dgm:presLayoutVars>
      </dgm:prSet>
      <dgm:spPr/>
      <dgm:t>
        <a:bodyPr/>
        <a:lstStyle/>
        <a:p>
          <a:endParaRPr lang="fr-FR"/>
        </a:p>
      </dgm:t>
    </dgm:pt>
    <dgm:pt modelId="{948EB712-9C3F-48BE-8EDA-58617D9D6AD2}" type="pres">
      <dgm:prSet presAssocID="{CF58E460-DF30-4E3A-BF88-845C22EFF429}" presName="aSpace" presStyleCnt="0"/>
      <dgm:spPr/>
      <dgm:t>
        <a:bodyPr/>
        <a:lstStyle/>
        <a:p>
          <a:endParaRPr lang="fr-FR"/>
        </a:p>
      </dgm:t>
    </dgm:pt>
    <dgm:pt modelId="{AD869E1A-99B4-4011-AEE1-E335A547ADA1}" type="pres">
      <dgm:prSet presAssocID="{DF9BAAE4-C4D9-4FD7-A2E4-29FBF2854D50}" presName="aNode" presStyleLbl="fgAcc1" presStyleIdx="2" presStyleCnt="3" custScaleX="174159" custScaleY="33545" custLinFactNeighborX="12491" custLinFactNeighborY="-40285">
        <dgm:presLayoutVars>
          <dgm:bulletEnabled val="1"/>
        </dgm:presLayoutVars>
      </dgm:prSet>
      <dgm:spPr/>
      <dgm:t>
        <a:bodyPr/>
        <a:lstStyle/>
        <a:p>
          <a:endParaRPr lang="fr-BE"/>
        </a:p>
      </dgm:t>
    </dgm:pt>
    <dgm:pt modelId="{40511141-8728-4930-B81D-BD06CE175499}" type="pres">
      <dgm:prSet presAssocID="{DF9BAAE4-C4D9-4FD7-A2E4-29FBF2854D50}" presName="aSpace" presStyleCnt="0"/>
      <dgm:spPr/>
      <dgm:t>
        <a:bodyPr/>
        <a:lstStyle/>
        <a:p>
          <a:endParaRPr lang="fr-FR"/>
        </a:p>
      </dgm:t>
    </dgm:pt>
  </dgm:ptLst>
  <dgm:cxnLst>
    <dgm:cxn modelId="{2B089A04-EA64-48A1-8AEC-A77EB301D1B6}" srcId="{DF850BA0-980F-487C-943C-295FCF14F677}" destId="{C0FCB6FA-27F6-4276-A848-DDD391414462}" srcOrd="0" destOrd="0" parTransId="{515EE362-FA91-41B0-AC1D-4901FF5606DE}" sibTransId="{0738F614-6F7E-47D8-903B-609C0288B3F7}"/>
    <dgm:cxn modelId="{3E064FC9-F72C-455D-B906-2DF806D8033F}" type="presOf" srcId="{DF9BAAE4-C4D9-4FD7-A2E4-29FBF2854D50}" destId="{AD869E1A-99B4-4011-AEE1-E335A547ADA1}" srcOrd="0" destOrd="0" presId="urn:microsoft.com/office/officeart/2005/8/layout/pyramid2"/>
    <dgm:cxn modelId="{B83E218D-2311-41D1-9902-CBBAA121DA2A}" type="presOf" srcId="{C0FCB6FA-27F6-4276-A848-DDD391414462}" destId="{7A7E3190-F950-45F3-9A89-567A6D1B1DAE}" srcOrd="0" destOrd="0" presId="urn:microsoft.com/office/officeart/2005/8/layout/pyramid2"/>
    <dgm:cxn modelId="{83A61363-F1EB-45C8-A4DF-59C37F9A88A9}" type="presOf" srcId="{CF58E460-DF30-4E3A-BF88-845C22EFF429}" destId="{C3E477BD-5079-46B2-92AC-01225D574E5E}" srcOrd="0" destOrd="0" presId="urn:microsoft.com/office/officeart/2005/8/layout/pyramid2"/>
    <dgm:cxn modelId="{95774ACB-FE89-4947-AAA3-0F4F1104B5D4}" srcId="{DF850BA0-980F-487C-943C-295FCF14F677}" destId="{DF9BAAE4-C4D9-4FD7-A2E4-29FBF2854D50}" srcOrd="2" destOrd="0" parTransId="{30912C62-5408-4785-B4DC-7A20D0BAC1D4}" sibTransId="{7828009D-842A-4A9E-B981-AE6D7ACE0803}"/>
    <dgm:cxn modelId="{4EF5DEAE-F150-4BC7-8F14-1FDCC66B6B2B}" type="presOf" srcId="{DF850BA0-980F-487C-943C-295FCF14F677}" destId="{52DC174A-9114-4957-B5D5-ACC8220DE2DC}" srcOrd="0" destOrd="0" presId="urn:microsoft.com/office/officeart/2005/8/layout/pyramid2"/>
    <dgm:cxn modelId="{03799FC7-D34D-4E45-A809-0E147864B261}" srcId="{DF850BA0-980F-487C-943C-295FCF14F677}" destId="{CF58E460-DF30-4E3A-BF88-845C22EFF429}" srcOrd="1" destOrd="0" parTransId="{E22A5FD4-10E5-44A4-94BF-3200210FD3B7}" sibTransId="{D7D834B1-01ED-42FB-BBCA-8FB594B1DD15}"/>
    <dgm:cxn modelId="{009E3AB5-C49C-4215-A37F-1B2BAA5D5EDB}" type="presParOf" srcId="{52DC174A-9114-4957-B5D5-ACC8220DE2DC}" destId="{81B447EB-C94D-45D4-AFE5-AD856F6F8475}" srcOrd="0" destOrd="0" presId="urn:microsoft.com/office/officeart/2005/8/layout/pyramid2"/>
    <dgm:cxn modelId="{D2785D47-4ADA-448F-9998-187D9AAEF04B}" type="presParOf" srcId="{52DC174A-9114-4957-B5D5-ACC8220DE2DC}" destId="{70F36FD1-C1F9-4FAD-A517-2FE5225F685C}" srcOrd="1" destOrd="0" presId="urn:microsoft.com/office/officeart/2005/8/layout/pyramid2"/>
    <dgm:cxn modelId="{59BFF968-6B15-4104-9083-B27DF64277CD}" type="presParOf" srcId="{70F36FD1-C1F9-4FAD-A517-2FE5225F685C}" destId="{7A7E3190-F950-45F3-9A89-567A6D1B1DAE}" srcOrd="0" destOrd="0" presId="urn:microsoft.com/office/officeart/2005/8/layout/pyramid2"/>
    <dgm:cxn modelId="{055719F5-F8B1-44C5-BB11-50FA97ED25B5}" type="presParOf" srcId="{70F36FD1-C1F9-4FAD-A517-2FE5225F685C}" destId="{083C19E5-8B98-420B-967F-AC5E083F8363}" srcOrd="1" destOrd="0" presId="urn:microsoft.com/office/officeart/2005/8/layout/pyramid2"/>
    <dgm:cxn modelId="{B12BCE31-BAD9-4040-8C52-EFEC853BF894}" type="presParOf" srcId="{70F36FD1-C1F9-4FAD-A517-2FE5225F685C}" destId="{C3E477BD-5079-46B2-92AC-01225D574E5E}" srcOrd="2" destOrd="0" presId="urn:microsoft.com/office/officeart/2005/8/layout/pyramid2"/>
    <dgm:cxn modelId="{4857BE43-4225-4A95-AA48-8AAC1CF4B6B7}" type="presParOf" srcId="{70F36FD1-C1F9-4FAD-A517-2FE5225F685C}" destId="{948EB712-9C3F-48BE-8EDA-58617D9D6AD2}" srcOrd="3" destOrd="0" presId="urn:microsoft.com/office/officeart/2005/8/layout/pyramid2"/>
    <dgm:cxn modelId="{65B555A3-95ED-41D0-BD3D-8AC84DE60DD8}" type="presParOf" srcId="{70F36FD1-C1F9-4FAD-A517-2FE5225F685C}" destId="{AD869E1A-99B4-4011-AEE1-E335A547ADA1}" srcOrd="4" destOrd="0" presId="urn:microsoft.com/office/officeart/2005/8/layout/pyramid2"/>
    <dgm:cxn modelId="{D64F155D-3CB6-45CF-BC19-F57CE23DC062}" type="presParOf" srcId="{70F36FD1-C1F9-4FAD-A517-2FE5225F685C}" destId="{40511141-8728-4930-B81D-BD06CE175499}"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1#11" csCatId="colorful" phldr="1"/>
      <dgm:spPr/>
      <dgm:t>
        <a:bodyPr/>
        <a:lstStyle/>
        <a:p>
          <a:endParaRPr lang="fr-FR"/>
        </a:p>
      </dgm:t>
    </dgm:pt>
    <dgm:pt modelId="{45761AAA-2151-4318-96C9-944C93BF5ACC}">
      <dgm:prSet phldrT="[Texte]" custT="1"/>
      <dgm:spPr/>
      <dgm:t>
        <a:bodyPr/>
        <a:lstStyle/>
        <a:p>
          <a:r>
            <a:rPr lang="fr-FR" sz="2400" b="1" dirty="0" smtClean="0"/>
            <a:t>Télécommunications spatiales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Télécommunications spatiales</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Propulsions spatiales</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3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2"/>
      <dgm:spPr/>
      <dgm:t>
        <a:bodyPr/>
        <a:lstStyle/>
        <a:p>
          <a:endParaRPr lang="fr-BE"/>
        </a:p>
      </dgm:t>
    </dgm:pt>
    <dgm:pt modelId="{59C327A3-C056-4A28-8758-4068EC267A6B}" type="pres">
      <dgm:prSet presAssocID="{ED33E3B4-1B1A-425D-98F7-2E063A16FFEE}" presName="connTx" presStyleLbl="parChTrans1D2" presStyleIdx="0" presStyleCnt="2"/>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2" custScaleX="132356" custLinFactNeighborX="-48" custLinFactNeighborY="-5952">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1" presStyleCnt="2"/>
      <dgm:spPr/>
      <dgm:t>
        <a:bodyPr/>
        <a:lstStyle/>
        <a:p>
          <a:endParaRPr lang="fr-BE"/>
        </a:p>
      </dgm:t>
    </dgm:pt>
    <dgm:pt modelId="{914A3A5A-A504-4AB1-B3A2-889158789E87}" type="pres">
      <dgm:prSet presAssocID="{B5A94278-3460-469C-9C5F-AD9D36C950F0}" presName="connTx" presStyleLbl="parChTrans1D2" presStyleIdx="1" presStyleCnt="2"/>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1" presStyleCnt="2" custScaleX="131516">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Lst>
  <dgm:cxnLst>
    <dgm:cxn modelId="{A23E2A69-242B-4B06-85E6-9968F004E263}" type="presOf" srcId="{ED33E3B4-1B1A-425D-98F7-2E063A16FFEE}" destId="{AD5C507C-3B55-4FBE-B455-2A7676271099}" srcOrd="0" destOrd="0" presId="urn:microsoft.com/office/officeart/2008/layout/HorizontalMultiLevelHierarchy"/>
    <dgm:cxn modelId="{FC6304DB-1A34-43AD-A6D6-19658E10C5FE}" type="presOf" srcId="{E9D04DB6-5D4D-4C68-9349-FBA364762E9C}" destId="{6D836D6B-5535-41D4-82FF-1E90CAC3E709}" srcOrd="0"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D1591045-4168-4263-92F6-75DC974B9C2B}" type="presOf" srcId="{45761AAA-2151-4318-96C9-944C93BF5ACC}" destId="{99B23C76-9C6C-4428-BA96-671C52ADE9DE}" srcOrd="0" destOrd="0" presId="urn:microsoft.com/office/officeart/2008/layout/HorizontalMultiLevelHierarchy"/>
    <dgm:cxn modelId="{793D9BBC-9172-49C8-B257-5D2EDB5C20B0}" type="presOf" srcId="{E7928715-5021-4351-AD4D-EB764D8BFF60}" destId="{8F28FD4D-CB61-42F5-A0EB-9A3E9641DFCF}" srcOrd="0" destOrd="0" presId="urn:microsoft.com/office/officeart/2008/layout/HorizontalMultiLevelHierarchy"/>
    <dgm:cxn modelId="{4890EF44-B410-4267-AC1A-84267C02863D}" type="presOf" srcId="{B5A94278-3460-469C-9C5F-AD9D36C950F0}" destId="{914A3A5A-A504-4AB1-B3A2-889158789E87}" srcOrd="1"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65F684FA-7729-4951-81EB-CAB3A7A5ECF3}" type="presOf" srcId="{B5A94278-3460-469C-9C5F-AD9D36C950F0}" destId="{26C86DCF-BDB7-4173-9267-FEEFDC718A8F}" srcOrd="0" destOrd="0" presId="urn:microsoft.com/office/officeart/2008/layout/HorizontalMultiLevelHierarchy"/>
    <dgm:cxn modelId="{79DCDA00-4943-4B47-8C24-44B4F692D984}" type="presOf" srcId="{09FBB5B9-436D-4272-95D3-B5CCD0E157F9}" destId="{D992339D-5384-4EAB-987E-5B6757FA115D}" srcOrd="0" destOrd="0" presId="urn:microsoft.com/office/officeart/2008/layout/HorizontalMultiLevelHierarchy"/>
    <dgm:cxn modelId="{FFEEDA0D-70B1-4438-B492-026C2EC6EFF9}" srcId="{45761AAA-2151-4318-96C9-944C93BF5ACC}" destId="{09FBB5B9-436D-4272-95D3-B5CCD0E157F9}" srcOrd="1" destOrd="0" parTransId="{B5A94278-3460-469C-9C5F-AD9D36C950F0}" sibTransId="{6DB0E420-86E8-4A3B-BCF7-B92AC6A46686}"/>
    <dgm:cxn modelId="{A7ACD321-E201-421F-AD16-B890171A45D2}" type="presOf" srcId="{ED33E3B4-1B1A-425D-98F7-2E063A16FFEE}" destId="{59C327A3-C056-4A28-8758-4068EC267A6B}" srcOrd="1" destOrd="0" presId="urn:microsoft.com/office/officeart/2008/layout/HorizontalMultiLevelHierarchy"/>
    <dgm:cxn modelId="{C55AA8C4-CAF2-4FF1-B529-4ED27C1C9BAE}" type="presParOf" srcId="{6D836D6B-5535-41D4-82FF-1E90CAC3E709}" destId="{819BCC26-DF61-4E9C-8AF4-3346901A7D82}" srcOrd="0" destOrd="0" presId="urn:microsoft.com/office/officeart/2008/layout/HorizontalMultiLevelHierarchy"/>
    <dgm:cxn modelId="{B9BC6F99-974D-46D4-8FAF-743B1683780E}" type="presParOf" srcId="{819BCC26-DF61-4E9C-8AF4-3346901A7D82}" destId="{99B23C76-9C6C-4428-BA96-671C52ADE9DE}" srcOrd="0" destOrd="0" presId="urn:microsoft.com/office/officeart/2008/layout/HorizontalMultiLevelHierarchy"/>
    <dgm:cxn modelId="{69898C24-A20E-48B4-9C69-F463021C19AC}" type="presParOf" srcId="{819BCC26-DF61-4E9C-8AF4-3346901A7D82}" destId="{AD900A5E-FDE2-45F9-A07E-D39DFDFECCA6}" srcOrd="1" destOrd="0" presId="urn:microsoft.com/office/officeart/2008/layout/HorizontalMultiLevelHierarchy"/>
    <dgm:cxn modelId="{3C771E0C-2B3E-4736-B986-2CF8207B3408}" type="presParOf" srcId="{AD900A5E-FDE2-45F9-A07E-D39DFDFECCA6}" destId="{AD5C507C-3B55-4FBE-B455-2A7676271099}" srcOrd="0" destOrd="0" presId="urn:microsoft.com/office/officeart/2008/layout/HorizontalMultiLevelHierarchy"/>
    <dgm:cxn modelId="{0DD01F2E-DFAD-4C8A-A082-556543266F99}" type="presParOf" srcId="{AD5C507C-3B55-4FBE-B455-2A7676271099}" destId="{59C327A3-C056-4A28-8758-4068EC267A6B}" srcOrd="0" destOrd="0" presId="urn:microsoft.com/office/officeart/2008/layout/HorizontalMultiLevelHierarchy"/>
    <dgm:cxn modelId="{860932BC-35C7-4F6B-8503-F54A53EFFB6D}" type="presParOf" srcId="{AD900A5E-FDE2-45F9-A07E-D39DFDFECCA6}" destId="{B8EC352A-FBE2-468F-8FF0-110B7D5E2A61}" srcOrd="1" destOrd="0" presId="urn:microsoft.com/office/officeart/2008/layout/HorizontalMultiLevelHierarchy"/>
    <dgm:cxn modelId="{9E5B41C6-4F66-4511-A4A1-BB841B3EB270}" type="presParOf" srcId="{B8EC352A-FBE2-468F-8FF0-110B7D5E2A61}" destId="{8F28FD4D-CB61-42F5-A0EB-9A3E9641DFCF}" srcOrd="0" destOrd="0" presId="urn:microsoft.com/office/officeart/2008/layout/HorizontalMultiLevelHierarchy"/>
    <dgm:cxn modelId="{14D0411D-935E-40DD-8F99-BFE575C03BE2}" type="presParOf" srcId="{B8EC352A-FBE2-468F-8FF0-110B7D5E2A61}" destId="{BDBED3F8-8087-44EF-8219-D2B56B60E8D2}" srcOrd="1" destOrd="0" presId="urn:microsoft.com/office/officeart/2008/layout/HorizontalMultiLevelHierarchy"/>
    <dgm:cxn modelId="{EB3652E7-EBFD-4333-B1D2-ED8A7161B068}" type="presParOf" srcId="{AD900A5E-FDE2-45F9-A07E-D39DFDFECCA6}" destId="{26C86DCF-BDB7-4173-9267-FEEFDC718A8F}" srcOrd="2" destOrd="0" presId="urn:microsoft.com/office/officeart/2008/layout/HorizontalMultiLevelHierarchy"/>
    <dgm:cxn modelId="{A5A50222-51BF-405C-BED6-52C8532DE3BB}" type="presParOf" srcId="{26C86DCF-BDB7-4173-9267-FEEFDC718A8F}" destId="{914A3A5A-A504-4AB1-B3A2-889158789E87}" srcOrd="0" destOrd="0" presId="urn:microsoft.com/office/officeart/2008/layout/HorizontalMultiLevelHierarchy"/>
    <dgm:cxn modelId="{529FFA85-9476-4A76-9233-55E199EDBE69}" type="presParOf" srcId="{AD900A5E-FDE2-45F9-A07E-D39DFDFECCA6}" destId="{5A33E5D0-21BE-436A-BA06-623053B011F6}" srcOrd="3" destOrd="0" presId="urn:microsoft.com/office/officeart/2008/layout/HorizontalMultiLevelHierarchy"/>
    <dgm:cxn modelId="{0C07A040-B016-442E-8EAE-F730E368529E}" type="presParOf" srcId="{5A33E5D0-21BE-436A-BA06-623053B011F6}" destId="{D992339D-5384-4EAB-987E-5B6757FA115D}" srcOrd="0" destOrd="0" presId="urn:microsoft.com/office/officeart/2008/layout/HorizontalMultiLevelHierarchy"/>
    <dgm:cxn modelId="{006CF66B-FAB7-4029-AE45-FD41522771AC}" type="presParOf" srcId="{5A33E5D0-21BE-436A-BA06-623053B011F6}" destId="{F84B0491-CAF4-4782-9917-A4B83E2591B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2" csCatId="colorful" phldr="1"/>
      <dgm:spPr/>
    </dgm:pt>
    <dgm:pt modelId="{C0FCB6FA-27F6-4276-A848-DDD391414462}">
      <dgm:prSet phldrT="[Texte]" custT="1"/>
      <dgm:spPr/>
      <dgm:t>
        <a:bodyPr/>
        <a:lstStyle/>
        <a:p>
          <a:pPr>
            <a:spcAft>
              <a:spcPts val="0"/>
            </a:spcAft>
          </a:pPr>
          <a:r>
            <a:rPr lang="fr-FR" sz="1800" b="1" dirty="0" smtClean="0">
              <a:solidFill>
                <a:schemeClr val="tx1">
                  <a:lumMod val="95000"/>
                  <a:lumOff val="5000"/>
                </a:schemeClr>
              </a:solidFill>
            </a:rPr>
            <a:t>Service de maintenance de:</a:t>
          </a:r>
        </a:p>
        <a:p>
          <a:pPr>
            <a:spcAft>
              <a:spcPts val="0"/>
            </a:spcAft>
          </a:pPr>
          <a:r>
            <a:rPr lang="fr-FR" sz="1800" b="1" dirty="0" smtClean="0">
              <a:solidFill>
                <a:schemeClr val="tx1">
                  <a:lumMod val="95000"/>
                  <a:lumOff val="5000"/>
                </a:schemeClr>
              </a:solidFill>
            </a:rPr>
            <a:t>Air Algérie</a:t>
          </a:r>
        </a:p>
        <a:p>
          <a:pPr>
            <a:spcAft>
              <a:spcPts val="0"/>
            </a:spcAft>
          </a:pPr>
          <a:r>
            <a:rPr lang="fr-FR" sz="1800" b="1" dirty="0" smtClean="0">
              <a:solidFill>
                <a:schemeClr val="tx1">
                  <a:lumMod val="95000"/>
                  <a:lumOff val="5000"/>
                </a:schemeClr>
              </a:solidFill>
            </a:rPr>
            <a:t>Tassili Airlines</a:t>
          </a:r>
        </a:p>
        <a:p>
          <a:pPr>
            <a:spcAft>
              <a:spcPts val="0"/>
            </a:spcAft>
          </a:pPr>
          <a:r>
            <a:rPr lang="fr-FR" sz="1800" b="1" dirty="0" smtClean="0">
              <a:solidFill>
                <a:schemeClr val="tx1">
                  <a:lumMod val="95000"/>
                  <a:lumOff val="5000"/>
                </a:schemeClr>
              </a:solidFill>
            </a:rPr>
            <a:t>Commandement des forces aériennes</a:t>
          </a:r>
        </a:p>
        <a:p>
          <a:pPr>
            <a:spcAft>
              <a:spcPts val="0"/>
            </a:spcAft>
          </a:pPr>
          <a:endParaRPr lang="fr-FR" sz="1800" b="1" dirty="0">
            <a:solidFill>
              <a:schemeClr val="tx1">
                <a:lumMod val="95000"/>
                <a:lumOff val="5000"/>
              </a:schemeClr>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1800" b="1" dirty="0" smtClean="0">
              <a:solidFill>
                <a:schemeClr val="tx1">
                  <a:lumMod val="95000"/>
                  <a:lumOff val="5000"/>
                </a:schemeClr>
              </a:solidFill>
            </a:rPr>
            <a:t>Organismes de contrôle technique VERITAL</a:t>
          </a:r>
        </a:p>
        <a:p>
          <a:r>
            <a:rPr lang="fr-FR" sz="1800" b="1" dirty="0" smtClean="0">
              <a:solidFill>
                <a:schemeClr val="tx1">
                  <a:lumMod val="95000"/>
                  <a:lumOff val="5000"/>
                </a:schemeClr>
              </a:solidFill>
            </a:rPr>
            <a:t>Administration de la navigation aérienne </a:t>
          </a:r>
          <a:endParaRPr lang="fr-FR" sz="1800" b="1" dirty="0">
            <a:solidFill>
              <a:schemeClr val="tx1">
                <a:lumMod val="95000"/>
                <a:lumOff val="5000"/>
              </a:schemeClr>
            </a:solidFill>
          </a:endParaRPr>
        </a:p>
      </dgm:t>
    </dgm:pt>
    <dgm:pt modelId="{688A9A12-FBEB-485E-A980-481248E01C38}" type="sibTrans" cxnId="{FDE2DE10-AF1C-4C11-8E14-1CD373873725}">
      <dgm:prSet/>
      <dgm:spPr/>
      <dgm:t>
        <a:bodyPr/>
        <a:lstStyle/>
        <a:p>
          <a:endParaRPr lang="fr-FR"/>
        </a:p>
      </dgm:t>
    </dgm:pt>
    <dgm:pt modelId="{6FDA76F1-76B6-4889-9C73-B99AAF5BAA4A}" type="par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rgbClr val="BF7F3F"/>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136469"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38044" custLinFactNeighborX="10330" custLinFactNeighborY="-17428">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7DCF8F1A-FA9A-4EAF-B80F-5AEDB7E0197D}" type="presOf" srcId="{A53C5A95-FE86-4F64-8FB4-40AC5D3753BA}" destId="{5D7FA0A0-3535-4EA6-BF21-E5467B7C0590}" srcOrd="0" destOrd="0" presId="urn:microsoft.com/office/officeart/2005/8/layout/pyramid2"/>
    <dgm:cxn modelId="{9D7A2B13-C6FC-4C2E-8CFC-3869F70CE4D6}" type="presOf" srcId="{C0FCB6FA-27F6-4276-A848-DDD391414462}" destId="{7A7E3190-F950-45F3-9A89-567A6D1B1DAE}" srcOrd="0" destOrd="0" presId="urn:microsoft.com/office/officeart/2005/8/layout/pyramid2"/>
    <dgm:cxn modelId="{FDE2DE10-AF1C-4C11-8E14-1CD373873725}" srcId="{DF850BA0-980F-487C-943C-295FCF14F677}" destId="{A53C5A95-FE86-4F64-8FB4-40AC5D3753BA}" srcOrd="1" destOrd="0" parTransId="{6FDA76F1-76B6-4889-9C73-B99AAF5BAA4A}" sibTransId="{688A9A12-FBEB-485E-A980-481248E01C38}"/>
    <dgm:cxn modelId="{6621AFE6-127D-4261-91B5-23DDB141D78B}" type="presOf" srcId="{DF850BA0-980F-487C-943C-295FCF14F677}" destId="{52DC174A-9114-4957-B5D5-ACC8220DE2DC}" srcOrd="0" destOrd="0" presId="urn:microsoft.com/office/officeart/2005/8/layout/pyramid2"/>
    <dgm:cxn modelId="{5024B24F-9FD4-4B28-9BE5-40544DAE747C}" type="presParOf" srcId="{52DC174A-9114-4957-B5D5-ACC8220DE2DC}" destId="{81B447EB-C94D-45D4-AFE5-AD856F6F8475}" srcOrd="0" destOrd="0" presId="urn:microsoft.com/office/officeart/2005/8/layout/pyramid2"/>
    <dgm:cxn modelId="{95C899B5-D047-49F1-92A8-835262EAD329}" type="presParOf" srcId="{52DC174A-9114-4957-B5D5-ACC8220DE2DC}" destId="{70F36FD1-C1F9-4FAD-A517-2FE5225F685C}" srcOrd="1" destOrd="0" presId="urn:microsoft.com/office/officeart/2005/8/layout/pyramid2"/>
    <dgm:cxn modelId="{72D6FB5C-5E97-4709-B4DC-0263FC692C97}" type="presParOf" srcId="{70F36FD1-C1F9-4FAD-A517-2FE5225F685C}" destId="{7A7E3190-F950-45F3-9A89-567A6D1B1DAE}" srcOrd="0" destOrd="0" presId="urn:microsoft.com/office/officeart/2005/8/layout/pyramid2"/>
    <dgm:cxn modelId="{FC714320-FE74-43DF-8683-6345EA43C4FE}" type="presParOf" srcId="{70F36FD1-C1F9-4FAD-A517-2FE5225F685C}" destId="{083C19E5-8B98-420B-967F-AC5E083F8363}" srcOrd="1" destOrd="0" presId="urn:microsoft.com/office/officeart/2005/8/layout/pyramid2"/>
    <dgm:cxn modelId="{478D920E-33C5-4181-B724-CD4624B9B035}" type="presParOf" srcId="{70F36FD1-C1F9-4FAD-A517-2FE5225F685C}" destId="{5D7FA0A0-3535-4EA6-BF21-E5467B7C0590}" srcOrd="2" destOrd="0" presId="urn:microsoft.com/office/officeart/2005/8/layout/pyramid2"/>
    <dgm:cxn modelId="{6CBF78FF-1918-4A0C-B19A-E06F194AC784}"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D04DB6-5D4D-4C68-9349-FBA364762E9C}" type="doc">
      <dgm:prSet loTypeId="urn:microsoft.com/office/officeart/2008/layout/HorizontalMultiLevelHierarchy" loCatId="hierarchy" qsTypeId="urn:microsoft.com/office/officeart/2005/8/quickstyle/3d1" qsCatId="3D" csTypeId="urn:microsoft.com/office/officeart/2005/8/colors/colorful1#13" csCatId="colorful" phldr="1"/>
      <dgm:spPr/>
      <dgm:t>
        <a:bodyPr/>
        <a:lstStyle/>
        <a:p>
          <a:endParaRPr lang="fr-FR"/>
        </a:p>
      </dgm:t>
    </dgm:pt>
    <dgm:pt modelId="{45761AAA-2151-4318-96C9-944C93BF5ACC}">
      <dgm:prSet phldrT="[Texte]" custT="1"/>
      <dgm:spPr/>
      <dgm:t>
        <a:bodyPr/>
        <a:lstStyle/>
        <a:p>
          <a:r>
            <a:rPr lang="fr-FR" sz="2400" b="1" dirty="0" smtClean="0"/>
            <a:t>Energies renouvelables</a:t>
          </a:r>
          <a:endParaRPr lang="fr-FR" sz="2400" b="1" dirty="0"/>
        </a:p>
      </dgm:t>
    </dgm:pt>
    <dgm:pt modelId="{BEA2548D-A221-4855-AA5B-44A1D42D3821}" type="parTrans" cxnId="{EF1598A4-7769-4AD0-ABFA-E5F610A20D0B}">
      <dgm:prSet/>
      <dgm:spPr/>
      <dgm:t>
        <a:bodyPr/>
        <a:lstStyle/>
        <a:p>
          <a:endParaRPr lang="fr-FR"/>
        </a:p>
      </dgm:t>
    </dgm:pt>
    <dgm:pt modelId="{5A58EAE5-D7C6-4AF2-8998-715A49058953}" type="sibTrans" cxnId="{EF1598A4-7769-4AD0-ABFA-E5F610A20D0B}">
      <dgm:prSet/>
      <dgm:spPr/>
      <dgm:t>
        <a:bodyPr/>
        <a:lstStyle/>
        <a:p>
          <a:endParaRPr lang="fr-FR"/>
        </a:p>
      </dgm:t>
    </dgm:pt>
    <dgm:pt modelId="{E7928715-5021-4351-AD4D-EB764D8BFF60}">
      <dgm:prSet phldrT="[Texte]" custT="1"/>
      <dgm:spPr/>
      <dgm:t>
        <a:bodyPr/>
        <a:lstStyle/>
        <a:p>
          <a:r>
            <a:rPr lang="fr-FR" sz="2200" b="1" dirty="0" smtClean="0"/>
            <a:t>Conversion </a:t>
          </a:r>
          <a:r>
            <a:rPr lang="fr-FR" sz="2200" b="1" dirty="0" err="1" smtClean="0"/>
            <a:t>thermmique</a:t>
          </a:r>
          <a:endParaRPr lang="fr-FR" sz="2200" b="1" dirty="0"/>
        </a:p>
      </dgm:t>
    </dgm:pt>
    <dgm:pt modelId="{ED33E3B4-1B1A-425D-98F7-2E063A16FFEE}" type="parTrans" cxnId="{4FBAC766-92E2-4078-B6F9-24A94FD0A53D}">
      <dgm:prSet/>
      <dgm:spPr/>
      <dgm:t>
        <a:bodyPr/>
        <a:lstStyle/>
        <a:p>
          <a:endParaRPr lang="fr-FR"/>
        </a:p>
      </dgm:t>
    </dgm:pt>
    <dgm:pt modelId="{54BD6094-1CC7-4C10-8A52-518CF735DB92}" type="sibTrans" cxnId="{4FBAC766-92E2-4078-B6F9-24A94FD0A53D}">
      <dgm:prSet/>
      <dgm:spPr/>
      <dgm:t>
        <a:bodyPr/>
        <a:lstStyle/>
        <a:p>
          <a:endParaRPr lang="fr-FR"/>
        </a:p>
      </dgm:t>
    </dgm:pt>
    <dgm:pt modelId="{09FBB5B9-436D-4272-95D3-B5CCD0E157F9}">
      <dgm:prSet phldrT="[Texte]" custT="1"/>
      <dgm:spPr/>
      <dgm:t>
        <a:bodyPr/>
        <a:lstStyle/>
        <a:p>
          <a:r>
            <a:rPr lang="fr-FR" sz="2200" b="1" dirty="0" smtClean="0"/>
            <a:t>Conversion </a:t>
          </a:r>
          <a:r>
            <a:rPr lang="fr-FR" sz="2200" b="1" dirty="0" err="1" smtClean="0"/>
            <a:t>photovoltaique</a:t>
          </a:r>
          <a:endParaRPr lang="fr-FR" sz="2200" b="1" dirty="0"/>
        </a:p>
      </dgm:t>
    </dgm:pt>
    <dgm:pt modelId="{B5A94278-3460-469C-9C5F-AD9D36C950F0}" type="parTrans" cxnId="{FFEEDA0D-70B1-4438-B492-026C2EC6EFF9}">
      <dgm:prSet/>
      <dgm:spPr/>
      <dgm:t>
        <a:bodyPr/>
        <a:lstStyle/>
        <a:p>
          <a:endParaRPr lang="fr-FR"/>
        </a:p>
      </dgm:t>
    </dgm:pt>
    <dgm:pt modelId="{6DB0E420-86E8-4A3B-BCF7-B92AC6A46686}" type="sibTrans" cxnId="{FFEEDA0D-70B1-4438-B492-026C2EC6EFF9}">
      <dgm:prSet/>
      <dgm:spPr/>
      <dgm:t>
        <a:bodyPr/>
        <a:lstStyle/>
        <a:p>
          <a:endParaRPr lang="fr-FR"/>
        </a:p>
      </dgm:t>
    </dgm:pt>
    <dgm:pt modelId="{FABF981F-8038-4E32-A978-2B6231CB4AF9}">
      <dgm:prSet phldrT="[Texte]" custT="1"/>
      <dgm:spPr/>
      <dgm:t>
        <a:bodyPr/>
        <a:lstStyle/>
        <a:p>
          <a:r>
            <a:rPr lang="fr-FR" sz="2200" b="1" dirty="0" smtClean="0"/>
            <a:t>Habitat bioclimatique</a:t>
          </a:r>
          <a:endParaRPr lang="fr-FR" sz="2200" b="1" dirty="0"/>
        </a:p>
      </dgm:t>
    </dgm:pt>
    <dgm:pt modelId="{934FAF98-603E-4B3B-AE74-A0E0E53A4395}" type="parTrans" cxnId="{688471B4-E573-45FD-8FAE-E87991299614}">
      <dgm:prSet/>
      <dgm:spPr/>
      <dgm:t>
        <a:bodyPr/>
        <a:lstStyle/>
        <a:p>
          <a:endParaRPr lang="fr-BE"/>
        </a:p>
      </dgm:t>
    </dgm:pt>
    <dgm:pt modelId="{92795C27-FD35-4333-BD9A-48D514963933}" type="sibTrans" cxnId="{688471B4-E573-45FD-8FAE-E87991299614}">
      <dgm:prSet/>
      <dgm:spPr/>
      <dgm:t>
        <a:bodyPr/>
        <a:lstStyle/>
        <a:p>
          <a:endParaRPr lang="fr-BE"/>
        </a:p>
      </dgm:t>
    </dgm:pt>
    <dgm:pt modelId="{6D836D6B-5535-41D4-82FF-1E90CAC3E709}" type="pres">
      <dgm:prSet presAssocID="{E9D04DB6-5D4D-4C68-9349-FBA364762E9C}" presName="Name0" presStyleCnt="0">
        <dgm:presLayoutVars>
          <dgm:chPref val="1"/>
          <dgm:dir/>
          <dgm:animOne val="branch"/>
          <dgm:animLvl val="lvl"/>
          <dgm:resizeHandles val="exact"/>
        </dgm:presLayoutVars>
      </dgm:prSet>
      <dgm:spPr/>
      <dgm:t>
        <a:bodyPr/>
        <a:lstStyle/>
        <a:p>
          <a:endParaRPr lang="fr-BE"/>
        </a:p>
      </dgm:t>
    </dgm:pt>
    <dgm:pt modelId="{819BCC26-DF61-4E9C-8AF4-3346901A7D82}" type="pres">
      <dgm:prSet presAssocID="{45761AAA-2151-4318-96C9-944C93BF5ACC}" presName="root1" presStyleCnt="0"/>
      <dgm:spPr/>
      <dgm:t>
        <a:bodyPr/>
        <a:lstStyle/>
        <a:p>
          <a:endParaRPr lang="fr-BE"/>
        </a:p>
      </dgm:t>
    </dgm:pt>
    <dgm:pt modelId="{99B23C76-9C6C-4428-BA96-671C52ADE9DE}" type="pres">
      <dgm:prSet presAssocID="{45761AAA-2151-4318-96C9-944C93BF5ACC}" presName="LevelOneTextNode" presStyleLbl="node0" presStyleIdx="0" presStyleCnt="1" custScaleY="100138">
        <dgm:presLayoutVars>
          <dgm:chPref val="3"/>
        </dgm:presLayoutVars>
      </dgm:prSet>
      <dgm:spPr/>
      <dgm:t>
        <a:bodyPr/>
        <a:lstStyle/>
        <a:p>
          <a:endParaRPr lang="fr-FR"/>
        </a:p>
      </dgm:t>
    </dgm:pt>
    <dgm:pt modelId="{AD900A5E-FDE2-45F9-A07E-D39DFDFECCA6}" type="pres">
      <dgm:prSet presAssocID="{45761AAA-2151-4318-96C9-944C93BF5ACC}" presName="level2hierChild" presStyleCnt="0"/>
      <dgm:spPr/>
      <dgm:t>
        <a:bodyPr/>
        <a:lstStyle/>
        <a:p>
          <a:endParaRPr lang="fr-BE"/>
        </a:p>
      </dgm:t>
    </dgm:pt>
    <dgm:pt modelId="{AD5C507C-3B55-4FBE-B455-2A7676271099}" type="pres">
      <dgm:prSet presAssocID="{ED33E3B4-1B1A-425D-98F7-2E063A16FFEE}" presName="conn2-1" presStyleLbl="parChTrans1D2" presStyleIdx="0" presStyleCnt="3"/>
      <dgm:spPr/>
      <dgm:t>
        <a:bodyPr/>
        <a:lstStyle/>
        <a:p>
          <a:endParaRPr lang="fr-BE"/>
        </a:p>
      </dgm:t>
    </dgm:pt>
    <dgm:pt modelId="{59C327A3-C056-4A28-8758-4068EC267A6B}" type="pres">
      <dgm:prSet presAssocID="{ED33E3B4-1B1A-425D-98F7-2E063A16FFEE}" presName="connTx" presStyleLbl="parChTrans1D2" presStyleIdx="0" presStyleCnt="3"/>
      <dgm:spPr/>
      <dgm:t>
        <a:bodyPr/>
        <a:lstStyle/>
        <a:p>
          <a:endParaRPr lang="fr-BE"/>
        </a:p>
      </dgm:t>
    </dgm:pt>
    <dgm:pt modelId="{B8EC352A-FBE2-468F-8FF0-110B7D5E2A61}" type="pres">
      <dgm:prSet presAssocID="{E7928715-5021-4351-AD4D-EB764D8BFF60}" presName="root2" presStyleCnt="0"/>
      <dgm:spPr/>
      <dgm:t>
        <a:bodyPr/>
        <a:lstStyle/>
        <a:p>
          <a:endParaRPr lang="fr-BE"/>
        </a:p>
      </dgm:t>
    </dgm:pt>
    <dgm:pt modelId="{8F28FD4D-CB61-42F5-A0EB-9A3E9641DFCF}" type="pres">
      <dgm:prSet presAssocID="{E7928715-5021-4351-AD4D-EB764D8BFF60}" presName="LevelTwoTextNode" presStyleLbl="node2" presStyleIdx="0" presStyleCnt="3" custScaleX="132356" custLinFactNeighborX="-48" custLinFactNeighborY="-5952">
        <dgm:presLayoutVars>
          <dgm:chPref val="3"/>
        </dgm:presLayoutVars>
      </dgm:prSet>
      <dgm:spPr/>
      <dgm:t>
        <a:bodyPr/>
        <a:lstStyle/>
        <a:p>
          <a:endParaRPr lang="fr-BE"/>
        </a:p>
      </dgm:t>
    </dgm:pt>
    <dgm:pt modelId="{BDBED3F8-8087-44EF-8219-D2B56B60E8D2}" type="pres">
      <dgm:prSet presAssocID="{E7928715-5021-4351-AD4D-EB764D8BFF60}" presName="level3hierChild" presStyleCnt="0"/>
      <dgm:spPr/>
      <dgm:t>
        <a:bodyPr/>
        <a:lstStyle/>
        <a:p>
          <a:endParaRPr lang="fr-BE"/>
        </a:p>
      </dgm:t>
    </dgm:pt>
    <dgm:pt modelId="{26C86DCF-BDB7-4173-9267-FEEFDC718A8F}" type="pres">
      <dgm:prSet presAssocID="{B5A94278-3460-469C-9C5F-AD9D36C950F0}" presName="conn2-1" presStyleLbl="parChTrans1D2" presStyleIdx="1" presStyleCnt="3"/>
      <dgm:spPr/>
      <dgm:t>
        <a:bodyPr/>
        <a:lstStyle/>
        <a:p>
          <a:endParaRPr lang="fr-BE"/>
        </a:p>
      </dgm:t>
    </dgm:pt>
    <dgm:pt modelId="{914A3A5A-A504-4AB1-B3A2-889158789E87}" type="pres">
      <dgm:prSet presAssocID="{B5A94278-3460-469C-9C5F-AD9D36C950F0}" presName="connTx" presStyleLbl="parChTrans1D2" presStyleIdx="1" presStyleCnt="3"/>
      <dgm:spPr/>
      <dgm:t>
        <a:bodyPr/>
        <a:lstStyle/>
        <a:p>
          <a:endParaRPr lang="fr-BE"/>
        </a:p>
      </dgm:t>
    </dgm:pt>
    <dgm:pt modelId="{5A33E5D0-21BE-436A-BA06-623053B011F6}" type="pres">
      <dgm:prSet presAssocID="{09FBB5B9-436D-4272-95D3-B5CCD0E157F9}" presName="root2" presStyleCnt="0"/>
      <dgm:spPr/>
      <dgm:t>
        <a:bodyPr/>
        <a:lstStyle/>
        <a:p>
          <a:endParaRPr lang="fr-BE"/>
        </a:p>
      </dgm:t>
    </dgm:pt>
    <dgm:pt modelId="{D992339D-5384-4EAB-987E-5B6757FA115D}" type="pres">
      <dgm:prSet presAssocID="{09FBB5B9-436D-4272-95D3-B5CCD0E157F9}" presName="LevelTwoTextNode" presStyleLbl="node2" presStyleIdx="1" presStyleCnt="3" custScaleX="131516">
        <dgm:presLayoutVars>
          <dgm:chPref val="3"/>
        </dgm:presLayoutVars>
      </dgm:prSet>
      <dgm:spPr/>
      <dgm:t>
        <a:bodyPr/>
        <a:lstStyle/>
        <a:p>
          <a:endParaRPr lang="fr-FR"/>
        </a:p>
      </dgm:t>
    </dgm:pt>
    <dgm:pt modelId="{F84B0491-CAF4-4782-9917-A4B83E2591B4}" type="pres">
      <dgm:prSet presAssocID="{09FBB5B9-436D-4272-95D3-B5CCD0E157F9}" presName="level3hierChild" presStyleCnt="0"/>
      <dgm:spPr/>
      <dgm:t>
        <a:bodyPr/>
        <a:lstStyle/>
        <a:p>
          <a:endParaRPr lang="fr-BE"/>
        </a:p>
      </dgm:t>
    </dgm:pt>
    <dgm:pt modelId="{68A4C08B-E0FB-4DF3-A943-A261137759D5}" type="pres">
      <dgm:prSet presAssocID="{934FAF98-603E-4B3B-AE74-A0E0E53A4395}" presName="conn2-1" presStyleLbl="parChTrans1D2" presStyleIdx="2" presStyleCnt="3"/>
      <dgm:spPr/>
      <dgm:t>
        <a:bodyPr/>
        <a:lstStyle/>
        <a:p>
          <a:endParaRPr lang="fr-BE"/>
        </a:p>
      </dgm:t>
    </dgm:pt>
    <dgm:pt modelId="{02674A05-5472-44B4-81D2-7116F4184BEE}" type="pres">
      <dgm:prSet presAssocID="{934FAF98-603E-4B3B-AE74-A0E0E53A4395}" presName="connTx" presStyleLbl="parChTrans1D2" presStyleIdx="2" presStyleCnt="3"/>
      <dgm:spPr/>
      <dgm:t>
        <a:bodyPr/>
        <a:lstStyle/>
        <a:p>
          <a:endParaRPr lang="fr-BE"/>
        </a:p>
      </dgm:t>
    </dgm:pt>
    <dgm:pt modelId="{99FBE0EC-804C-4BA3-A276-387795E15B00}" type="pres">
      <dgm:prSet presAssocID="{FABF981F-8038-4E32-A978-2B6231CB4AF9}" presName="root2" presStyleCnt="0"/>
      <dgm:spPr/>
      <dgm:t>
        <a:bodyPr/>
        <a:lstStyle/>
        <a:p>
          <a:endParaRPr lang="fr-BE"/>
        </a:p>
      </dgm:t>
    </dgm:pt>
    <dgm:pt modelId="{846EFAB4-EAE1-4E6C-B88B-7E52796C5205}" type="pres">
      <dgm:prSet presAssocID="{FABF981F-8038-4E32-A978-2B6231CB4AF9}" presName="LevelTwoTextNode" presStyleLbl="node2" presStyleIdx="2" presStyleCnt="3" custScaleX="132347">
        <dgm:presLayoutVars>
          <dgm:chPref val="3"/>
        </dgm:presLayoutVars>
      </dgm:prSet>
      <dgm:spPr/>
      <dgm:t>
        <a:bodyPr/>
        <a:lstStyle/>
        <a:p>
          <a:endParaRPr lang="fr-BE"/>
        </a:p>
      </dgm:t>
    </dgm:pt>
    <dgm:pt modelId="{16B00D61-A70A-4778-8017-4C2DC1C0E2A5}" type="pres">
      <dgm:prSet presAssocID="{FABF981F-8038-4E32-A978-2B6231CB4AF9}" presName="level3hierChild" presStyleCnt="0"/>
      <dgm:spPr/>
      <dgm:t>
        <a:bodyPr/>
        <a:lstStyle/>
        <a:p>
          <a:endParaRPr lang="fr-BE"/>
        </a:p>
      </dgm:t>
    </dgm:pt>
  </dgm:ptLst>
  <dgm:cxnLst>
    <dgm:cxn modelId="{B1B5190F-1158-426D-A9D4-EB147AB84146}" type="presOf" srcId="{B5A94278-3460-469C-9C5F-AD9D36C950F0}" destId="{26C86DCF-BDB7-4173-9267-FEEFDC718A8F}" srcOrd="0" destOrd="0" presId="urn:microsoft.com/office/officeart/2008/layout/HorizontalMultiLevelHierarchy"/>
    <dgm:cxn modelId="{9D47BD43-2459-46D4-9F12-C4B6BF187BBF}" type="presOf" srcId="{ED33E3B4-1B1A-425D-98F7-2E063A16FFEE}" destId="{59C327A3-C056-4A28-8758-4068EC267A6B}" srcOrd="1" destOrd="0" presId="urn:microsoft.com/office/officeart/2008/layout/HorizontalMultiLevelHierarchy"/>
    <dgm:cxn modelId="{C62D4E14-3158-451B-9FC5-5AFC0B7F3C16}" type="presOf" srcId="{E9D04DB6-5D4D-4C68-9349-FBA364762E9C}" destId="{6D836D6B-5535-41D4-82FF-1E90CAC3E709}" srcOrd="0" destOrd="0" presId="urn:microsoft.com/office/officeart/2008/layout/HorizontalMultiLevelHierarchy"/>
    <dgm:cxn modelId="{EF1598A4-7769-4AD0-ABFA-E5F610A20D0B}" srcId="{E9D04DB6-5D4D-4C68-9349-FBA364762E9C}" destId="{45761AAA-2151-4318-96C9-944C93BF5ACC}" srcOrd="0" destOrd="0" parTransId="{BEA2548D-A221-4855-AA5B-44A1D42D3821}" sibTransId="{5A58EAE5-D7C6-4AF2-8998-715A49058953}"/>
    <dgm:cxn modelId="{BB9CB04B-BF57-45FD-8D47-83D136703CCF}" type="presOf" srcId="{934FAF98-603E-4B3B-AE74-A0E0E53A4395}" destId="{02674A05-5472-44B4-81D2-7116F4184BEE}" srcOrd="1" destOrd="0" presId="urn:microsoft.com/office/officeart/2008/layout/HorizontalMultiLevelHierarchy"/>
    <dgm:cxn modelId="{BF7AE45A-D528-4B35-924B-0178F5FD6457}" type="presOf" srcId="{09FBB5B9-436D-4272-95D3-B5CCD0E157F9}" destId="{D992339D-5384-4EAB-987E-5B6757FA115D}" srcOrd="0" destOrd="0" presId="urn:microsoft.com/office/officeart/2008/layout/HorizontalMultiLevelHierarchy"/>
    <dgm:cxn modelId="{DA9059F9-43AE-4318-AA4D-AAB07B23156B}" type="presOf" srcId="{B5A94278-3460-469C-9C5F-AD9D36C950F0}" destId="{914A3A5A-A504-4AB1-B3A2-889158789E87}" srcOrd="1" destOrd="0" presId="urn:microsoft.com/office/officeart/2008/layout/HorizontalMultiLevelHierarchy"/>
    <dgm:cxn modelId="{5BE7A8A5-CE13-4DC1-BAC8-2CD342303ADF}" type="presOf" srcId="{45761AAA-2151-4318-96C9-944C93BF5ACC}" destId="{99B23C76-9C6C-4428-BA96-671C52ADE9DE}" srcOrd="0" destOrd="0" presId="urn:microsoft.com/office/officeart/2008/layout/HorizontalMultiLevelHierarchy"/>
    <dgm:cxn modelId="{DF196E25-73D1-41CB-A921-2E56ACAA6AE5}" type="presOf" srcId="{ED33E3B4-1B1A-425D-98F7-2E063A16FFEE}" destId="{AD5C507C-3B55-4FBE-B455-2A7676271099}" srcOrd="0" destOrd="0" presId="urn:microsoft.com/office/officeart/2008/layout/HorizontalMultiLevelHierarchy"/>
    <dgm:cxn modelId="{4FBAC766-92E2-4078-B6F9-24A94FD0A53D}" srcId="{45761AAA-2151-4318-96C9-944C93BF5ACC}" destId="{E7928715-5021-4351-AD4D-EB764D8BFF60}" srcOrd="0" destOrd="0" parTransId="{ED33E3B4-1B1A-425D-98F7-2E063A16FFEE}" sibTransId="{54BD6094-1CC7-4C10-8A52-518CF735DB92}"/>
    <dgm:cxn modelId="{67E28686-2FB3-48A8-ABCF-88615B820789}" type="presOf" srcId="{934FAF98-603E-4B3B-AE74-A0E0E53A4395}" destId="{68A4C08B-E0FB-4DF3-A943-A261137759D5}" srcOrd="0" destOrd="0" presId="urn:microsoft.com/office/officeart/2008/layout/HorizontalMultiLevelHierarchy"/>
    <dgm:cxn modelId="{F6A11266-3A1D-4128-9E52-7F85002084FE}" type="presOf" srcId="{FABF981F-8038-4E32-A978-2B6231CB4AF9}" destId="{846EFAB4-EAE1-4E6C-B88B-7E52796C5205}" srcOrd="0" destOrd="0" presId="urn:microsoft.com/office/officeart/2008/layout/HorizontalMultiLevelHierarchy"/>
    <dgm:cxn modelId="{688471B4-E573-45FD-8FAE-E87991299614}" srcId="{45761AAA-2151-4318-96C9-944C93BF5ACC}" destId="{FABF981F-8038-4E32-A978-2B6231CB4AF9}" srcOrd="2" destOrd="0" parTransId="{934FAF98-603E-4B3B-AE74-A0E0E53A4395}" sibTransId="{92795C27-FD35-4333-BD9A-48D514963933}"/>
    <dgm:cxn modelId="{FFEEDA0D-70B1-4438-B492-026C2EC6EFF9}" srcId="{45761AAA-2151-4318-96C9-944C93BF5ACC}" destId="{09FBB5B9-436D-4272-95D3-B5CCD0E157F9}" srcOrd="1" destOrd="0" parTransId="{B5A94278-3460-469C-9C5F-AD9D36C950F0}" sibTransId="{6DB0E420-86E8-4A3B-BCF7-B92AC6A46686}"/>
    <dgm:cxn modelId="{B26EDFDF-31B3-4EEC-9475-EE90321F6B3D}" type="presOf" srcId="{E7928715-5021-4351-AD4D-EB764D8BFF60}" destId="{8F28FD4D-CB61-42F5-A0EB-9A3E9641DFCF}" srcOrd="0" destOrd="0" presId="urn:microsoft.com/office/officeart/2008/layout/HorizontalMultiLevelHierarchy"/>
    <dgm:cxn modelId="{557CFADD-EFED-4561-953D-255502B255A9}" type="presParOf" srcId="{6D836D6B-5535-41D4-82FF-1E90CAC3E709}" destId="{819BCC26-DF61-4E9C-8AF4-3346901A7D82}" srcOrd="0" destOrd="0" presId="urn:microsoft.com/office/officeart/2008/layout/HorizontalMultiLevelHierarchy"/>
    <dgm:cxn modelId="{596B195E-EB7A-4153-BD15-7B787A2F9E0D}" type="presParOf" srcId="{819BCC26-DF61-4E9C-8AF4-3346901A7D82}" destId="{99B23C76-9C6C-4428-BA96-671C52ADE9DE}" srcOrd="0" destOrd="0" presId="urn:microsoft.com/office/officeart/2008/layout/HorizontalMultiLevelHierarchy"/>
    <dgm:cxn modelId="{B0361DDD-552D-4022-88FE-3AC947F375FA}" type="presParOf" srcId="{819BCC26-DF61-4E9C-8AF4-3346901A7D82}" destId="{AD900A5E-FDE2-45F9-A07E-D39DFDFECCA6}" srcOrd="1" destOrd="0" presId="urn:microsoft.com/office/officeart/2008/layout/HorizontalMultiLevelHierarchy"/>
    <dgm:cxn modelId="{8E6FC9C3-DE94-41A9-AC4F-C313F108CEB3}" type="presParOf" srcId="{AD900A5E-FDE2-45F9-A07E-D39DFDFECCA6}" destId="{AD5C507C-3B55-4FBE-B455-2A7676271099}" srcOrd="0" destOrd="0" presId="urn:microsoft.com/office/officeart/2008/layout/HorizontalMultiLevelHierarchy"/>
    <dgm:cxn modelId="{86A206DB-0970-4572-A2F9-5C95742BC98A}" type="presParOf" srcId="{AD5C507C-3B55-4FBE-B455-2A7676271099}" destId="{59C327A3-C056-4A28-8758-4068EC267A6B}" srcOrd="0" destOrd="0" presId="urn:microsoft.com/office/officeart/2008/layout/HorizontalMultiLevelHierarchy"/>
    <dgm:cxn modelId="{1875A39F-B8BF-49BF-9124-66B97A7BFDCB}" type="presParOf" srcId="{AD900A5E-FDE2-45F9-A07E-D39DFDFECCA6}" destId="{B8EC352A-FBE2-468F-8FF0-110B7D5E2A61}" srcOrd="1" destOrd="0" presId="urn:microsoft.com/office/officeart/2008/layout/HorizontalMultiLevelHierarchy"/>
    <dgm:cxn modelId="{C3EFCF49-E207-4D54-9091-2F62966F390D}" type="presParOf" srcId="{B8EC352A-FBE2-468F-8FF0-110B7D5E2A61}" destId="{8F28FD4D-CB61-42F5-A0EB-9A3E9641DFCF}" srcOrd="0" destOrd="0" presId="urn:microsoft.com/office/officeart/2008/layout/HorizontalMultiLevelHierarchy"/>
    <dgm:cxn modelId="{5CEFE36C-EF76-40C7-8625-1ED48DA8E634}" type="presParOf" srcId="{B8EC352A-FBE2-468F-8FF0-110B7D5E2A61}" destId="{BDBED3F8-8087-44EF-8219-D2B56B60E8D2}" srcOrd="1" destOrd="0" presId="urn:microsoft.com/office/officeart/2008/layout/HorizontalMultiLevelHierarchy"/>
    <dgm:cxn modelId="{00A2055B-1DC7-43B7-9943-0E5BD627E196}" type="presParOf" srcId="{AD900A5E-FDE2-45F9-A07E-D39DFDFECCA6}" destId="{26C86DCF-BDB7-4173-9267-FEEFDC718A8F}" srcOrd="2" destOrd="0" presId="urn:microsoft.com/office/officeart/2008/layout/HorizontalMultiLevelHierarchy"/>
    <dgm:cxn modelId="{D5C125F9-E68E-4B73-B4B6-57E56EDA31B6}" type="presParOf" srcId="{26C86DCF-BDB7-4173-9267-FEEFDC718A8F}" destId="{914A3A5A-A504-4AB1-B3A2-889158789E87}" srcOrd="0" destOrd="0" presId="urn:microsoft.com/office/officeart/2008/layout/HorizontalMultiLevelHierarchy"/>
    <dgm:cxn modelId="{8B976881-F734-4E7B-B8F5-DD3460A420B1}" type="presParOf" srcId="{AD900A5E-FDE2-45F9-A07E-D39DFDFECCA6}" destId="{5A33E5D0-21BE-436A-BA06-623053B011F6}" srcOrd="3" destOrd="0" presId="urn:microsoft.com/office/officeart/2008/layout/HorizontalMultiLevelHierarchy"/>
    <dgm:cxn modelId="{8DBBA395-8F5F-418A-981D-3FCDF38B75C7}" type="presParOf" srcId="{5A33E5D0-21BE-436A-BA06-623053B011F6}" destId="{D992339D-5384-4EAB-987E-5B6757FA115D}" srcOrd="0" destOrd="0" presId="urn:microsoft.com/office/officeart/2008/layout/HorizontalMultiLevelHierarchy"/>
    <dgm:cxn modelId="{3E243D8F-3B58-4FFD-8531-CD2964728F92}" type="presParOf" srcId="{5A33E5D0-21BE-436A-BA06-623053B011F6}" destId="{F84B0491-CAF4-4782-9917-A4B83E2591B4}" srcOrd="1" destOrd="0" presId="urn:microsoft.com/office/officeart/2008/layout/HorizontalMultiLevelHierarchy"/>
    <dgm:cxn modelId="{0BD3144B-3A2A-4B4E-9CB0-425F62235CD4}" type="presParOf" srcId="{AD900A5E-FDE2-45F9-A07E-D39DFDFECCA6}" destId="{68A4C08B-E0FB-4DF3-A943-A261137759D5}" srcOrd="4" destOrd="0" presId="urn:microsoft.com/office/officeart/2008/layout/HorizontalMultiLevelHierarchy"/>
    <dgm:cxn modelId="{7B1CD48E-8F26-4F2C-9B7F-CCE1EFC0CDDA}" type="presParOf" srcId="{68A4C08B-E0FB-4DF3-A943-A261137759D5}" destId="{02674A05-5472-44B4-81D2-7116F4184BEE}" srcOrd="0" destOrd="0" presId="urn:microsoft.com/office/officeart/2008/layout/HorizontalMultiLevelHierarchy"/>
    <dgm:cxn modelId="{A6434235-4309-4A2C-A3D6-E904E52098DE}" type="presParOf" srcId="{AD900A5E-FDE2-45F9-A07E-D39DFDFECCA6}" destId="{99FBE0EC-804C-4BA3-A276-387795E15B00}" srcOrd="5" destOrd="0" presId="urn:microsoft.com/office/officeart/2008/layout/HorizontalMultiLevelHierarchy"/>
    <dgm:cxn modelId="{4B3B70B5-B2CE-4E36-BCFE-B41F0B6C0AC0}" type="presParOf" srcId="{99FBE0EC-804C-4BA3-A276-387795E15B00}" destId="{846EFAB4-EAE1-4E6C-B88B-7E52796C5205}" srcOrd="0" destOrd="0" presId="urn:microsoft.com/office/officeart/2008/layout/HorizontalMultiLevelHierarchy"/>
    <dgm:cxn modelId="{B8B5CA69-8E99-4952-BBF4-FFC4559F7BB3}" type="presParOf" srcId="{99FBE0EC-804C-4BA3-A276-387795E15B00}" destId="{16B00D61-A70A-4778-8017-4C2DC1C0E2A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850BA0-980F-487C-943C-295FCF14F677}" type="doc">
      <dgm:prSet loTypeId="urn:microsoft.com/office/officeart/2005/8/layout/pyramid2" loCatId="list" qsTypeId="urn:microsoft.com/office/officeart/2005/8/quickstyle/3d1" qsCatId="3D" csTypeId="urn:microsoft.com/office/officeart/2005/8/colors/colorful1#14" csCatId="colorful" phldr="1"/>
      <dgm:spPr/>
    </dgm:pt>
    <dgm:pt modelId="{C0FCB6FA-27F6-4276-A848-DDD391414462}">
      <dgm:prSet phldrT="[Texte]" custT="1"/>
      <dgm:spPr/>
      <dgm:t>
        <a:bodyPr/>
        <a:lstStyle/>
        <a:p>
          <a:r>
            <a:rPr lang="fr-FR" sz="2000" b="1" dirty="0" smtClean="0">
              <a:solidFill>
                <a:srgbClr val="0070C0"/>
              </a:solidFill>
            </a:rPr>
            <a:t>Offres diversifiées: de la PME/PMI à la multinationale</a:t>
          </a:r>
          <a:endParaRPr lang="fr-FR" sz="2000" b="1" dirty="0">
            <a:solidFill>
              <a:srgbClr val="0070C0"/>
            </a:solidFill>
          </a:endParaRPr>
        </a:p>
      </dgm:t>
    </dgm:pt>
    <dgm:pt modelId="{515EE362-FA91-41B0-AC1D-4901FF5606DE}" type="parTrans" cxnId="{2B089A04-EA64-48A1-8AEC-A77EB301D1B6}">
      <dgm:prSet/>
      <dgm:spPr/>
      <dgm:t>
        <a:bodyPr/>
        <a:lstStyle/>
        <a:p>
          <a:endParaRPr lang="fr-FR"/>
        </a:p>
      </dgm:t>
    </dgm:pt>
    <dgm:pt modelId="{0738F614-6F7E-47D8-903B-609C0288B3F7}" type="sibTrans" cxnId="{2B089A04-EA64-48A1-8AEC-A77EB301D1B6}">
      <dgm:prSet/>
      <dgm:spPr/>
      <dgm:t>
        <a:bodyPr/>
        <a:lstStyle/>
        <a:p>
          <a:endParaRPr lang="fr-FR"/>
        </a:p>
      </dgm:t>
    </dgm:pt>
    <dgm:pt modelId="{A53C5A95-FE86-4F64-8FB4-40AC5D3753BA}">
      <dgm:prSet phldrT="[Texte]" custT="1"/>
      <dgm:spPr/>
      <dgm:t>
        <a:bodyPr/>
        <a:lstStyle/>
        <a:p>
          <a:r>
            <a:rPr lang="fr-FR" sz="2000" b="1" dirty="0" smtClean="0">
              <a:solidFill>
                <a:srgbClr val="0070C0"/>
              </a:solidFill>
            </a:rPr>
            <a:t>Domaines variés: conception, fabrication, installation, maintenance…    </a:t>
          </a:r>
          <a:endParaRPr lang="fr-FR" sz="2000" b="1" dirty="0">
            <a:solidFill>
              <a:srgbClr val="0070C0"/>
            </a:solidFill>
          </a:endParaRPr>
        </a:p>
      </dgm:t>
    </dgm:pt>
    <dgm:pt modelId="{6FDA76F1-76B6-4889-9C73-B99AAF5BAA4A}" type="parTrans" cxnId="{FDE2DE10-AF1C-4C11-8E14-1CD373873725}">
      <dgm:prSet/>
      <dgm:spPr/>
      <dgm:t>
        <a:bodyPr/>
        <a:lstStyle/>
        <a:p>
          <a:endParaRPr lang="fr-FR"/>
        </a:p>
      </dgm:t>
    </dgm:pt>
    <dgm:pt modelId="{688A9A12-FBEB-485E-A980-481248E01C38}" type="sibTrans" cxnId="{FDE2DE10-AF1C-4C11-8E14-1CD373873725}">
      <dgm:prSet/>
      <dgm:spPr/>
      <dgm:t>
        <a:bodyPr/>
        <a:lstStyle/>
        <a:p>
          <a:endParaRPr lang="fr-FR"/>
        </a:p>
      </dgm:t>
    </dgm:pt>
    <dgm:pt modelId="{52DC174A-9114-4957-B5D5-ACC8220DE2DC}" type="pres">
      <dgm:prSet presAssocID="{DF850BA0-980F-487C-943C-295FCF14F677}" presName="compositeShape" presStyleCnt="0">
        <dgm:presLayoutVars>
          <dgm:dir/>
          <dgm:resizeHandles/>
        </dgm:presLayoutVars>
      </dgm:prSet>
      <dgm:spPr/>
    </dgm:pt>
    <dgm:pt modelId="{81B447EB-C94D-45D4-AFE5-AD856F6F8475}" type="pres">
      <dgm:prSet presAssocID="{DF850BA0-980F-487C-943C-295FCF14F677}" presName="pyramid" presStyleLbl="node1" presStyleIdx="0" presStyleCnt="1" custAng="5400000" custLinFactNeighborY="1384"/>
      <dgm:spPr>
        <a:solidFill>
          <a:schemeClr val="accent4">
            <a:lumMod val="75000"/>
          </a:schemeClr>
        </a:solidFill>
      </dgm:spPr>
    </dgm:pt>
    <dgm:pt modelId="{70F36FD1-C1F9-4FAD-A517-2FE5225F685C}" type="pres">
      <dgm:prSet presAssocID="{DF850BA0-980F-487C-943C-295FCF14F677}" presName="theList" presStyleCnt="0"/>
      <dgm:spPr/>
    </dgm:pt>
    <dgm:pt modelId="{7A7E3190-F950-45F3-9A89-567A6D1B1DAE}" type="pres">
      <dgm:prSet presAssocID="{C0FCB6FA-27F6-4276-A848-DDD391414462}" presName="aNode" presStyleLbl="fgAcc1" presStyleIdx="0" presStyleCnt="2" custScaleX="119918" custScaleY="190296" custLinFactNeighborX="10071">
        <dgm:presLayoutVars>
          <dgm:bulletEnabled val="1"/>
        </dgm:presLayoutVars>
      </dgm:prSet>
      <dgm:spPr/>
      <dgm:t>
        <a:bodyPr/>
        <a:lstStyle/>
        <a:p>
          <a:endParaRPr lang="fr-FR"/>
        </a:p>
      </dgm:t>
    </dgm:pt>
    <dgm:pt modelId="{083C19E5-8B98-420B-967F-AC5E083F8363}" type="pres">
      <dgm:prSet presAssocID="{C0FCB6FA-27F6-4276-A848-DDD391414462}" presName="aSpace" presStyleCnt="0"/>
      <dgm:spPr/>
    </dgm:pt>
    <dgm:pt modelId="{5D7FA0A0-3535-4EA6-BF21-E5467B7C0590}" type="pres">
      <dgm:prSet presAssocID="{A53C5A95-FE86-4F64-8FB4-40AC5D3753BA}" presName="aNode" presStyleLbl="fgAcc1" presStyleIdx="1" presStyleCnt="2" custScaleX="119880" custScaleY="138044" custLinFactNeighborX="10330" custLinFactNeighborY="47852">
        <dgm:presLayoutVars>
          <dgm:bulletEnabled val="1"/>
        </dgm:presLayoutVars>
      </dgm:prSet>
      <dgm:spPr/>
      <dgm:t>
        <a:bodyPr/>
        <a:lstStyle/>
        <a:p>
          <a:endParaRPr lang="fr-FR"/>
        </a:p>
      </dgm:t>
    </dgm:pt>
    <dgm:pt modelId="{78DDC576-D23C-4E4D-B6D3-9376DF93D7E2}" type="pres">
      <dgm:prSet presAssocID="{A53C5A95-FE86-4F64-8FB4-40AC5D3753BA}" presName="aSpace" presStyleCnt="0"/>
      <dgm:spPr/>
    </dgm:pt>
  </dgm:ptLst>
  <dgm:cxnLst>
    <dgm:cxn modelId="{2B089A04-EA64-48A1-8AEC-A77EB301D1B6}" srcId="{DF850BA0-980F-487C-943C-295FCF14F677}" destId="{C0FCB6FA-27F6-4276-A848-DDD391414462}" srcOrd="0" destOrd="0" parTransId="{515EE362-FA91-41B0-AC1D-4901FF5606DE}" sibTransId="{0738F614-6F7E-47D8-903B-609C0288B3F7}"/>
    <dgm:cxn modelId="{C7BCF48E-9612-4837-BBBB-03AB6F28AC8C}" type="presOf" srcId="{C0FCB6FA-27F6-4276-A848-DDD391414462}" destId="{7A7E3190-F950-45F3-9A89-567A6D1B1DAE}" srcOrd="0" destOrd="0" presId="urn:microsoft.com/office/officeart/2005/8/layout/pyramid2"/>
    <dgm:cxn modelId="{CC6E2252-72AC-4788-88AA-D46269D4EC61}" type="presOf" srcId="{A53C5A95-FE86-4F64-8FB4-40AC5D3753BA}" destId="{5D7FA0A0-3535-4EA6-BF21-E5467B7C0590}" srcOrd="0" destOrd="0" presId="urn:microsoft.com/office/officeart/2005/8/layout/pyramid2"/>
    <dgm:cxn modelId="{FDE2DE10-AF1C-4C11-8E14-1CD373873725}" srcId="{DF850BA0-980F-487C-943C-295FCF14F677}" destId="{A53C5A95-FE86-4F64-8FB4-40AC5D3753BA}" srcOrd="1" destOrd="0" parTransId="{6FDA76F1-76B6-4889-9C73-B99AAF5BAA4A}" sibTransId="{688A9A12-FBEB-485E-A980-481248E01C38}"/>
    <dgm:cxn modelId="{F9CC1C5D-4A42-41E3-9ABB-11A940E5BEC6}" type="presOf" srcId="{DF850BA0-980F-487C-943C-295FCF14F677}" destId="{52DC174A-9114-4957-B5D5-ACC8220DE2DC}" srcOrd="0" destOrd="0" presId="urn:microsoft.com/office/officeart/2005/8/layout/pyramid2"/>
    <dgm:cxn modelId="{F5762381-F367-4F59-98CD-D52FCCAC43A4}" type="presParOf" srcId="{52DC174A-9114-4957-B5D5-ACC8220DE2DC}" destId="{81B447EB-C94D-45D4-AFE5-AD856F6F8475}" srcOrd="0" destOrd="0" presId="urn:microsoft.com/office/officeart/2005/8/layout/pyramid2"/>
    <dgm:cxn modelId="{BD0CEFFB-8B70-4368-B850-50AC876ED30D}" type="presParOf" srcId="{52DC174A-9114-4957-B5D5-ACC8220DE2DC}" destId="{70F36FD1-C1F9-4FAD-A517-2FE5225F685C}" srcOrd="1" destOrd="0" presId="urn:microsoft.com/office/officeart/2005/8/layout/pyramid2"/>
    <dgm:cxn modelId="{FFD2A33C-B9D2-4B3F-89AC-53FCED259A64}" type="presParOf" srcId="{70F36FD1-C1F9-4FAD-A517-2FE5225F685C}" destId="{7A7E3190-F950-45F3-9A89-567A6D1B1DAE}" srcOrd="0" destOrd="0" presId="urn:microsoft.com/office/officeart/2005/8/layout/pyramid2"/>
    <dgm:cxn modelId="{669176E6-7B74-4F40-9BB5-A5537E25E9E9}" type="presParOf" srcId="{70F36FD1-C1F9-4FAD-A517-2FE5225F685C}" destId="{083C19E5-8B98-420B-967F-AC5E083F8363}" srcOrd="1" destOrd="0" presId="urn:microsoft.com/office/officeart/2005/8/layout/pyramid2"/>
    <dgm:cxn modelId="{910BCAB2-898F-4B37-B9FF-53593F737131}" type="presParOf" srcId="{70F36FD1-C1F9-4FAD-A517-2FE5225F685C}" destId="{5D7FA0A0-3535-4EA6-BF21-E5467B7C0590}" srcOrd="2" destOrd="0" presId="urn:microsoft.com/office/officeart/2005/8/layout/pyramid2"/>
    <dgm:cxn modelId="{4CA9F926-D5A5-435D-BBC6-F45C85B3EEC2}" type="presParOf" srcId="{70F36FD1-C1F9-4FAD-A517-2FE5225F685C}" destId="{78DDC576-D23C-4E4D-B6D3-9376DF93D7E2}"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E3190-F950-45F3-9A89-567A6D1B1DAE}">
      <dsp:nvSpPr>
        <dsp:cNvPr id="0" name=""/>
        <dsp:cNvSpPr/>
      </dsp:nvSpPr>
      <dsp:spPr>
        <a:xfrm>
          <a:off x="3040124" y="463600"/>
          <a:ext cx="3392265" cy="613536"/>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Direction des Ressources en Eaux</a:t>
          </a:r>
          <a:endParaRPr lang="fr-FR" sz="1800" b="1" kern="1200" dirty="0">
            <a:solidFill>
              <a:srgbClr val="0070C0"/>
            </a:solidFill>
          </a:endParaRPr>
        </a:p>
      </dsp:txBody>
      <dsp:txXfrm>
        <a:off x="3070074" y="493550"/>
        <a:ext cx="3332365" cy="553636"/>
      </dsp:txXfrm>
    </dsp:sp>
    <dsp:sp modelId="{CD5718A3-3CE4-4E27-990C-EE04E3F231CA}">
      <dsp:nvSpPr>
        <dsp:cNvPr id="0" name=""/>
        <dsp:cNvSpPr/>
      </dsp:nvSpPr>
      <dsp:spPr>
        <a:xfrm>
          <a:off x="3047988" y="1137381"/>
          <a:ext cx="3391190" cy="612360"/>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Offices Nationaux de l’Assainissement (ONA)</a:t>
          </a:r>
          <a:endParaRPr lang="fr-FR" sz="1800" b="1" kern="1200" dirty="0">
            <a:solidFill>
              <a:srgbClr val="0070C0"/>
            </a:solidFill>
          </a:endParaRPr>
        </a:p>
      </dsp:txBody>
      <dsp:txXfrm>
        <a:off x="3077881" y="1167274"/>
        <a:ext cx="3331404" cy="552574"/>
      </dsp:txXfrm>
    </dsp:sp>
    <dsp:sp modelId="{ECEEF24C-6443-4BA5-8E80-EB257DA876C0}">
      <dsp:nvSpPr>
        <dsp:cNvPr id="0" name=""/>
        <dsp:cNvSpPr/>
      </dsp:nvSpPr>
      <dsp:spPr>
        <a:xfrm>
          <a:off x="3041199" y="1809986"/>
          <a:ext cx="3391190" cy="634968"/>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Algérienne Des Eaux (ADE)</a:t>
          </a:r>
          <a:endParaRPr lang="fr-FR" sz="1800" b="1" kern="1200" dirty="0">
            <a:solidFill>
              <a:srgbClr val="0070C0"/>
            </a:solidFill>
          </a:endParaRPr>
        </a:p>
      </dsp:txBody>
      <dsp:txXfrm>
        <a:off x="3072196" y="1840983"/>
        <a:ext cx="3329196" cy="572974"/>
      </dsp:txXfrm>
    </dsp:sp>
    <dsp:sp modelId="{5D7FA0A0-3535-4EA6-BF21-E5467B7C0590}">
      <dsp:nvSpPr>
        <dsp:cNvPr id="0" name=""/>
        <dsp:cNvSpPr/>
      </dsp:nvSpPr>
      <dsp:spPr>
        <a:xfrm>
          <a:off x="3047988" y="2534027"/>
          <a:ext cx="3391190" cy="665307"/>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Agence Nationale des Barrages et Transfert (ANBT)</a:t>
          </a:r>
          <a:endParaRPr lang="fr-FR" sz="1800" b="1" kern="1200" dirty="0">
            <a:solidFill>
              <a:srgbClr val="0070C0"/>
            </a:solidFill>
          </a:endParaRPr>
        </a:p>
      </dsp:txBody>
      <dsp:txXfrm>
        <a:off x="3080466" y="2566505"/>
        <a:ext cx="3326234" cy="600351"/>
      </dsp:txXfrm>
    </dsp:sp>
    <dsp:sp modelId="{C3E477BD-5079-46B2-92AC-01225D574E5E}">
      <dsp:nvSpPr>
        <dsp:cNvPr id="0" name=""/>
        <dsp:cNvSpPr/>
      </dsp:nvSpPr>
      <dsp:spPr>
        <a:xfrm>
          <a:off x="3041199" y="3240361"/>
          <a:ext cx="3391190" cy="65414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Bureaux d’Etudes étatiques et privés.	</a:t>
          </a:r>
          <a:endParaRPr lang="fr-FR" sz="1800" b="1" kern="1200" dirty="0">
            <a:solidFill>
              <a:srgbClr val="0070C0"/>
            </a:solidFill>
          </a:endParaRPr>
        </a:p>
      </dsp:txBody>
      <dsp:txXfrm>
        <a:off x="3073132" y="3272294"/>
        <a:ext cx="3327324" cy="5902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7040"/>
          <a:ext cx="3392265" cy="1873097"/>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lumMod val="95000"/>
                  <a:lumOff val="5000"/>
                </a:schemeClr>
              </a:solidFill>
            </a:rPr>
            <a:t>+ 100 entreprises privées et publiques activent dans la transformation des matières plastiques  </a:t>
          </a:r>
          <a:endParaRPr lang="fr-FR" sz="2000" b="1" kern="1200" dirty="0">
            <a:solidFill>
              <a:schemeClr val="tx1">
                <a:lumMod val="95000"/>
                <a:lumOff val="5000"/>
              </a:schemeClr>
            </a:solidFill>
          </a:endParaRPr>
        </a:p>
      </dsp:txBody>
      <dsp:txXfrm>
        <a:off x="3131561" y="528477"/>
        <a:ext cx="3209391" cy="1690223"/>
      </dsp:txXfrm>
    </dsp:sp>
    <dsp:sp modelId="{5D7FA0A0-3535-4EA6-BF21-E5467B7C0590}">
      <dsp:nvSpPr>
        <dsp:cNvPr id="0" name=""/>
        <dsp:cNvSpPr/>
      </dsp:nvSpPr>
      <dsp:spPr>
        <a:xfrm>
          <a:off x="3047988" y="2492052"/>
          <a:ext cx="3391190" cy="135877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lumMod val="95000"/>
                  <a:lumOff val="5000"/>
                </a:schemeClr>
              </a:solidFill>
            </a:rPr>
            <a:t>Projet d’un tissu industriel privé complémentaire dans la transformation des matières plastiques    </a:t>
          </a:r>
          <a:endParaRPr lang="fr-FR" sz="2000" b="1" kern="1200" dirty="0">
            <a:solidFill>
              <a:schemeClr val="tx1">
                <a:lumMod val="95000"/>
                <a:lumOff val="5000"/>
              </a:schemeClr>
            </a:solidFill>
          </a:endParaRPr>
        </a:p>
      </dsp:txBody>
      <dsp:txXfrm>
        <a:off x="3114318" y="2558382"/>
        <a:ext cx="3258530" cy="12261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1209" y="0"/>
          <a:ext cx="4352032" cy="4352032"/>
        </a:xfrm>
        <a:prstGeom prst="triangle">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3E477BD-5079-46B2-92AC-01225D574E5E}">
      <dsp:nvSpPr>
        <dsp:cNvPr id="0" name=""/>
        <dsp:cNvSpPr/>
      </dsp:nvSpPr>
      <dsp:spPr>
        <a:xfrm>
          <a:off x="3024608" y="566747"/>
          <a:ext cx="3391190" cy="3184178"/>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BE" sz="2400" b="1" kern="1200" dirty="0" smtClean="0"/>
            <a:t>Métiers de la recherche et développement notamment des industries pharmaceutiques, Laboratoires étatiques et privés</a:t>
          </a:r>
          <a:endParaRPr lang="fr-FR" sz="2400" b="1" kern="1200" baseline="0" dirty="0" smtClean="0">
            <a:solidFill>
              <a:schemeClr val="accent4">
                <a:lumMod val="50000"/>
              </a:schemeClr>
            </a:solidFill>
          </a:endParaRPr>
        </a:p>
      </dsp:txBody>
      <dsp:txXfrm>
        <a:off x="3180047" y="722186"/>
        <a:ext cx="3080312" cy="28733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1914469" y="2032000"/>
          <a:ext cx="506536" cy="965199"/>
        </a:xfrm>
        <a:custGeom>
          <a:avLst/>
          <a:gdLst/>
          <a:ahLst/>
          <a:cxnLst/>
          <a:rect l="0" t="0" r="0" b="0"/>
          <a:pathLst>
            <a:path>
              <a:moveTo>
                <a:pt x="0" y="0"/>
              </a:moveTo>
              <a:lnTo>
                <a:pt x="253268" y="0"/>
              </a:lnTo>
              <a:lnTo>
                <a:pt x="253268" y="965199"/>
              </a:lnTo>
              <a:lnTo>
                <a:pt x="506536" y="965199"/>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40486" y="2487348"/>
        <a:ext cx="54502" cy="54502"/>
      </dsp:txXfrm>
    </dsp:sp>
    <dsp:sp modelId="{AD5C507C-3B55-4FBE-B455-2A7676271099}">
      <dsp:nvSpPr>
        <dsp:cNvPr id="0" name=""/>
        <dsp:cNvSpPr/>
      </dsp:nvSpPr>
      <dsp:spPr>
        <a:xfrm>
          <a:off x="1914469" y="1986279"/>
          <a:ext cx="506536" cy="91440"/>
        </a:xfrm>
        <a:custGeom>
          <a:avLst/>
          <a:gdLst/>
          <a:ahLst/>
          <a:cxnLst/>
          <a:rect l="0" t="0" r="0" b="0"/>
          <a:pathLst>
            <a:path>
              <a:moveTo>
                <a:pt x="0" y="45720"/>
              </a:moveTo>
              <a:lnTo>
                <a:pt x="506536" y="4572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55074" y="2019336"/>
        <a:ext cx="25326" cy="25326"/>
      </dsp:txXfrm>
    </dsp:sp>
    <dsp:sp modelId="{E90E8773-6C65-4651-A22A-E21616EFB526}">
      <dsp:nvSpPr>
        <dsp:cNvPr id="0" name=""/>
        <dsp:cNvSpPr/>
      </dsp:nvSpPr>
      <dsp:spPr>
        <a:xfrm>
          <a:off x="1914469" y="1066799"/>
          <a:ext cx="506536" cy="965200"/>
        </a:xfrm>
        <a:custGeom>
          <a:avLst/>
          <a:gdLst/>
          <a:ahLst/>
          <a:cxnLst/>
          <a:rect l="0" t="0" r="0" b="0"/>
          <a:pathLst>
            <a:path>
              <a:moveTo>
                <a:pt x="0" y="965200"/>
              </a:moveTo>
              <a:lnTo>
                <a:pt x="253268" y="965200"/>
              </a:lnTo>
              <a:lnTo>
                <a:pt x="253268" y="0"/>
              </a:lnTo>
              <a:lnTo>
                <a:pt x="506536"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40486" y="1522148"/>
        <a:ext cx="54502" cy="54502"/>
      </dsp:txXfrm>
    </dsp:sp>
    <dsp:sp modelId="{99B23C76-9C6C-4428-BA96-671C52ADE9DE}">
      <dsp:nvSpPr>
        <dsp:cNvPr id="0" name=""/>
        <dsp:cNvSpPr/>
      </dsp:nvSpPr>
      <dsp:spPr>
        <a:xfrm rot="16200000">
          <a:off x="-205232" y="1645920"/>
          <a:ext cx="3467242" cy="772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b="1" kern="1200" dirty="0" smtClean="0"/>
            <a:t>Licences et Masters</a:t>
          </a:r>
          <a:endParaRPr lang="fr-FR" sz="2800" b="1" kern="1200" dirty="0"/>
        </a:p>
      </dsp:txBody>
      <dsp:txXfrm>
        <a:off x="-205232" y="1645920"/>
        <a:ext cx="3467242" cy="772160"/>
      </dsp:txXfrm>
    </dsp:sp>
    <dsp:sp modelId="{CB24429C-D858-4418-A7D4-4FB92D78AE4D}">
      <dsp:nvSpPr>
        <dsp:cNvPr id="0" name=""/>
        <dsp:cNvSpPr/>
      </dsp:nvSpPr>
      <dsp:spPr>
        <a:xfrm>
          <a:off x="2421006" y="680719"/>
          <a:ext cx="2532684" cy="77216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Forage</a:t>
          </a:r>
          <a:endParaRPr lang="fr-FR" sz="2400" b="1" kern="1200" dirty="0"/>
        </a:p>
      </dsp:txBody>
      <dsp:txXfrm>
        <a:off x="2421006" y="680719"/>
        <a:ext cx="2532684" cy="772160"/>
      </dsp:txXfrm>
    </dsp:sp>
    <dsp:sp modelId="{8F28FD4D-CB61-42F5-A0EB-9A3E9641DFCF}">
      <dsp:nvSpPr>
        <dsp:cNvPr id="0" name=""/>
        <dsp:cNvSpPr/>
      </dsp:nvSpPr>
      <dsp:spPr>
        <a:xfrm>
          <a:off x="2421006" y="1645919"/>
          <a:ext cx="2532684" cy="77216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Mécanique des chantiers pétroliers</a:t>
          </a:r>
          <a:endParaRPr lang="fr-FR" sz="2000" b="1" kern="1200" dirty="0"/>
        </a:p>
      </dsp:txBody>
      <dsp:txXfrm>
        <a:off x="2421006" y="1645919"/>
        <a:ext cx="2532684" cy="772160"/>
      </dsp:txXfrm>
    </dsp:sp>
    <dsp:sp modelId="{D992339D-5384-4EAB-987E-5B6757FA115D}">
      <dsp:nvSpPr>
        <dsp:cNvPr id="0" name=""/>
        <dsp:cNvSpPr/>
      </dsp:nvSpPr>
      <dsp:spPr>
        <a:xfrm>
          <a:off x="2421006" y="2611119"/>
          <a:ext cx="2532684" cy="77216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Production</a:t>
          </a:r>
          <a:endParaRPr lang="fr-FR" sz="2000" b="1" kern="1200" dirty="0"/>
        </a:p>
      </dsp:txBody>
      <dsp:txXfrm>
        <a:off x="2421006" y="2611119"/>
        <a:ext cx="2532684" cy="7721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C507C-3B55-4FBE-B455-2A7676271099}">
      <dsp:nvSpPr>
        <dsp:cNvPr id="0" name=""/>
        <dsp:cNvSpPr/>
      </dsp:nvSpPr>
      <dsp:spPr>
        <a:xfrm>
          <a:off x="932151" y="2072357"/>
          <a:ext cx="505548" cy="615093"/>
        </a:xfrm>
        <a:custGeom>
          <a:avLst/>
          <a:gdLst/>
          <a:ahLst/>
          <a:cxnLst/>
          <a:rect l="0" t="0" r="0" b="0"/>
          <a:pathLst>
            <a:path>
              <a:moveTo>
                <a:pt x="0" y="0"/>
              </a:moveTo>
              <a:lnTo>
                <a:pt x="252774" y="0"/>
              </a:lnTo>
              <a:lnTo>
                <a:pt x="252774" y="615093"/>
              </a:lnTo>
              <a:lnTo>
                <a:pt x="505548" y="615093"/>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165020" y="2359999"/>
        <a:ext cx="39809" cy="39809"/>
      </dsp:txXfrm>
    </dsp:sp>
    <dsp:sp modelId="{E90E8773-6C65-4651-A22A-E21616EFB526}">
      <dsp:nvSpPr>
        <dsp:cNvPr id="0" name=""/>
        <dsp:cNvSpPr/>
      </dsp:nvSpPr>
      <dsp:spPr>
        <a:xfrm>
          <a:off x="932151" y="1330108"/>
          <a:ext cx="505548" cy="742248"/>
        </a:xfrm>
        <a:custGeom>
          <a:avLst/>
          <a:gdLst/>
          <a:ahLst/>
          <a:cxnLst/>
          <a:rect l="0" t="0" r="0" b="0"/>
          <a:pathLst>
            <a:path>
              <a:moveTo>
                <a:pt x="0" y="742248"/>
              </a:moveTo>
              <a:lnTo>
                <a:pt x="252774" y="742248"/>
              </a:lnTo>
              <a:lnTo>
                <a:pt x="252774" y="0"/>
              </a:lnTo>
              <a:lnTo>
                <a:pt x="505548" y="0"/>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162473" y="1678781"/>
        <a:ext cx="44903" cy="44903"/>
      </dsp:txXfrm>
    </dsp:sp>
    <dsp:sp modelId="{99B23C76-9C6C-4428-BA96-671C52ADE9DE}">
      <dsp:nvSpPr>
        <dsp:cNvPr id="0" name=""/>
        <dsp:cNvSpPr/>
      </dsp:nvSpPr>
      <dsp:spPr>
        <a:xfrm rot="16200000">
          <a:off x="-1305641" y="1687031"/>
          <a:ext cx="3704932" cy="7706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Université d’Annaba</a:t>
          </a:r>
          <a:endParaRPr lang="fr-FR" sz="2400" b="1" kern="1200" dirty="0"/>
        </a:p>
      </dsp:txBody>
      <dsp:txXfrm>
        <a:off x="-1305641" y="1687031"/>
        <a:ext cx="3704932" cy="770652"/>
      </dsp:txXfrm>
    </dsp:sp>
    <dsp:sp modelId="{CB24429C-D858-4418-A7D4-4FB92D78AE4D}">
      <dsp:nvSpPr>
        <dsp:cNvPr id="0" name=""/>
        <dsp:cNvSpPr/>
      </dsp:nvSpPr>
      <dsp:spPr>
        <a:xfrm>
          <a:off x="1437699" y="770988"/>
          <a:ext cx="2591591" cy="111824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Exploitation des mines</a:t>
          </a:r>
          <a:endParaRPr lang="fr-FR" sz="2400" b="1" kern="1200" dirty="0"/>
        </a:p>
      </dsp:txBody>
      <dsp:txXfrm>
        <a:off x="1437699" y="770988"/>
        <a:ext cx="2591591" cy="1118240"/>
      </dsp:txXfrm>
    </dsp:sp>
    <dsp:sp modelId="{8F28FD4D-CB61-42F5-A0EB-9A3E9641DFCF}">
      <dsp:nvSpPr>
        <dsp:cNvPr id="0" name=""/>
        <dsp:cNvSpPr/>
      </dsp:nvSpPr>
      <dsp:spPr>
        <a:xfrm>
          <a:off x="1437699" y="2081892"/>
          <a:ext cx="2649274" cy="121111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Valorisation des ressources minérales</a:t>
          </a:r>
          <a:endParaRPr lang="fr-FR" sz="2400" b="1" kern="1200" dirty="0"/>
        </a:p>
      </dsp:txBody>
      <dsp:txXfrm>
        <a:off x="1437699" y="2081892"/>
        <a:ext cx="2649274" cy="12111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AD9D0-D4F1-4B4D-843D-137574A4B887}">
      <dsp:nvSpPr>
        <dsp:cNvPr id="0" name=""/>
        <dsp:cNvSpPr/>
      </dsp:nvSpPr>
      <dsp:spPr>
        <a:xfrm>
          <a:off x="1374223" y="2032000"/>
          <a:ext cx="317758" cy="1633075"/>
        </a:xfrm>
        <a:custGeom>
          <a:avLst/>
          <a:gdLst/>
          <a:ahLst/>
          <a:cxnLst/>
          <a:rect l="0" t="0" r="0" b="0"/>
          <a:pathLst>
            <a:path>
              <a:moveTo>
                <a:pt x="0" y="0"/>
              </a:moveTo>
              <a:lnTo>
                <a:pt x="158879" y="0"/>
              </a:lnTo>
              <a:lnTo>
                <a:pt x="158879" y="1633075"/>
              </a:lnTo>
              <a:lnTo>
                <a:pt x="317758" y="1633075"/>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bg1"/>
            </a:solidFill>
          </a:endParaRPr>
        </a:p>
      </dsp:txBody>
      <dsp:txXfrm>
        <a:off x="1491510" y="2806945"/>
        <a:ext cx="83185" cy="83185"/>
      </dsp:txXfrm>
    </dsp:sp>
    <dsp:sp modelId="{2B2669A7-5E98-40D3-B11B-AD36CD58FB47}">
      <dsp:nvSpPr>
        <dsp:cNvPr id="0" name=""/>
        <dsp:cNvSpPr/>
      </dsp:nvSpPr>
      <dsp:spPr>
        <a:xfrm>
          <a:off x="1374223" y="2032000"/>
          <a:ext cx="317758" cy="750134"/>
        </a:xfrm>
        <a:custGeom>
          <a:avLst/>
          <a:gdLst/>
          <a:ahLst/>
          <a:cxnLst/>
          <a:rect l="0" t="0" r="0" b="0"/>
          <a:pathLst>
            <a:path>
              <a:moveTo>
                <a:pt x="0" y="0"/>
              </a:moveTo>
              <a:lnTo>
                <a:pt x="158879" y="0"/>
              </a:lnTo>
              <a:lnTo>
                <a:pt x="158879" y="750134"/>
              </a:lnTo>
              <a:lnTo>
                <a:pt x="317758" y="75013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bg1"/>
            </a:solidFill>
          </a:endParaRPr>
        </a:p>
      </dsp:txBody>
      <dsp:txXfrm>
        <a:off x="1512736" y="2386700"/>
        <a:ext cx="40733" cy="40733"/>
      </dsp:txXfrm>
    </dsp:sp>
    <dsp:sp modelId="{26C86DCF-BDB7-4173-9267-FEEFDC718A8F}">
      <dsp:nvSpPr>
        <dsp:cNvPr id="0" name=""/>
        <dsp:cNvSpPr/>
      </dsp:nvSpPr>
      <dsp:spPr>
        <a:xfrm>
          <a:off x="1374223" y="1907690"/>
          <a:ext cx="317758" cy="91440"/>
        </a:xfrm>
        <a:custGeom>
          <a:avLst/>
          <a:gdLst/>
          <a:ahLst/>
          <a:cxnLst/>
          <a:rect l="0" t="0" r="0" b="0"/>
          <a:pathLst>
            <a:path>
              <a:moveTo>
                <a:pt x="0" y="124309"/>
              </a:moveTo>
              <a:lnTo>
                <a:pt x="158879" y="124309"/>
              </a:lnTo>
              <a:lnTo>
                <a:pt x="158879" y="45720"/>
              </a:lnTo>
              <a:lnTo>
                <a:pt x="317758" y="4572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bg1"/>
            </a:solidFill>
          </a:endParaRPr>
        </a:p>
      </dsp:txBody>
      <dsp:txXfrm>
        <a:off x="1524919" y="1945227"/>
        <a:ext cx="16366" cy="16366"/>
      </dsp:txXfrm>
    </dsp:sp>
    <dsp:sp modelId="{AD5C507C-3B55-4FBE-B455-2A7676271099}">
      <dsp:nvSpPr>
        <dsp:cNvPr id="0" name=""/>
        <dsp:cNvSpPr/>
      </dsp:nvSpPr>
      <dsp:spPr>
        <a:xfrm>
          <a:off x="1374223" y="1153565"/>
          <a:ext cx="317758" cy="878434"/>
        </a:xfrm>
        <a:custGeom>
          <a:avLst/>
          <a:gdLst/>
          <a:ahLst/>
          <a:cxnLst/>
          <a:rect l="0" t="0" r="0" b="0"/>
          <a:pathLst>
            <a:path>
              <a:moveTo>
                <a:pt x="0" y="878434"/>
              </a:moveTo>
              <a:lnTo>
                <a:pt x="158879" y="878434"/>
              </a:lnTo>
              <a:lnTo>
                <a:pt x="158879" y="0"/>
              </a:lnTo>
              <a:lnTo>
                <a:pt x="317758"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solidFill>
              <a:schemeClr val="bg1"/>
            </a:solidFill>
          </a:endParaRPr>
        </a:p>
      </dsp:txBody>
      <dsp:txXfrm>
        <a:off x="1509749" y="1569429"/>
        <a:ext cx="46706" cy="46706"/>
      </dsp:txXfrm>
    </dsp:sp>
    <dsp:sp modelId="{E90E8773-6C65-4651-A22A-E21616EFB526}">
      <dsp:nvSpPr>
        <dsp:cNvPr id="0" name=""/>
        <dsp:cNvSpPr/>
      </dsp:nvSpPr>
      <dsp:spPr>
        <a:xfrm>
          <a:off x="1374223" y="349214"/>
          <a:ext cx="317758" cy="1682785"/>
        </a:xfrm>
        <a:custGeom>
          <a:avLst/>
          <a:gdLst/>
          <a:ahLst/>
          <a:cxnLst/>
          <a:rect l="0" t="0" r="0" b="0"/>
          <a:pathLst>
            <a:path>
              <a:moveTo>
                <a:pt x="0" y="1682785"/>
              </a:moveTo>
              <a:lnTo>
                <a:pt x="158879" y="1682785"/>
              </a:lnTo>
              <a:lnTo>
                <a:pt x="158879" y="0"/>
              </a:lnTo>
              <a:lnTo>
                <a:pt x="317758"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solidFill>
              <a:schemeClr val="bg1"/>
            </a:solidFill>
          </a:endParaRPr>
        </a:p>
      </dsp:txBody>
      <dsp:txXfrm>
        <a:off x="1490290" y="1147794"/>
        <a:ext cx="85626" cy="85626"/>
      </dsp:txXfrm>
    </dsp:sp>
    <dsp:sp modelId="{99B23C76-9C6C-4428-BA96-671C52ADE9DE}">
      <dsp:nvSpPr>
        <dsp:cNvPr id="0" name=""/>
        <dsp:cNvSpPr/>
      </dsp:nvSpPr>
      <dsp:spPr>
        <a:xfrm rot="16200000">
          <a:off x="-785213" y="1704928"/>
          <a:ext cx="3664731" cy="654142"/>
        </a:xfrm>
        <a:prstGeom prst="rect">
          <a:avLst/>
        </a:prstGeom>
        <a:solidFill>
          <a:schemeClr val="tx1">
            <a:lumMod val="75000"/>
            <a:lumOff val="2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bg1"/>
              </a:solidFill>
            </a:rPr>
            <a:t>Université de Tébessa</a:t>
          </a:r>
          <a:endParaRPr lang="fr-FR" sz="2400" b="1" kern="1200" dirty="0">
            <a:solidFill>
              <a:schemeClr val="bg1"/>
            </a:solidFill>
          </a:endParaRPr>
        </a:p>
      </dsp:txBody>
      <dsp:txXfrm>
        <a:off x="-785213" y="1704928"/>
        <a:ext cx="3664731" cy="654142"/>
      </dsp:txXfrm>
    </dsp:sp>
    <dsp:sp modelId="{CB24429C-D858-4418-A7D4-4FB92D78AE4D}">
      <dsp:nvSpPr>
        <dsp:cNvPr id="0" name=""/>
        <dsp:cNvSpPr/>
      </dsp:nvSpPr>
      <dsp:spPr>
        <a:xfrm>
          <a:off x="1691982" y="2924"/>
          <a:ext cx="2720906" cy="692578"/>
        </a:xfrm>
        <a:prstGeom prst="rect">
          <a:avLst/>
        </a:prstGeom>
        <a:solidFill>
          <a:srgbClr val="D6A3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                                                                                                                                                              Valorisation des ressources minérales</a:t>
          </a:r>
          <a:endParaRPr lang="fr-FR" sz="2000" b="1" kern="1200" dirty="0">
            <a:solidFill>
              <a:schemeClr val="tx1"/>
            </a:solidFill>
          </a:endParaRPr>
        </a:p>
      </dsp:txBody>
      <dsp:txXfrm>
        <a:off x="1691982" y="2924"/>
        <a:ext cx="2720906" cy="692578"/>
      </dsp:txXfrm>
    </dsp:sp>
    <dsp:sp modelId="{8F28FD4D-CB61-42F5-A0EB-9A3E9641DFCF}">
      <dsp:nvSpPr>
        <dsp:cNvPr id="0" name=""/>
        <dsp:cNvSpPr/>
      </dsp:nvSpPr>
      <dsp:spPr>
        <a:xfrm>
          <a:off x="1691982" y="816600"/>
          <a:ext cx="2709133" cy="673929"/>
        </a:xfrm>
        <a:prstGeom prst="rect">
          <a:avLst/>
        </a:prstGeom>
        <a:solidFill>
          <a:srgbClr val="D09E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Géotechnique</a:t>
          </a:r>
          <a:endParaRPr lang="fr-FR" sz="2000" b="1" kern="1200" dirty="0">
            <a:solidFill>
              <a:schemeClr val="tx1"/>
            </a:solidFill>
          </a:endParaRPr>
        </a:p>
      </dsp:txBody>
      <dsp:txXfrm>
        <a:off x="1691982" y="816600"/>
        <a:ext cx="2709133" cy="673929"/>
      </dsp:txXfrm>
    </dsp:sp>
    <dsp:sp modelId="{D992339D-5384-4EAB-987E-5B6757FA115D}">
      <dsp:nvSpPr>
        <dsp:cNvPr id="0" name=""/>
        <dsp:cNvSpPr/>
      </dsp:nvSpPr>
      <dsp:spPr>
        <a:xfrm>
          <a:off x="1691982" y="1611628"/>
          <a:ext cx="2734252" cy="683564"/>
        </a:xfrm>
        <a:prstGeom prst="rect">
          <a:avLst/>
        </a:prstGeom>
        <a:solidFill>
          <a:srgbClr val="D09E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Electromécanique minière</a:t>
          </a:r>
          <a:endParaRPr lang="fr-FR" sz="2000" b="1" kern="1200" dirty="0">
            <a:solidFill>
              <a:schemeClr val="tx1"/>
            </a:solidFill>
          </a:endParaRPr>
        </a:p>
      </dsp:txBody>
      <dsp:txXfrm>
        <a:off x="1691982" y="1611628"/>
        <a:ext cx="2734252" cy="683564"/>
      </dsp:txXfrm>
    </dsp:sp>
    <dsp:sp modelId="{44781C64-23B1-4B7D-A865-B87BB2127C98}">
      <dsp:nvSpPr>
        <dsp:cNvPr id="0" name=""/>
        <dsp:cNvSpPr/>
      </dsp:nvSpPr>
      <dsp:spPr>
        <a:xfrm>
          <a:off x="1691982" y="2416289"/>
          <a:ext cx="2693944" cy="731688"/>
        </a:xfrm>
        <a:prstGeom prst="rect">
          <a:avLst/>
        </a:prstGeom>
        <a:solidFill>
          <a:srgbClr val="D09E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Exploitation des mines</a:t>
          </a:r>
          <a:endParaRPr lang="fr-FR" sz="2000" b="1" kern="1200" dirty="0">
            <a:solidFill>
              <a:schemeClr val="tx1"/>
            </a:solidFill>
          </a:endParaRPr>
        </a:p>
      </dsp:txBody>
      <dsp:txXfrm>
        <a:off x="1691982" y="2416289"/>
        <a:ext cx="2693944" cy="731688"/>
      </dsp:txXfrm>
    </dsp:sp>
    <dsp:sp modelId="{3818FB4F-27E2-4F38-B121-EDC4A7EE9BB5}">
      <dsp:nvSpPr>
        <dsp:cNvPr id="0" name=""/>
        <dsp:cNvSpPr/>
      </dsp:nvSpPr>
      <dsp:spPr>
        <a:xfrm>
          <a:off x="1691982" y="3269075"/>
          <a:ext cx="2736000" cy="791999"/>
        </a:xfrm>
        <a:prstGeom prst="rect">
          <a:avLst/>
        </a:prstGeom>
        <a:solidFill>
          <a:srgbClr val="D09E00"/>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Environnement minier</a:t>
          </a:r>
          <a:endParaRPr lang="fr-FR" sz="2000" b="1" kern="1200" dirty="0">
            <a:solidFill>
              <a:schemeClr val="tx1"/>
            </a:solidFill>
          </a:endParaRPr>
        </a:p>
      </dsp:txBody>
      <dsp:txXfrm>
        <a:off x="1691982" y="3269075"/>
        <a:ext cx="2736000" cy="7919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60419" y="0"/>
          <a:ext cx="4352032" cy="4352032"/>
        </a:xfrm>
        <a:prstGeom prst="triangle">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446737" y="435287"/>
          <a:ext cx="4177998" cy="60570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lumMod val="95000"/>
                  <a:lumOff val="5000"/>
                </a:schemeClr>
              </a:solidFill>
            </a:rPr>
            <a:t>Usinage par laser, métrologie, contrôles par méthodes et captures optiques</a:t>
          </a:r>
          <a:endParaRPr lang="fr-FR" sz="1800" b="1" kern="1200" dirty="0">
            <a:solidFill>
              <a:schemeClr val="tx1">
                <a:lumMod val="95000"/>
                <a:lumOff val="5000"/>
              </a:schemeClr>
            </a:solidFill>
          </a:endParaRPr>
        </a:p>
      </dsp:txBody>
      <dsp:txXfrm>
        <a:off x="2476305" y="464855"/>
        <a:ext cx="4118862" cy="546570"/>
      </dsp:txXfrm>
    </dsp:sp>
    <dsp:sp modelId="{CD5718A3-3CE4-4E27-990C-EE04E3F231CA}">
      <dsp:nvSpPr>
        <dsp:cNvPr id="0" name=""/>
        <dsp:cNvSpPr/>
      </dsp:nvSpPr>
      <dsp:spPr>
        <a:xfrm>
          <a:off x="2445888" y="1084185"/>
          <a:ext cx="4194349" cy="508208"/>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u="sng" kern="1200" dirty="0" smtClean="0">
              <a:solidFill>
                <a:schemeClr val="tx1">
                  <a:lumMod val="95000"/>
                  <a:lumOff val="5000"/>
                </a:schemeClr>
              </a:solidFill>
            </a:rPr>
            <a:t>Télécommunications</a:t>
          </a:r>
          <a:r>
            <a:rPr lang="fr-FR" sz="1800" b="1" kern="1200" dirty="0" smtClean="0">
              <a:solidFill>
                <a:schemeClr val="tx1">
                  <a:lumMod val="95000"/>
                  <a:lumOff val="5000"/>
                </a:schemeClr>
              </a:solidFill>
            </a:rPr>
            <a:t>: transfert des données par fibre optique</a:t>
          </a:r>
          <a:endParaRPr lang="fr-FR" sz="1800" b="1" kern="1200" dirty="0">
            <a:solidFill>
              <a:schemeClr val="tx1">
                <a:lumMod val="95000"/>
                <a:lumOff val="5000"/>
              </a:schemeClr>
            </a:solidFill>
          </a:endParaRPr>
        </a:p>
      </dsp:txBody>
      <dsp:txXfrm>
        <a:off x="2470697" y="1108994"/>
        <a:ext cx="4144731" cy="458590"/>
      </dsp:txXfrm>
    </dsp:sp>
    <dsp:sp modelId="{ECEEF24C-6443-4BA5-8E80-EB257DA876C0}">
      <dsp:nvSpPr>
        <dsp:cNvPr id="0" name=""/>
        <dsp:cNvSpPr/>
      </dsp:nvSpPr>
      <dsp:spPr>
        <a:xfrm>
          <a:off x="2447812" y="1635585"/>
          <a:ext cx="4176923" cy="69110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u="sng" kern="1200" dirty="0" smtClean="0">
              <a:solidFill>
                <a:schemeClr val="tx1">
                  <a:lumMod val="95000"/>
                  <a:lumOff val="5000"/>
                </a:schemeClr>
              </a:solidFill>
            </a:rPr>
            <a:t>Instrumentation optique</a:t>
          </a:r>
          <a:r>
            <a:rPr lang="fr-FR" sz="1600" b="1" kern="1200" dirty="0" smtClean="0">
              <a:solidFill>
                <a:schemeClr val="tx1">
                  <a:lumMod val="95000"/>
                  <a:lumOff val="5000"/>
                </a:schemeClr>
              </a:solidFill>
            </a:rPr>
            <a:t>:  observation de l’infiniment petit (microscope) à l’infiniment loin (</a:t>
          </a:r>
          <a:r>
            <a:rPr lang="fr-FR" sz="1600" b="1" kern="1200" dirty="0" err="1" smtClean="0">
              <a:solidFill>
                <a:schemeClr val="tx1">
                  <a:lumMod val="95000"/>
                  <a:lumOff val="5000"/>
                </a:schemeClr>
              </a:solidFill>
            </a:rPr>
            <a:t>téléscope</a:t>
          </a:r>
          <a:r>
            <a:rPr lang="fr-FR" sz="1600" b="1" kern="1200" dirty="0" smtClean="0">
              <a:solidFill>
                <a:schemeClr val="tx1">
                  <a:lumMod val="95000"/>
                  <a:lumOff val="5000"/>
                </a:schemeClr>
              </a:solidFill>
            </a:rPr>
            <a:t>)</a:t>
          </a:r>
          <a:endParaRPr lang="fr-FR" sz="1600" b="1" kern="1200" dirty="0">
            <a:solidFill>
              <a:schemeClr val="tx1">
                <a:lumMod val="95000"/>
                <a:lumOff val="5000"/>
              </a:schemeClr>
            </a:solidFill>
          </a:endParaRPr>
        </a:p>
      </dsp:txBody>
      <dsp:txXfrm>
        <a:off x="2481549" y="1669322"/>
        <a:ext cx="4109449" cy="623632"/>
      </dsp:txXfrm>
    </dsp:sp>
    <dsp:sp modelId="{5D7FA0A0-3535-4EA6-BF21-E5467B7C0590}">
      <dsp:nvSpPr>
        <dsp:cNvPr id="0" name=""/>
        <dsp:cNvSpPr/>
      </dsp:nvSpPr>
      <dsp:spPr>
        <a:xfrm>
          <a:off x="2461390" y="2390550"/>
          <a:ext cx="4163345" cy="815469"/>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u="sng" kern="1200" dirty="0" smtClean="0">
              <a:solidFill>
                <a:schemeClr val="tx1">
                  <a:lumMod val="95000"/>
                  <a:lumOff val="5000"/>
                </a:schemeClr>
              </a:solidFill>
            </a:rPr>
            <a:t>Médecine</a:t>
          </a:r>
          <a:r>
            <a:rPr lang="fr-FR" sz="1800" b="1" kern="1200" dirty="0" smtClean="0">
              <a:solidFill>
                <a:schemeClr val="tx1">
                  <a:lumMod val="95000"/>
                  <a:lumOff val="5000"/>
                </a:schemeClr>
              </a:solidFill>
            </a:rPr>
            <a:t>: Radiologie, instrumentation optique (ophtalmologie, optométrie, chirurgie…)</a:t>
          </a:r>
          <a:endParaRPr lang="fr-FR" sz="1800" b="1" kern="1200" dirty="0">
            <a:solidFill>
              <a:schemeClr val="tx1">
                <a:lumMod val="95000"/>
                <a:lumOff val="5000"/>
              </a:schemeClr>
            </a:solidFill>
          </a:endParaRPr>
        </a:p>
      </dsp:txBody>
      <dsp:txXfrm>
        <a:off x="2501198" y="2430358"/>
        <a:ext cx="4083729" cy="735853"/>
      </dsp:txXfrm>
    </dsp:sp>
    <dsp:sp modelId="{C3E477BD-5079-46B2-92AC-01225D574E5E}">
      <dsp:nvSpPr>
        <dsp:cNvPr id="0" name=""/>
        <dsp:cNvSpPr/>
      </dsp:nvSpPr>
      <dsp:spPr>
        <a:xfrm>
          <a:off x="2448278" y="3255759"/>
          <a:ext cx="4175990" cy="645010"/>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u="sng" kern="1200" dirty="0" smtClean="0">
              <a:solidFill>
                <a:schemeClr val="tx1">
                  <a:lumMod val="95000"/>
                  <a:lumOff val="5000"/>
                </a:schemeClr>
              </a:solidFill>
            </a:rPr>
            <a:t>Audiovisuel:</a:t>
          </a:r>
          <a:r>
            <a:rPr lang="fr-FR" sz="1800" b="1" u="none" kern="1200" dirty="0" smtClean="0">
              <a:solidFill>
                <a:schemeClr val="tx1">
                  <a:lumMod val="95000"/>
                  <a:lumOff val="5000"/>
                </a:schemeClr>
              </a:solidFill>
            </a:rPr>
            <a:t> appareils photos et caméras pour appareils modernes</a:t>
          </a:r>
          <a:r>
            <a:rPr lang="fr-FR" sz="1800" b="1" u="sng" kern="1200" dirty="0" smtClean="0">
              <a:solidFill>
                <a:schemeClr val="tx1">
                  <a:lumMod val="95000"/>
                  <a:lumOff val="5000"/>
                </a:schemeClr>
              </a:solidFill>
            </a:rPr>
            <a:t> </a:t>
          </a:r>
          <a:endParaRPr lang="fr-FR" sz="1800" b="1" u="sng" kern="1200" dirty="0">
            <a:solidFill>
              <a:schemeClr val="tx1">
                <a:lumMod val="95000"/>
                <a:lumOff val="5000"/>
              </a:schemeClr>
            </a:solidFill>
          </a:endParaRPr>
        </a:p>
      </dsp:txBody>
      <dsp:txXfrm>
        <a:off x="2479765" y="3287246"/>
        <a:ext cx="4113016" cy="5820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5906"/>
          <a:ext cx="3392265" cy="774765"/>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Complexe pétrochimique de Skikda, Entreprise Nationale de Pétrochimie (ENIP),</a:t>
          </a:r>
          <a:endParaRPr lang="fr-FR" sz="1800" b="1" kern="1200" dirty="0">
            <a:solidFill>
              <a:schemeClr val="tx2">
                <a:lumMod val="75000"/>
              </a:schemeClr>
            </a:solidFill>
          </a:endParaRPr>
        </a:p>
      </dsp:txBody>
      <dsp:txXfrm>
        <a:off x="3077945" y="473727"/>
        <a:ext cx="3316623" cy="699123"/>
      </dsp:txXfrm>
    </dsp:sp>
    <dsp:sp modelId="{CD5718A3-3CE4-4E27-990C-EE04E3F231CA}">
      <dsp:nvSpPr>
        <dsp:cNvPr id="0" name=""/>
        <dsp:cNvSpPr/>
      </dsp:nvSpPr>
      <dsp:spPr>
        <a:xfrm>
          <a:off x="3047988" y="1286747"/>
          <a:ext cx="3391190" cy="773280"/>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Gaz Naturel Liquéfié (GNL), Raffinerie</a:t>
          </a:r>
          <a:endParaRPr lang="fr-FR" sz="1800" b="1" kern="1200" dirty="0">
            <a:solidFill>
              <a:schemeClr val="tx2">
                <a:lumMod val="75000"/>
              </a:schemeClr>
            </a:solidFill>
          </a:endParaRPr>
        </a:p>
      </dsp:txBody>
      <dsp:txXfrm>
        <a:off x="3085736" y="1324495"/>
        <a:ext cx="3315694" cy="697784"/>
      </dsp:txXfrm>
    </dsp:sp>
    <dsp:sp modelId="{ECEEF24C-6443-4BA5-8E80-EB257DA876C0}">
      <dsp:nvSpPr>
        <dsp:cNvPr id="0" name=""/>
        <dsp:cNvSpPr/>
      </dsp:nvSpPr>
      <dsp:spPr>
        <a:xfrm>
          <a:off x="3041199" y="2136103"/>
          <a:ext cx="3391190" cy="801830"/>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Industries des hydrocarbures, Complexe Méthanol et dérivés d’Arzew.</a:t>
          </a:r>
          <a:endParaRPr lang="fr-FR" sz="1800" b="1" kern="1200" dirty="0">
            <a:solidFill>
              <a:schemeClr val="tx2">
                <a:lumMod val="75000"/>
              </a:schemeClr>
            </a:solidFill>
          </a:endParaRPr>
        </a:p>
      </dsp:txBody>
      <dsp:txXfrm>
        <a:off x="3080341" y="2175245"/>
        <a:ext cx="3312906" cy="723546"/>
      </dsp:txXfrm>
    </dsp:sp>
    <dsp:sp modelId="{C3E477BD-5079-46B2-92AC-01225D574E5E}">
      <dsp:nvSpPr>
        <dsp:cNvPr id="0" name=""/>
        <dsp:cNvSpPr/>
      </dsp:nvSpPr>
      <dsp:spPr>
        <a:xfrm>
          <a:off x="3041199" y="3061947"/>
          <a:ext cx="3391190" cy="826040"/>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Entreprise de production basée sur des procédés chimiques et/ou automatisés.</a:t>
          </a:r>
          <a:endParaRPr lang="fr-FR" sz="1800" b="1" kern="1200" dirty="0">
            <a:solidFill>
              <a:schemeClr val="tx2">
                <a:lumMod val="75000"/>
              </a:schemeClr>
            </a:solidFill>
          </a:endParaRPr>
        </a:p>
      </dsp:txBody>
      <dsp:txXfrm>
        <a:off x="3081523" y="3102271"/>
        <a:ext cx="3310542" cy="7453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C08B-E0FB-4DF3-A943-A261137759D5}">
      <dsp:nvSpPr>
        <dsp:cNvPr id="0" name=""/>
        <dsp:cNvSpPr/>
      </dsp:nvSpPr>
      <dsp:spPr>
        <a:xfrm>
          <a:off x="899842" y="2032000"/>
          <a:ext cx="311334" cy="1789841"/>
        </a:xfrm>
        <a:custGeom>
          <a:avLst/>
          <a:gdLst/>
          <a:ahLst/>
          <a:cxnLst/>
          <a:rect l="0" t="0" r="0" b="0"/>
          <a:pathLst>
            <a:path>
              <a:moveTo>
                <a:pt x="0" y="0"/>
              </a:moveTo>
              <a:lnTo>
                <a:pt x="155667" y="0"/>
              </a:lnTo>
              <a:lnTo>
                <a:pt x="155667" y="1789841"/>
              </a:lnTo>
              <a:lnTo>
                <a:pt x="311334" y="1789841"/>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BE" sz="600" kern="1200"/>
        </a:p>
      </dsp:txBody>
      <dsp:txXfrm>
        <a:off x="1010092" y="2881502"/>
        <a:ext cx="90835" cy="90835"/>
      </dsp:txXfrm>
    </dsp:sp>
    <dsp:sp modelId="{26C86DCF-BDB7-4173-9267-FEEFDC718A8F}">
      <dsp:nvSpPr>
        <dsp:cNvPr id="0" name=""/>
        <dsp:cNvSpPr/>
      </dsp:nvSpPr>
      <dsp:spPr>
        <a:xfrm>
          <a:off x="899842" y="2032000"/>
          <a:ext cx="311334" cy="1196597"/>
        </a:xfrm>
        <a:custGeom>
          <a:avLst/>
          <a:gdLst/>
          <a:ahLst/>
          <a:cxnLst/>
          <a:rect l="0" t="0" r="0" b="0"/>
          <a:pathLst>
            <a:path>
              <a:moveTo>
                <a:pt x="0" y="0"/>
              </a:moveTo>
              <a:lnTo>
                <a:pt x="155667" y="0"/>
              </a:lnTo>
              <a:lnTo>
                <a:pt x="155667" y="1196597"/>
              </a:lnTo>
              <a:lnTo>
                <a:pt x="311334" y="119659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24599" y="2599387"/>
        <a:ext cx="61821" cy="61821"/>
      </dsp:txXfrm>
    </dsp:sp>
    <dsp:sp modelId="{AD5C507C-3B55-4FBE-B455-2A7676271099}">
      <dsp:nvSpPr>
        <dsp:cNvPr id="0" name=""/>
        <dsp:cNvSpPr/>
      </dsp:nvSpPr>
      <dsp:spPr>
        <a:xfrm>
          <a:off x="899842" y="2032000"/>
          <a:ext cx="311334" cy="265564"/>
        </a:xfrm>
        <a:custGeom>
          <a:avLst/>
          <a:gdLst/>
          <a:ahLst/>
          <a:cxnLst/>
          <a:rect l="0" t="0" r="0" b="0"/>
          <a:pathLst>
            <a:path>
              <a:moveTo>
                <a:pt x="0" y="0"/>
              </a:moveTo>
              <a:lnTo>
                <a:pt x="155667" y="0"/>
              </a:lnTo>
              <a:lnTo>
                <a:pt x="155667" y="265564"/>
              </a:lnTo>
              <a:lnTo>
                <a:pt x="311334" y="26556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45279" y="2154552"/>
        <a:ext cx="20460" cy="20460"/>
      </dsp:txXfrm>
    </dsp:sp>
    <dsp:sp modelId="{EC36A7DF-F617-4EDE-8D9A-2B1E1FFCF324}">
      <dsp:nvSpPr>
        <dsp:cNvPr id="0" name=""/>
        <dsp:cNvSpPr/>
      </dsp:nvSpPr>
      <dsp:spPr>
        <a:xfrm>
          <a:off x="899842" y="1100967"/>
          <a:ext cx="311334" cy="931032"/>
        </a:xfrm>
        <a:custGeom>
          <a:avLst/>
          <a:gdLst/>
          <a:ahLst/>
          <a:cxnLst/>
          <a:rect l="0" t="0" r="0" b="0"/>
          <a:pathLst>
            <a:path>
              <a:moveTo>
                <a:pt x="0" y="931032"/>
              </a:moveTo>
              <a:lnTo>
                <a:pt x="155667" y="931032"/>
              </a:lnTo>
              <a:lnTo>
                <a:pt x="155667" y="0"/>
              </a:lnTo>
              <a:lnTo>
                <a:pt x="311334"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30967" y="1541940"/>
        <a:ext cx="49085" cy="49085"/>
      </dsp:txXfrm>
    </dsp:sp>
    <dsp:sp modelId="{A13CD430-D1AA-4EF4-8A29-8779A846A3DE}">
      <dsp:nvSpPr>
        <dsp:cNvPr id="0" name=""/>
        <dsp:cNvSpPr/>
      </dsp:nvSpPr>
      <dsp:spPr>
        <a:xfrm>
          <a:off x="899842" y="242158"/>
          <a:ext cx="311334" cy="1789841"/>
        </a:xfrm>
        <a:custGeom>
          <a:avLst/>
          <a:gdLst/>
          <a:ahLst/>
          <a:cxnLst/>
          <a:rect l="0" t="0" r="0" b="0"/>
          <a:pathLst>
            <a:path>
              <a:moveTo>
                <a:pt x="0" y="1789841"/>
              </a:moveTo>
              <a:lnTo>
                <a:pt x="155667" y="1789841"/>
              </a:lnTo>
              <a:lnTo>
                <a:pt x="155667" y="0"/>
              </a:lnTo>
              <a:lnTo>
                <a:pt x="311334"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BE" sz="600" kern="1200"/>
        </a:p>
      </dsp:txBody>
      <dsp:txXfrm>
        <a:off x="1010092" y="1091661"/>
        <a:ext cx="90835" cy="90835"/>
      </dsp:txXfrm>
    </dsp:sp>
    <dsp:sp modelId="{99B23C76-9C6C-4428-BA96-671C52ADE9DE}">
      <dsp:nvSpPr>
        <dsp:cNvPr id="0" name=""/>
        <dsp:cNvSpPr/>
      </dsp:nvSpPr>
      <dsp:spPr>
        <a:xfrm rot="16200000">
          <a:off x="-1318757" y="1701377"/>
          <a:ext cx="3775956" cy="661244"/>
        </a:xfrm>
        <a:prstGeom prst="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Licences</a:t>
          </a:r>
          <a:endParaRPr lang="fr-FR" sz="2400" b="1" kern="1200" dirty="0"/>
        </a:p>
      </dsp:txBody>
      <dsp:txXfrm>
        <a:off x="-1318757" y="1701377"/>
        <a:ext cx="3775956" cy="661244"/>
      </dsp:txXfrm>
    </dsp:sp>
    <dsp:sp modelId="{76B3CA0F-ED92-47E9-AB09-EBA5D52537E5}">
      <dsp:nvSpPr>
        <dsp:cNvPr id="0" name=""/>
        <dsp:cNvSpPr/>
      </dsp:nvSpPr>
      <dsp:spPr>
        <a:xfrm>
          <a:off x="1211177" y="4860"/>
          <a:ext cx="2477009" cy="47459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Ingénierie des transports</a:t>
          </a:r>
          <a:endParaRPr lang="fr-FR" sz="1800" b="1" kern="1200" dirty="0"/>
        </a:p>
      </dsp:txBody>
      <dsp:txXfrm>
        <a:off x="1211177" y="4860"/>
        <a:ext cx="2477009" cy="474595"/>
      </dsp:txXfrm>
    </dsp:sp>
    <dsp:sp modelId="{F5B6BF0E-76C9-444C-978B-1AD93FCE36AC}">
      <dsp:nvSpPr>
        <dsp:cNvPr id="0" name=""/>
        <dsp:cNvSpPr/>
      </dsp:nvSpPr>
      <dsp:spPr>
        <a:xfrm>
          <a:off x="1211177" y="598104"/>
          <a:ext cx="2477009" cy="100572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Ingénierie de la maintenance des moyens de transports</a:t>
          </a:r>
          <a:endParaRPr lang="fr-FR" sz="1800" b="1" kern="1200" dirty="0"/>
        </a:p>
      </dsp:txBody>
      <dsp:txXfrm>
        <a:off x="1211177" y="598104"/>
        <a:ext cx="2477009" cy="1005724"/>
      </dsp:txXfrm>
    </dsp:sp>
    <dsp:sp modelId="{8F28FD4D-CB61-42F5-A0EB-9A3E9641DFCF}">
      <dsp:nvSpPr>
        <dsp:cNvPr id="0" name=""/>
        <dsp:cNvSpPr/>
      </dsp:nvSpPr>
      <dsp:spPr>
        <a:xfrm>
          <a:off x="1211177" y="1722478"/>
          <a:ext cx="2477009" cy="115017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Transport et distribution des hydrocarbures</a:t>
          </a:r>
          <a:endParaRPr lang="fr-FR" sz="1800" b="1" kern="1200" dirty="0"/>
        </a:p>
      </dsp:txBody>
      <dsp:txXfrm>
        <a:off x="1211177" y="1722478"/>
        <a:ext cx="2477009" cy="1150172"/>
      </dsp:txXfrm>
    </dsp:sp>
    <dsp:sp modelId="{D992339D-5384-4EAB-987E-5B6757FA115D}">
      <dsp:nvSpPr>
        <dsp:cNvPr id="0" name=""/>
        <dsp:cNvSpPr/>
      </dsp:nvSpPr>
      <dsp:spPr>
        <a:xfrm>
          <a:off x="1211177" y="2991299"/>
          <a:ext cx="2477009" cy="47459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Traction électrique</a:t>
          </a:r>
          <a:endParaRPr lang="fr-FR" sz="2000" b="1" kern="1200" dirty="0"/>
        </a:p>
      </dsp:txBody>
      <dsp:txXfrm>
        <a:off x="1211177" y="2991299"/>
        <a:ext cx="2477009" cy="474595"/>
      </dsp:txXfrm>
    </dsp:sp>
    <dsp:sp modelId="{846EFAB4-EAE1-4E6C-B88B-7E52796C5205}">
      <dsp:nvSpPr>
        <dsp:cNvPr id="0" name=""/>
        <dsp:cNvSpPr/>
      </dsp:nvSpPr>
      <dsp:spPr>
        <a:xfrm>
          <a:off x="1211177" y="3584544"/>
          <a:ext cx="2533236" cy="47459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Hygiène et sécurité industrielle</a:t>
          </a:r>
          <a:endParaRPr lang="fr-FR" sz="1800" b="1" kern="1200" dirty="0"/>
        </a:p>
      </dsp:txBody>
      <dsp:txXfrm>
        <a:off x="1211177" y="3584544"/>
        <a:ext cx="2533236" cy="4745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670572" y="2032000"/>
          <a:ext cx="374095" cy="1744318"/>
        </a:xfrm>
        <a:custGeom>
          <a:avLst/>
          <a:gdLst/>
          <a:ahLst/>
          <a:cxnLst/>
          <a:rect l="0" t="0" r="0" b="0"/>
          <a:pathLst>
            <a:path>
              <a:moveTo>
                <a:pt x="0" y="0"/>
              </a:moveTo>
              <a:lnTo>
                <a:pt x="187047" y="0"/>
              </a:lnTo>
              <a:lnTo>
                <a:pt x="187047" y="1744318"/>
              </a:lnTo>
              <a:lnTo>
                <a:pt x="374095" y="1744318"/>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813020" y="2859559"/>
        <a:ext cx="89199" cy="89199"/>
      </dsp:txXfrm>
    </dsp:sp>
    <dsp:sp modelId="{21F1DF82-CBEF-423C-BF04-7B2705E921CA}">
      <dsp:nvSpPr>
        <dsp:cNvPr id="0" name=""/>
        <dsp:cNvSpPr/>
      </dsp:nvSpPr>
      <dsp:spPr>
        <a:xfrm>
          <a:off x="670572" y="2032000"/>
          <a:ext cx="375891" cy="995482"/>
        </a:xfrm>
        <a:custGeom>
          <a:avLst/>
          <a:gdLst/>
          <a:ahLst/>
          <a:cxnLst/>
          <a:rect l="0" t="0" r="0" b="0"/>
          <a:pathLst>
            <a:path>
              <a:moveTo>
                <a:pt x="0" y="0"/>
              </a:moveTo>
              <a:lnTo>
                <a:pt x="187945" y="0"/>
              </a:lnTo>
              <a:lnTo>
                <a:pt x="187945" y="995482"/>
              </a:lnTo>
              <a:lnTo>
                <a:pt x="375891" y="995482"/>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831915" y="2503139"/>
        <a:ext cx="53204" cy="53204"/>
      </dsp:txXfrm>
    </dsp:sp>
    <dsp:sp modelId="{54A79533-7F14-4B48-9DCF-A4B1E8445DE0}">
      <dsp:nvSpPr>
        <dsp:cNvPr id="0" name=""/>
        <dsp:cNvSpPr/>
      </dsp:nvSpPr>
      <dsp:spPr>
        <a:xfrm>
          <a:off x="670572" y="2032000"/>
          <a:ext cx="374095" cy="198983"/>
        </a:xfrm>
        <a:custGeom>
          <a:avLst/>
          <a:gdLst/>
          <a:ahLst/>
          <a:cxnLst/>
          <a:rect l="0" t="0" r="0" b="0"/>
          <a:pathLst>
            <a:path>
              <a:moveTo>
                <a:pt x="0" y="0"/>
              </a:moveTo>
              <a:lnTo>
                <a:pt x="187047" y="0"/>
              </a:lnTo>
              <a:lnTo>
                <a:pt x="187047" y="198983"/>
              </a:lnTo>
              <a:lnTo>
                <a:pt x="374095" y="198983"/>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847026" y="2120898"/>
        <a:ext cx="21186" cy="21186"/>
      </dsp:txXfrm>
    </dsp:sp>
    <dsp:sp modelId="{AD5C507C-3B55-4FBE-B455-2A7676271099}">
      <dsp:nvSpPr>
        <dsp:cNvPr id="0" name=""/>
        <dsp:cNvSpPr/>
      </dsp:nvSpPr>
      <dsp:spPr>
        <a:xfrm>
          <a:off x="670572" y="1120509"/>
          <a:ext cx="374095" cy="911490"/>
        </a:xfrm>
        <a:custGeom>
          <a:avLst/>
          <a:gdLst/>
          <a:ahLst/>
          <a:cxnLst/>
          <a:rect l="0" t="0" r="0" b="0"/>
          <a:pathLst>
            <a:path>
              <a:moveTo>
                <a:pt x="0" y="911490"/>
              </a:moveTo>
              <a:lnTo>
                <a:pt x="187047" y="911490"/>
              </a:lnTo>
              <a:lnTo>
                <a:pt x="187047" y="0"/>
              </a:lnTo>
              <a:lnTo>
                <a:pt x="374095"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832988" y="1551622"/>
        <a:ext cx="49263" cy="49263"/>
      </dsp:txXfrm>
    </dsp:sp>
    <dsp:sp modelId="{E90E8773-6C65-4651-A22A-E21616EFB526}">
      <dsp:nvSpPr>
        <dsp:cNvPr id="0" name=""/>
        <dsp:cNvSpPr/>
      </dsp:nvSpPr>
      <dsp:spPr>
        <a:xfrm>
          <a:off x="670572" y="208691"/>
          <a:ext cx="374095" cy="1823308"/>
        </a:xfrm>
        <a:custGeom>
          <a:avLst/>
          <a:gdLst/>
          <a:ahLst/>
          <a:cxnLst/>
          <a:rect l="0" t="0" r="0" b="0"/>
          <a:pathLst>
            <a:path>
              <a:moveTo>
                <a:pt x="0" y="1823308"/>
              </a:moveTo>
              <a:lnTo>
                <a:pt x="187047" y="1823308"/>
              </a:lnTo>
              <a:lnTo>
                <a:pt x="187047" y="0"/>
              </a:lnTo>
              <a:lnTo>
                <a:pt x="374095"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a:off x="811087" y="1073813"/>
        <a:ext cx="93064" cy="93064"/>
      </dsp:txXfrm>
    </dsp:sp>
    <dsp:sp modelId="{99B23C76-9C6C-4428-BA96-671C52ADE9DE}">
      <dsp:nvSpPr>
        <dsp:cNvPr id="0" name=""/>
        <dsp:cNvSpPr/>
      </dsp:nvSpPr>
      <dsp:spPr>
        <a:xfrm rot="16200000">
          <a:off x="-1430534" y="1746866"/>
          <a:ext cx="3631945" cy="570267"/>
        </a:xfrm>
        <a:prstGeom prst="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Masters</a:t>
          </a:r>
          <a:endParaRPr lang="fr-FR" sz="2400" b="1" kern="1200" dirty="0"/>
        </a:p>
      </dsp:txBody>
      <dsp:txXfrm>
        <a:off x="-1430534" y="1746866"/>
        <a:ext cx="3631945" cy="570267"/>
      </dsp:txXfrm>
    </dsp:sp>
    <dsp:sp modelId="{CB24429C-D858-4418-A7D4-4FB92D78AE4D}">
      <dsp:nvSpPr>
        <dsp:cNvPr id="0" name=""/>
        <dsp:cNvSpPr/>
      </dsp:nvSpPr>
      <dsp:spPr>
        <a:xfrm>
          <a:off x="1044667" y="2547"/>
          <a:ext cx="2836823" cy="41228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Génie des transports</a:t>
          </a:r>
          <a:endParaRPr lang="fr-FR" sz="2000" b="1" kern="1200" dirty="0"/>
        </a:p>
      </dsp:txBody>
      <dsp:txXfrm>
        <a:off x="1044667" y="2547"/>
        <a:ext cx="2836823" cy="412286"/>
      </dsp:txXfrm>
    </dsp:sp>
    <dsp:sp modelId="{8F28FD4D-CB61-42F5-A0EB-9A3E9641DFCF}">
      <dsp:nvSpPr>
        <dsp:cNvPr id="0" name=""/>
        <dsp:cNvSpPr/>
      </dsp:nvSpPr>
      <dsp:spPr>
        <a:xfrm>
          <a:off x="1044667" y="557401"/>
          <a:ext cx="2836823" cy="112621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Management et ingénierie de la maintenance des systèmes de transports</a:t>
          </a:r>
          <a:endParaRPr lang="fr-FR" sz="1800" b="1" kern="1200" dirty="0"/>
        </a:p>
      </dsp:txBody>
      <dsp:txXfrm>
        <a:off x="1044667" y="557401"/>
        <a:ext cx="2836823" cy="1126216"/>
      </dsp:txXfrm>
    </dsp:sp>
    <dsp:sp modelId="{3E6410DC-2C69-42D5-BC80-7B0517970767}">
      <dsp:nvSpPr>
        <dsp:cNvPr id="0" name=""/>
        <dsp:cNvSpPr/>
      </dsp:nvSpPr>
      <dsp:spPr>
        <a:xfrm>
          <a:off x="1044667" y="1826184"/>
          <a:ext cx="2838039" cy="80959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Transport et distribution des hydrocarbures</a:t>
          </a:r>
          <a:endParaRPr lang="fr-FR" sz="1800" b="1" kern="1200" dirty="0"/>
        </a:p>
      </dsp:txBody>
      <dsp:txXfrm>
        <a:off x="1044667" y="1826184"/>
        <a:ext cx="2838039" cy="809597"/>
      </dsp:txXfrm>
    </dsp:sp>
    <dsp:sp modelId="{41AD8E22-41F7-4BC4-A129-F159DD7A7675}">
      <dsp:nvSpPr>
        <dsp:cNvPr id="0" name=""/>
        <dsp:cNvSpPr/>
      </dsp:nvSpPr>
      <dsp:spPr>
        <a:xfrm>
          <a:off x="1046463" y="2742348"/>
          <a:ext cx="2834448" cy="57026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Traction électrique</a:t>
          </a:r>
          <a:endParaRPr lang="fr-FR" sz="2000" b="1" kern="1200" dirty="0"/>
        </a:p>
      </dsp:txBody>
      <dsp:txXfrm>
        <a:off x="1046463" y="2742348"/>
        <a:ext cx="2834448" cy="570267"/>
      </dsp:txXfrm>
    </dsp:sp>
    <dsp:sp modelId="{D992339D-5384-4EAB-987E-5B6757FA115D}">
      <dsp:nvSpPr>
        <dsp:cNvPr id="0" name=""/>
        <dsp:cNvSpPr/>
      </dsp:nvSpPr>
      <dsp:spPr>
        <a:xfrm>
          <a:off x="1044667" y="3491184"/>
          <a:ext cx="2838039" cy="57026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b="1" kern="1200" dirty="0" smtClean="0"/>
            <a:t>Management des risques et environnement</a:t>
          </a:r>
          <a:endParaRPr lang="fr-FR" sz="1800" b="1" kern="1200" dirty="0"/>
        </a:p>
      </dsp:txBody>
      <dsp:txXfrm>
        <a:off x="1044667" y="3491184"/>
        <a:ext cx="2838039" cy="57026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433668" y="0"/>
          <a:ext cx="4352032" cy="4352032"/>
        </a:xfrm>
        <a:prstGeom prst="triangl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758308" y="436505"/>
          <a:ext cx="5101353" cy="977007"/>
        </a:xfrm>
        <a:prstGeom prst="round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1800" b="1" kern="1200" dirty="0" smtClean="0">
            <a:solidFill>
              <a:schemeClr val="bg2">
                <a:lumMod val="25000"/>
              </a:schemeClr>
            </a:solidFill>
          </a:endParaRPr>
        </a:p>
        <a:p>
          <a:pPr lvl="0" algn="ctr" defTabSz="800100">
            <a:lnSpc>
              <a:spcPct val="100000"/>
            </a:lnSpc>
            <a:spcBef>
              <a:spcPct val="0"/>
            </a:spcBef>
            <a:spcAft>
              <a:spcPts val="0"/>
            </a:spcAft>
          </a:pPr>
          <a:r>
            <a:rPr lang="fr-FR" sz="1800" b="1" kern="1200" dirty="0" smtClean="0">
              <a:solidFill>
                <a:schemeClr val="bg2">
                  <a:lumMod val="25000"/>
                </a:schemeClr>
              </a:solidFill>
            </a:rPr>
            <a:t>PME, grandes entreprises industrielles: industries de construction et fabrication mécanique</a:t>
          </a:r>
          <a:endParaRPr lang="fr-FR" sz="1800" b="1" kern="1200" dirty="0">
            <a:solidFill>
              <a:schemeClr val="bg2">
                <a:lumMod val="25000"/>
              </a:schemeClr>
            </a:solidFill>
          </a:endParaRPr>
        </a:p>
      </dsp:txBody>
      <dsp:txXfrm>
        <a:off x="1806002" y="484199"/>
        <a:ext cx="5005965" cy="881619"/>
      </dsp:txXfrm>
    </dsp:sp>
    <dsp:sp modelId="{C3E477BD-5079-46B2-92AC-01225D574E5E}">
      <dsp:nvSpPr>
        <dsp:cNvPr id="0" name=""/>
        <dsp:cNvSpPr/>
      </dsp:nvSpPr>
      <dsp:spPr>
        <a:xfrm>
          <a:off x="2289447" y="1674699"/>
          <a:ext cx="4175990" cy="794221"/>
        </a:xfrm>
        <a:prstGeom prst="roundRect">
          <a:avLst/>
        </a:prstGeom>
        <a:solidFill>
          <a:schemeClr val="lt1">
            <a:alpha val="90000"/>
            <a:hueOff val="0"/>
            <a:satOff val="0"/>
            <a:lumOff val="0"/>
            <a:alphaOff val="0"/>
          </a:schemeClr>
        </a:solidFill>
        <a:ln w="9525" cap="flat" cmpd="sng" algn="ctr">
          <a:solidFill>
            <a:schemeClr val="accent3">
              <a:shade val="80000"/>
              <a:hueOff val="109454"/>
              <a:satOff val="-716"/>
              <a:lumOff val="1227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bg2">
                  <a:lumMod val="25000"/>
                </a:schemeClr>
              </a:solidFill>
            </a:rPr>
            <a:t>Industries de fabrication de matériels de travaux publics, matériel agricole et manutention</a:t>
          </a:r>
          <a:endParaRPr lang="fr-FR" sz="1800" b="1" u="none" kern="1200" dirty="0">
            <a:solidFill>
              <a:schemeClr val="bg2">
                <a:lumMod val="25000"/>
              </a:schemeClr>
            </a:solidFill>
          </a:endParaRPr>
        </a:p>
      </dsp:txBody>
      <dsp:txXfrm>
        <a:off x="2328218" y="1713470"/>
        <a:ext cx="4098448" cy="716679"/>
      </dsp:txXfrm>
    </dsp:sp>
    <dsp:sp modelId="{AD869E1A-99B4-4011-AEE1-E335A547ADA1}">
      <dsp:nvSpPr>
        <dsp:cNvPr id="0" name=""/>
        <dsp:cNvSpPr/>
      </dsp:nvSpPr>
      <dsp:spPr>
        <a:xfrm>
          <a:off x="1914119" y="2687641"/>
          <a:ext cx="4926646" cy="806360"/>
        </a:xfrm>
        <a:prstGeom prst="roundRect">
          <a:avLst/>
        </a:prstGeom>
        <a:solidFill>
          <a:schemeClr val="lt1">
            <a:alpha val="90000"/>
            <a:hueOff val="0"/>
            <a:satOff val="0"/>
            <a:lumOff val="0"/>
            <a:alphaOff val="0"/>
          </a:schemeClr>
        </a:solidFill>
        <a:ln w="9525" cap="flat" cmpd="sng" algn="ctr">
          <a:solidFill>
            <a:schemeClr val="accent3">
              <a:shade val="80000"/>
              <a:hueOff val="218909"/>
              <a:satOff val="-1431"/>
              <a:lumOff val="2455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smtClean="0">
              <a:solidFill>
                <a:schemeClr val="bg2">
                  <a:lumMod val="25000"/>
                </a:schemeClr>
              </a:solidFill>
            </a:rPr>
            <a:t>SNVI, SONATRACH</a:t>
          </a:r>
          <a:r>
            <a:rPr lang="fr-FR" sz="1800" b="1" u="none" kern="1200" dirty="0" smtClean="0">
              <a:solidFill>
                <a:schemeClr val="bg2">
                  <a:lumMod val="25000"/>
                </a:schemeClr>
              </a:solidFill>
            </a:rPr>
            <a:t>, SIDER, sociétés de service et bureaux d’études, Cimenteries….</a:t>
          </a:r>
          <a:endParaRPr lang="fr-FR" sz="1800" b="1" u="none" kern="1200" dirty="0">
            <a:solidFill>
              <a:schemeClr val="bg2">
                <a:lumMod val="25000"/>
              </a:schemeClr>
            </a:solidFill>
          </a:endParaRPr>
        </a:p>
      </dsp:txBody>
      <dsp:txXfrm>
        <a:off x="1953482" y="2727004"/>
        <a:ext cx="4847920" cy="727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C08B-E0FB-4DF3-A943-A261137759D5}">
      <dsp:nvSpPr>
        <dsp:cNvPr id="0" name=""/>
        <dsp:cNvSpPr/>
      </dsp:nvSpPr>
      <dsp:spPr>
        <a:xfrm>
          <a:off x="826180" y="1836204"/>
          <a:ext cx="456388" cy="869643"/>
        </a:xfrm>
        <a:custGeom>
          <a:avLst/>
          <a:gdLst/>
          <a:ahLst/>
          <a:cxnLst/>
          <a:rect l="0" t="0" r="0" b="0"/>
          <a:pathLst>
            <a:path>
              <a:moveTo>
                <a:pt x="0" y="0"/>
              </a:moveTo>
              <a:lnTo>
                <a:pt x="228194" y="0"/>
              </a:lnTo>
              <a:lnTo>
                <a:pt x="228194" y="869643"/>
              </a:lnTo>
              <a:lnTo>
                <a:pt x="456388" y="86964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29822" y="2246472"/>
        <a:ext cx="49106" cy="49106"/>
      </dsp:txXfrm>
    </dsp:sp>
    <dsp:sp modelId="{26C86DCF-BDB7-4173-9267-FEEFDC718A8F}">
      <dsp:nvSpPr>
        <dsp:cNvPr id="0" name=""/>
        <dsp:cNvSpPr/>
      </dsp:nvSpPr>
      <dsp:spPr>
        <a:xfrm>
          <a:off x="826180" y="1790484"/>
          <a:ext cx="456388" cy="91440"/>
        </a:xfrm>
        <a:custGeom>
          <a:avLst/>
          <a:gdLst/>
          <a:ahLst/>
          <a:cxnLst/>
          <a:rect l="0" t="0" r="0" b="0"/>
          <a:pathLst>
            <a:path>
              <a:moveTo>
                <a:pt x="0" y="45720"/>
              </a:moveTo>
              <a:lnTo>
                <a:pt x="456388" y="4572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42965" y="1824794"/>
        <a:ext cx="22819" cy="22819"/>
      </dsp:txXfrm>
    </dsp:sp>
    <dsp:sp modelId="{AD5C507C-3B55-4FBE-B455-2A7676271099}">
      <dsp:nvSpPr>
        <dsp:cNvPr id="0" name=""/>
        <dsp:cNvSpPr/>
      </dsp:nvSpPr>
      <dsp:spPr>
        <a:xfrm>
          <a:off x="826180" y="966560"/>
          <a:ext cx="456388" cy="869643"/>
        </a:xfrm>
        <a:custGeom>
          <a:avLst/>
          <a:gdLst/>
          <a:ahLst/>
          <a:cxnLst/>
          <a:rect l="0" t="0" r="0" b="0"/>
          <a:pathLst>
            <a:path>
              <a:moveTo>
                <a:pt x="0" y="869643"/>
              </a:moveTo>
              <a:lnTo>
                <a:pt x="228194" y="869643"/>
              </a:lnTo>
              <a:lnTo>
                <a:pt x="228194" y="0"/>
              </a:lnTo>
              <a:lnTo>
                <a:pt x="456388"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29822" y="1376829"/>
        <a:ext cx="49106" cy="49106"/>
      </dsp:txXfrm>
    </dsp:sp>
    <dsp:sp modelId="{99B23C76-9C6C-4428-BA96-671C52ADE9DE}">
      <dsp:nvSpPr>
        <dsp:cNvPr id="0" name=""/>
        <dsp:cNvSpPr/>
      </dsp:nvSpPr>
      <dsp:spPr>
        <a:xfrm rot="16200000">
          <a:off x="-1355030" y="1488346"/>
          <a:ext cx="3666709" cy="69571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smtClean="0"/>
            <a:t>COSTRUCTION AERONAUTIQUE</a:t>
          </a:r>
          <a:endParaRPr lang="fr-FR" sz="2400" b="1" kern="1200" dirty="0"/>
        </a:p>
      </dsp:txBody>
      <dsp:txXfrm>
        <a:off x="-1355030" y="1488346"/>
        <a:ext cx="3666709" cy="695714"/>
      </dsp:txXfrm>
    </dsp:sp>
    <dsp:sp modelId="{8F28FD4D-CB61-42F5-A0EB-9A3E9641DFCF}">
      <dsp:nvSpPr>
        <dsp:cNvPr id="0" name=""/>
        <dsp:cNvSpPr/>
      </dsp:nvSpPr>
      <dsp:spPr>
        <a:xfrm>
          <a:off x="1282569" y="618703"/>
          <a:ext cx="2281944" cy="69571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Structures avions</a:t>
          </a:r>
          <a:endParaRPr lang="fr-FR" sz="2200" b="1" kern="1200" dirty="0"/>
        </a:p>
      </dsp:txBody>
      <dsp:txXfrm>
        <a:off x="1282569" y="618703"/>
        <a:ext cx="2281944" cy="695714"/>
      </dsp:txXfrm>
    </dsp:sp>
    <dsp:sp modelId="{D992339D-5384-4EAB-987E-5B6757FA115D}">
      <dsp:nvSpPr>
        <dsp:cNvPr id="0" name=""/>
        <dsp:cNvSpPr/>
      </dsp:nvSpPr>
      <dsp:spPr>
        <a:xfrm>
          <a:off x="1282569" y="1488346"/>
          <a:ext cx="2281944" cy="69571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Structures propulsion avions</a:t>
          </a:r>
          <a:endParaRPr lang="fr-FR" sz="2200" b="1" kern="1200" dirty="0"/>
        </a:p>
      </dsp:txBody>
      <dsp:txXfrm>
        <a:off x="1282569" y="1488346"/>
        <a:ext cx="2281944" cy="695714"/>
      </dsp:txXfrm>
    </dsp:sp>
    <dsp:sp modelId="{846EFAB4-EAE1-4E6C-B88B-7E52796C5205}">
      <dsp:nvSpPr>
        <dsp:cNvPr id="0" name=""/>
        <dsp:cNvSpPr/>
      </dsp:nvSpPr>
      <dsp:spPr>
        <a:xfrm>
          <a:off x="1282569" y="2357989"/>
          <a:ext cx="2281944" cy="69571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Avionique</a:t>
          </a:r>
          <a:endParaRPr lang="fr-FR" sz="2200" b="1" kern="1200" dirty="0"/>
        </a:p>
      </dsp:txBody>
      <dsp:txXfrm>
        <a:off x="1282569" y="2357989"/>
        <a:ext cx="2281944" cy="69571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6868"/>
          <a:ext cx="3392265" cy="10149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b="1" kern="1200" dirty="0" smtClean="0">
              <a:solidFill>
                <a:schemeClr val="accent4">
                  <a:lumMod val="50000"/>
                </a:schemeClr>
              </a:solidFill>
            </a:rPr>
            <a:t>CHU</a:t>
          </a:r>
          <a:r>
            <a:rPr lang="fr-FR" sz="2400" b="1" kern="1200" baseline="0" dirty="0" smtClean="0">
              <a:solidFill>
                <a:schemeClr val="accent4">
                  <a:lumMod val="50000"/>
                </a:schemeClr>
              </a:solidFill>
            </a:rPr>
            <a:t> </a:t>
          </a:r>
        </a:p>
        <a:p>
          <a:pPr lvl="0" algn="ctr" defTabSz="1066800" rtl="0">
            <a:lnSpc>
              <a:spcPct val="90000"/>
            </a:lnSpc>
            <a:spcBef>
              <a:spcPct val="0"/>
            </a:spcBef>
            <a:spcAft>
              <a:spcPct val="35000"/>
            </a:spcAft>
          </a:pPr>
          <a:r>
            <a:rPr lang="fr-FR" sz="2400" b="1" kern="1200" baseline="0" dirty="0" smtClean="0">
              <a:solidFill>
                <a:schemeClr val="accent4">
                  <a:lumMod val="50000"/>
                </a:schemeClr>
              </a:solidFill>
            </a:rPr>
            <a:t>&amp; Hôpitaux</a:t>
          </a:r>
          <a:endParaRPr lang="fr-FR" sz="2400" b="1" kern="1200" dirty="0">
            <a:solidFill>
              <a:schemeClr val="accent4">
                <a:lumMod val="50000"/>
              </a:schemeClr>
            </a:solidFill>
          </a:endParaRPr>
        </a:p>
      </dsp:txBody>
      <dsp:txXfrm>
        <a:off x="3089672" y="486416"/>
        <a:ext cx="3293169" cy="915890"/>
      </dsp:txXfrm>
    </dsp:sp>
    <dsp:sp modelId="{C3E477BD-5079-46B2-92AC-01225D574E5E}">
      <dsp:nvSpPr>
        <dsp:cNvPr id="0" name=""/>
        <dsp:cNvSpPr/>
      </dsp:nvSpPr>
      <dsp:spPr>
        <a:xfrm>
          <a:off x="3024339" y="1595511"/>
          <a:ext cx="3391190" cy="1082159"/>
        </a:xfrm>
        <a:prstGeom prst="round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solidFill>
                <a:schemeClr val="accent4">
                  <a:lumMod val="50000"/>
                </a:schemeClr>
              </a:solidFill>
            </a:rPr>
            <a:t>Entreprises</a:t>
          </a:r>
          <a:r>
            <a:rPr lang="fr-FR" sz="2400" b="1" kern="1200" baseline="0" dirty="0" smtClean="0">
              <a:solidFill>
                <a:schemeClr val="accent4">
                  <a:lumMod val="50000"/>
                </a:schemeClr>
              </a:solidFill>
            </a:rPr>
            <a:t> </a:t>
          </a:r>
        </a:p>
        <a:p>
          <a:pPr lvl="0" algn="ctr" defTabSz="1066800">
            <a:lnSpc>
              <a:spcPct val="90000"/>
            </a:lnSpc>
            <a:spcBef>
              <a:spcPct val="0"/>
            </a:spcBef>
            <a:spcAft>
              <a:spcPct val="35000"/>
            </a:spcAft>
          </a:pPr>
          <a:r>
            <a:rPr lang="fr-FR" sz="2400" b="1" kern="1200" baseline="0" dirty="0" smtClean="0">
              <a:solidFill>
                <a:schemeClr val="accent4">
                  <a:lumMod val="50000"/>
                </a:schemeClr>
              </a:solidFill>
            </a:rPr>
            <a:t>&amp; équipements médicaux</a:t>
          </a:r>
          <a:endParaRPr lang="fr-FR" sz="2400" b="1" kern="1200" dirty="0">
            <a:solidFill>
              <a:schemeClr val="accent4">
                <a:lumMod val="50000"/>
              </a:schemeClr>
            </a:solidFill>
          </a:endParaRPr>
        </a:p>
      </dsp:txBody>
      <dsp:txXfrm>
        <a:off x="3077166" y="1648338"/>
        <a:ext cx="3285536" cy="976505"/>
      </dsp:txXfrm>
    </dsp:sp>
    <dsp:sp modelId="{24F47F07-F524-44E3-A1D9-ADA93F5B1B9B}">
      <dsp:nvSpPr>
        <dsp:cNvPr id="0" name=""/>
        <dsp:cNvSpPr/>
      </dsp:nvSpPr>
      <dsp:spPr>
        <a:xfrm>
          <a:off x="3024339" y="2767857"/>
          <a:ext cx="3391190" cy="1082159"/>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FR" sz="2700" b="1" kern="1200" dirty="0" smtClean="0">
              <a:solidFill>
                <a:schemeClr val="accent4">
                  <a:lumMod val="50000"/>
                </a:schemeClr>
              </a:solidFill>
            </a:rPr>
            <a:t>Recherche et développement</a:t>
          </a:r>
          <a:endParaRPr lang="fr-FR" sz="2700" b="1" kern="1200" dirty="0">
            <a:solidFill>
              <a:schemeClr val="accent4">
                <a:lumMod val="50000"/>
              </a:schemeClr>
            </a:solidFill>
          </a:endParaRPr>
        </a:p>
      </dsp:txBody>
      <dsp:txXfrm>
        <a:off x="3077166" y="2820684"/>
        <a:ext cx="3285536" cy="97650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67146" y="0"/>
          <a:ext cx="4464496" cy="4464496"/>
        </a:xfrm>
        <a:prstGeom prst="triangl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235028" y="485352"/>
          <a:ext cx="5374708" cy="1091341"/>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u="sng" kern="1200" dirty="0" smtClean="0">
              <a:solidFill>
                <a:srgbClr val="000099"/>
              </a:solidFill>
            </a:rPr>
            <a:t>Tout type d’industrie</a:t>
          </a:r>
          <a:r>
            <a:rPr lang="fr-FR" sz="2200" b="1" kern="1200" dirty="0" smtClean="0">
              <a:solidFill>
                <a:srgbClr val="000099"/>
              </a:solidFill>
            </a:rPr>
            <a:t>: manufacturière,  mécanique, pétrochimique, minière, photovoltaïque, agro-alimentaire…</a:t>
          </a:r>
          <a:endParaRPr lang="fr-FR" sz="2200" b="1" kern="1200" dirty="0">
            <a:solidFill>
              <a:srgbClr val="000099"/>
            </a:solidFill>
          </a:endParaRPr>
        </a:p>
      </dsp:txBody>
      <dsp:txXfrm>
        <a:off x="2288303" y="538627"/>
        <a:ext cx="5268158" cy="984791"/>
      </dsp:txXfrm>
    </dsp:sp>
    <dsp:sp modelId="{C3E477BD-5079-46B2-92AC-01225D574E5E}">
      <dsp:nvSpPr>
        <dsp:cNvPr id="0" name=""/>
        <dsp:cNvSpPr/>
      </dsp:nvSpPr>
      <dsp:spPr>
        <a:xfrm>
          <a:off x="2261493" y="1707699"/>
          <a:ext cx="5215509" cy="2071514"/>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b="1" u="sng" kern="1200" dirty="0" smtClean="0">
              <a:solidFill>
                <a:srgbClr val="000099"/>
              </a:solidFill>
            </a:rPr>
            <a:t>Services particuliers</a:t>
          </a:r>
          <a:r>
            <a:rPr lang="fr-FR" sz="2200" b="1" kern="1200" dirty="0" smtClean="0">
              <a:solidFill>
                <a:srgbClr val="000099"/>
              </a:solidFill>
            </a:rPr>
            <a:t>: hôpitaux, banques et assurances, ports et aéroports, centres de stockage et de distribution, réseaux routier et autoroutier, réseaux ferroviaires, hypermarchés et centres d’achat…</a:t>
          </a:r>
          <a:endParaRPr lang="fr-FR" sz="2200" b="1" kern="1200" dirty="0">
            <a:solidFill>
              <a:srgbClr val="000099"/>
            </a:solidFill>
          </a:endParaRPr>
        </a:p>
      </dsp:txBody>
      <dsp:txXfrm>
        <a:off x="2362616" y="1808822"/>
        <a:ext cx="5013263" cy="186926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766471" y="0"/>
          <a:ext cx="4352032" cy="4352032"/>
        </a:xfrm>
        <a:prstGeom prst="triangl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04A9AB-52F9-47A4-A287-B3AFC0A6AE9F}">
      <dsp:nvSpPr>
        <dsp:cNvPr id="0" name=""/>
        <dsp:cNvSpPr/>
      </dsp:nvSpPr>
      <dsp:spPr>
        <a:xfrm>
          <a:off x="3238300" y="1413022"/>
          <a:ext cx="3770139" cy="14748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b="1" kern="1200" dirty="0" smtClean="0">
              <a:solidFill>
                <a:schemeClr val="tx2"/>
              </a:solidFill>
            </a:rPr>
            <a:t>Industries mécaniques, Pétrochimie, Secteur de l’automobile, santé, PME, PMI…</a:t>
          </a:r>
          <a:endParaRPr lang="fr-BE" sz="2000" b="1" kern="1200" dirty="0">
            <a:solidFill>
              <a:schemeClr val="tx2"/>
            </a:solidFill>
          </a:endParaRPr>
        </a:p>
      </dsp:txBody>
      <dsp:txXfrm>
        <a:off x="3310298" y="1485020"/>
        <a:ext cx="3626143" cy="133089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23240" y="0"/>
          <a:ext cx="3912612" cy="3912612"/>
        </a:xfrm>
        <a:prstGeom prst="triangle">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367883" y="1251300"/>
          <a:ext cx="5552996" cy="101875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2">
                  <a:lumMod val="50000"/>
                </a:schemeClr>
              </a:solidFill>
            </a:rPr>
            <a:t>Industries mécaniques, Industrie électroniques, Secteur de l’automobile,  Industrie manufacturières et production,…</a:t>
          </a:r>
        </a:p>
      </dsp:txBody>
      <dsp:txXfrm>
        <a:off x="2417614" y="1301031"/>
        <a:ext cx="5453534" cy="91928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chemeClr val="bg2">
            <a:lumMod val="2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A7E3190-F950-45F3-9A89-567A6D1B1DAE}">
      <dsp:nvSpPr>
        <dsp:cNvPr id="0" name=""/>
        <dsp:cNvSpPr/>
      </dsp:nvSpPr>
      <dsp:spPr>
        <a:xfrm>
          <a:off x="3040124" y="435247"/>
          <a:ext cx="3392265" cy="61353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Bureaux d’études d’architecture</a:t>
          </a:r>
          <a:endParaRPr lang="fr-FR" sz="1800" b="1" kern="1200" dirty="0">
            <a:solidFill>
              <a:schemeClr val="tx2">
                <a:lumMod val="75000"/>
              </a:schemeClr>
            </a:solidFill>
          </a:endParaRPr>
        </a:p>
      </dsp:txBody>
      <dsp:txXfrm>
        <a:off x="3070074" y="465197"/>
        <a:ext cx="3332365" cy="553636"/>
      </dsp:txXfrm>
    </dsp:sp>
    <dsp:sp modelId="{CD5718A3-3CE4-4E27-990C-EE04E3F231CA}">
      <dsp:nvSpPr>
        <dsp:cNvPr id="0" name=""/>
        <dsp:cNvSpPr/>
      </dsp:nvSpPr>
      <dsp:spPr>
        <a:xfrm>
          <a:off x="3047988" y="1109028"/>
          <a:ext cx="3391190" cy="612360"/>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Management de  projets de bâtiments</a:t>
          </a:r>
          <a:endParaRPr lang="fr-FR" sz="1800" b="1" kern="1200" dirty="0">
            <a:solidFill>
              <a:schemeClr val="tx2">
                <a:lumMod val="75000"/>
              </a:schemeClr>
            </a:solidFill>
          </a:endParaRPr>
        </a:p>
      </dsp:txBody>
      <dsp:txXfrm>
        <a:off x="3077881" y="1138921"/>
        <a:ext cx="3331404" cy="552574"/>
      </dsp:txXfrm>
    </dsp:sp>
    <dsp:sp modelId="{ECEEF24C-6443-4BA5-8E80-EB257DA876C0}">
      <dsp:nvSpPr>
        <dsp:cNvPr id="0" name=""/>
        <dsp:cNvSpPr/>
      </dsp:nvSpPr>
      <dsp:spPr>
        <a:xfrm>
          <a:off x="3041199" y="1781633"/>
          <a:ext cx="3391190" cy="634968"/>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Economie et contrôle de l’énergie dans la construction</a:t>
          </a:r>
          <a:endParaRPr lang="fr-FR" sz="1800" b="1" kern="1200" dirty="0">
            <a:solidFill>
              <a:schemeClr val="tx2">
                <a:lumMod val="75000"/>
              </a:schemeClr>
            </a:solidFill>
          </a:endParaRPr>
        </a:p>
      </dsp:txBody>
      <dsp:txXfrm>
        <a:off x="3072196" y="1812630"/>
        <a:ext cx="3329196" cy="572974"/>
      </dsp:txXfrm>
    </dsp:sp>
    <dsp:sp modelId="{5D7FA0A0-3535-4EA6-BF21-E5467B7C0590}">
      <dsp:nvSpPr>
        <dsp:cNvPr id="0" name=""/>
        <dsp:cNvSpPr/>
      </dsp:nvSpPr>
      <dsp:spPr>
        <a:xfrm>
          <a:off x="3047988" y="2505674"/>
          <a:ext cx="3391190" cy="665307"/>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Audit et management de projets</a:t>
          </a:r>
          <a:endParaRPr lang="fr-FR" sz="1800" b="1" kern="1200" dirty="0">
            <a:solidFill>
              <a:schemeClr val="tx2">
                <a:lumMod val="75000"/>
              </a:schemeClr>
            </a:solidFill>
          </a:endParaRPr>
        </a:p>
      </dsp:txBody>
      <dsp:txXfrm>
        <a:off x="3080466" y="2538152"/>
        <a:ext cx="3326234" cy="600351"/>
      </dsp:txXfrm>
    </dsp:sp>
    <dsp:sp modelId="{C3E477BD-5079-46B2-92AC-01225D574E5E}">
      <dsp:nvSpPr>
        <dsp:cNvPr id="0" name=""/>
        <dsp:cNvSpPr/>
      </dsp:nvSpPr>
      <dsp:spPr>
        <a:xfrm>
          <a:off x="3041199" y="3240361"/>
          <a:ext cx="3391190" cy="654141"/>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75000"/>
                </a:schemeClr>
              </a:solidFill>
            </a:rPr>
            <a:t>Collectivités locales</a:t>
          </a:r>
          <a:endParaRPr lang="fr-FR" sz="1800" b="1" kern="1200" dirty="0">
            <a:solidFill>
              <a:schemeClr val="tx2">
                <a:lumMod val="75000"/>
              </a:schemeClr>
            </a:solidFill>
          </a:endParaRPr>
        </a:p>
      </dsp:txBody>
      <dsp:txXfrm>
        <a:off x="3073132" y="3272294"/>
        <a:ext cx="3327324" cy="59027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766471" y="0"/>
          <a:ext cx="4352032" cy="4352032"/>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04A9AB-52F9-47A4-A287-B3AFC0A6AE9F}">
      <dsp:nvSpPr>
        <dsp:cNvPr id="0" name=""/>
        <dsp:cNvSpPr/>
      </dsp:nvSpPr>
      <dsp:spPr>
        <a:xfrm>
          <a:off x="2664301" y="579154"/>
          <a:ext cx="3770139" cy="3047111"/>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b="1" kern="1200" dirty="0" smtClean="0">
              <a:solidFill>
                <a:schemeClr val="tx2"/>
              </a:solidFill>
            </a:rPr>
            <a:t>Compagnies de transport maritime, Entreprises portuaires, Chantiers de construction et de réparation navale, Société de classification des navires, Administration maritime, Direction de la marine marchande, La marine nationale, les industries nautique…</a:t>
          </a:r>
          <a:endParaRPr lang="fr-BE" sz="2000" b="1" kern="1200" dirty="0">
            <a:solidFill>
              <a:schemeClr val="tx2"/>
            </a:solidFill>
          </a:endParaRPr>
        </a:p>
      </dsp:txBody>
      <dsp:txXfrm>
        <a:off x="2813049" y="727902"/>
        <a:ext cx="3472643" cy="274961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6A7DF-F617-4EDE-8D9A-2B1E1FFCF324}">
      <dsp:nvSpPr>
        <dsp:cNvPr id="0" name=""/>
        <dsp:cNvSpPr/>
      </dsp:nvSpPr>
      <dsp:spPr>
        <a:xfrm>
          <a:off x="765891" y="2032000"/>
          <a:ext cx="358776" cy="341821"/>
        </a:xfrm>
        <a:custGeom>
          <a:avLst/>
          <a:gdLst/>
          <a:ahLst/>
          <a:cxnLst/>
          <a:rect l="0" t="0" r="0" b="0"/>
          <a:pathLst>
            <a:path>
              <a:moveTo>
                <a:pt x="0" y="0"/>
              </a:moveTo>
              <a:lnTo>
                <a:pt x="179388" y="0"/>
              </a:lnTo>
              <a:lnTo>
                <a:pt x="179388" y="341821"/>
              </a:lnTo>
              <a:lnTo>
                <a:pt x="358776" y="34182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932890" y="2190522"/>
        <a:ext cx="24777" cy="24777"/>
      </dsp:txXfrm>
    </dsp:sp>
    <dsp:sp modelId="{A13CD430-D1AA-4EF4-8A29-8779A846A3DE}">
      <dsp:nvSpPr>
        <dsp:cNvPr id="0" name=""/>
        <dsp:cNvSpPr/>
      </dsp:nvSpPr>
      <dsp:spPr>
        <a:xfrm>
          <a:off x="765891" y="1601151"/>
          <a:ext cx="358776" cy="430848"/>
        </a:xfrm>
        <a:custGeom>
          <a:avLst/>
          <a:gdLst/>
          <a:ahLst/>
          <a:cxnLst/>
          <a:rect l="0" t="0" r="0" b="0"/>
          <a:pathLst>
            <a:path>
              <a:moveTo>
                <a:pt x="0" y="430848"/>
              </a:moveTo>
              <a:lnTo>
                <a:pt x="179388" y="430848"/>
              </a:lnTo>
              <a:lnTo>
                <a:pt x="179388" y="0"/>
              </a:lnTo>
              <a:lnTo>
                <a:pt x="358776"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931262" y="1802558"/>
        <a:ext cx="28033" cy="28033"/>
      </dsp:txXfrm>
    </dsp:sp>
    <dsp:sp modelId="{99B23C76-9C6C-4428-BA96-671C52ADE9DE}">
      <dsp:nvSpPr>
        <dsp:cNvPr id="0" name=""/>
        <dsp:cNvSpPr/>
      </dsp:nvSpPr>
      <dsp:spPr>
        <a:xfrm rot="16200000">
          <a:off x="-967487" y="1650997"/>
          <a:ext cx="2704752" cy="76200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Licences</a:t>
          </a:r>
          <a:endParaRPr lang="fr-FR" sz="2400" b="1" kern="1200" dirty="0"/>
        </a:p>
      </dsp:txBody>
      <dsp:txXfrm>
        <a:off x="-967487" y="1650997"/>
        <a:ext cx="2704752" cy="762005"/>
      </dsp:txXfrm>
    </dsp:sp>
    <dsp:sp modelId="{76B3CA0F-ED92-47E9-AB09-EBA5D52537E5}">
      <dsp:nvSpPr>
        <dsp:cNvPr id="0" name=""/>
        <dsp:cNvSpPr/>
      </dsp:nvSpPr>
      <dsp:spPr>
        <a:xfrm>
          <a:off x="1124667" y="1327694"/>
          <a:ext cx="2854458" cy="54691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Architecture et construction navale</a:t>
          </a:r>
          <a:endParaRPr lang="fr-FR" sz="2000" b="1" kern="1200" dirty="0"/>
        </a:p>
      </dsp:txBody>
      <dsp:txXfrm>
        <a:off x="1124667" y="1327694"/>
        <a:ext cx="2854458" cy="546914"/>
      </dsp:txXfrm>
    </dsp:sp>
    <dsp:sp modelId="{F5B6BF0E-76C9-444C-978B-1AD93FCE36AC}">
      <dsp:nvSpPr>
        <dsp:cNvPr id="0" name=""/>
        <dsp:cNvSpPr/>
      </dsp:nvSpPr>
      <dsp:spPr>
        <a:xfrm>
          <a:off x="1124667" y="2011337"/>
          <a:ext cx="2854458" cy="72496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Propulsion</a:t>
          </a:r>
          <a:r>
            <a:rPr lang="fr-FR" sz="2000" b="1" kern="1200" baseline="0" dirty="0" smtClean="0"/>
            <a:t> et hydrodynamique navale</a:t>
          </a:r>
          <a:endParaRPr lang="fr-FR" sz="2000" b="1" kern="1200" dirty="0"/>
        </a:p>
      </dsp:txBody>
      <dsp:txXfrm>
        <a:off x="1124667" y="2011337"/>
        <a:ext cx="2854458" cy="72496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32517-CE43-4BAC-AC07-191CDE18616F}">
      <dsp:nvSpPr>
        <dsp:cNvPr id="0" name=""/>
        <dsp:cNvSpPr/>
      </dsp:nvSpPr>
      <dsp:spPr>
        <a:xfrm>
          <a:off x="602518" y="2032000"/>
          <a:ext cx="395256" cy="1238311"/>
        </a:xfrm>
        <a:custGeom>
          <a:avLst/>
          <a:gdLst/>
          <a:ahLst/>
          <a:cxnLst/>
          <a:rect l="0" t="0" r="0" b="0"/>
          <a:pathLst>
            <a:path>
              <a:moveTo>
                <a:pt x="0" y="0"/>
              </a:moveTo>
              <a:lnTo>
                <a:pt x="197628" y="0"/>
              </a:lnTo>
              <a:lnTo>
                <a:pt x="197628" y="1238311"/>
              </a:lnTo>
              <a:lnTo>
                <a:pt x="395256" y="123831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767650" y="2618659"/>
        <a:ext cx="64993" cy="64993"/>
      </dsp:txXfrm>
    </dsp:sp>
    <dsp:sp modelId="{21F1DF82-CBEF-423C-BF04-7B2705E921CA}">
      <dsp:nvSpPr>
        <dsp:cNvPr id="0" name=""/>
        <dsp:cNvSpPr/>
      </dsp:nvSpPr>
      <dsp:spPr>
        <a:xfrm>
          <a:off x="602518" y="2032000"/>
          <a:ext cx="395256" cy="381366"/>
        </a:xfrm>
        <a:custGeom>
          <a:avLst/>
          <a:gdLst/>
          <a:ahLst/>
          <a:cxnLst/>
          <a:rect l="0" t="0" r="0" b="0"/>
          <a:pathLst>
            <a:path>
              <a:moveTo>
                <a:pt x="0" y="0"/>
              </a:moveTo>
              <a:lnTo>
                <a:pt x="197628" y="0"/>
              </a:lnTo>
              <a:lnTo>
                <a:pt x="197628" y="381366"/>
              </a:lnTo>
              <a:lnTo>
                <a:pt x="395256" y="381366"/>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786416" y="2208952"/>
        <a:ext cx="27462" cy="27462"/>
      </dsp:txXfrm>
    </dsp:sp>
    <dsp:sp modelId="{54A79533-7F14-4B48-9DCF-A4B1E8445DE0}">
      <dsp:nvSpPr>
        <dsp:cNvPr id="0" name=""/>
        <dsp:cNvSpPr/>
      </dsp:nvSpPr>
      <dsp:spPr>
        <a:xfrm>
          <a:off x="602518" y="1587253"/>
          <a:ext cx="393368" cy="444746"/>
        </a:xfrm>
        <a:custGeom>
          <a:avLst/>
          <a:gdLst/>
          <a:ahLst/>
          <a:cxnLst/>
          <a:rect l="0" t="0" r="0" b="0"/>
          <a:pathLst>
            <a:path>
              <a:moveTo>
                <a:pt x="0" y="444746"/>
              </a:moveTo>
              <a:lnTo>
                <a:pt x="196684" y="444746"/>
              </a:lnTo>
              <a:lnTo>
                <a:pt x="196684" y="0"/>
              </a:lnTo>
              <a:lnTo>
                <a:pt x="393368"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784359" y="1794782"/>
        <a:ext cx="29687" cy="29687"/>
      </dsp:txXfrm>
    </dsp:sp>
    <dsp:sp modelId="{AD5C507C-3B55-4FBE-B455-2A7676271099}">
      <dsp:nvSpPr>
        <dsp:cNvPr id="0" name=""/>
        <dsp:cNvSpPr/>
      </dsp:nvSpPr>
      <dsp:spPr>
        <a:xfrm>
          <a:off x="602518" y="739558"/>
          <a:ext cx="393368" cy="1292441"/>
        </a:xfrm>
        <a:custGeom>
          <a:avLst/>
          <a:gdLst/>
          <a:ahLst/>
          <a:cxnLst/>
          <a:rect l="0" t="0" r="0" b="0"/>
          <a:pathLst>
            <a:path>
              <a:moveTo>
                <a:pt x="0" y="1292441"/>
              </a:moveTo>
              <a:lnTo>
                <a:pt x="196684" y="1292441"/>
              </a:lnTo>
              <a:lnTo>
                <a:pt x="196684" y="0"/>
              </a:lnTo>
              <a:lnTo>
                <a:pt x="393368"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765428" y="1352004"/>
        <a:ext cx="67548" cy="67548"/>
      </dsp:txXfrm>
    </dsp:sp>
    <dsp:sp modelId="{99B23C76-9C6C-4428-BA96-671C52ADE9DE}">
      <dsp:nvSpPr>
        <dsp:cNvPr id="0" name=""/>
        <dsp:cNvSpPr/>
      </dsp:nvSpPr>
      <dsp:spPr>
        <a:xfrm rot="16200000">
          <a:off x="-1049683" y="1732176"/>
          <a:ext cx="2704757" cy="59964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Masters</a:t>
          </a:r>
          <a:endParaRPr lang="fr-FR" sz="2400" b="1" kern="1200" dirty="0"/>
        </a:p>
      </dsp:txBody>
      <dsp:txXfrm>
        <a:off x="-1049683" y="1732176"/>
        <a:ext cx="2704757" cy="599647"/>
      </dsp:txXfrm>
    </dsp:sp>
    <dsp:sp modelId="{8F28FD4D-CB61-42F5-A0EB-9A3E9641DFCF}">
      <dsp:nvSpPr>
        <dsp:cNvPr id="0" name=""/>
        <dsp:cNvSpPr/>
      </dsp:nvSpPr>
      <dsp:spPr>
        <a:xfrm>
          <a:off x="995887" y="402316"/>
          <a:ext cx="2982974" cy="67448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Architecture navale</a:t>
          </a:r>
          <a:endParaRPr lang="fr-FR" sz="2000" b="1" kern="1200" dirty="0"/>
        </a:p>
      </dsp:txBody>
      <dsp:txXfrm>
        <a:off x="995887" y="402316"/>
        <a:ext cx="2982974" cy="674483"/>
      </dsp:txXfrm>
    </dsp:sp>
    <dsp:sp modelId="{3E6410DC-2C69-42D5-BC80-7B0517970767}">
      <dsp:nvSpPr>
        <dsp:cNvPr id="0" name=""/>
        <dsp:cNvSpPr/>
      </dsp:nvSpPr>
      <dsp:spPr>
        <a:xfrm>
          <a:off x="995887" y="1226712"/>
          <a:ext cx="2984253" cy="72108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Ingénierie des systèmes de  propulsion</a:t>
          </a:r>
          <a:endParaRPr lang="fr-FR" sz="2000" b="1" kern="1200" dirty="0"/>
        </a:p>
      </dsp:txBody>
      <dsp:txXfrm>
        <a:off x="995887" y="1226712"/>
        <a:ext cx="2984253" cy="721082"/>
      </dsp:txXfrm>
    </dsp:sp>
    <dsp:sp modelId="{41AD8E22-41F7-4BC4-A129-F159DD7A7675}">
      <dsp:nvSpPr>
        <dsp:cNvPr id="0" name=""/>
        <dsp:cNvSpPr/>
      </dsp:nvSpPr>
      <dsp:spPr>
        <a:xfrm>
          <a:off x="997775" y="2059850"/>
          <a:ext cx="2965548" cy="70703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0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dirty="0" smtClean="0"/>
            <a:t>Ingénierie des systèmes de construction navale</a:t>
          </a:r>
        </a:p>
        <a:p>
          <a:pPr lvl="0" algn="ctr" defTabSz="889000">
            <a:lnSpc>
              <a:spcPct val="90000"/>
            </a:lnSpc>
            <a:spcBef>
              <a:spcPct val="0"/>
            </a:spcBef>
            <a:spcAft>
              <a:spcPct val="35000"/>
            </a:spcAft>
          </a:pPr>
          <a:endParaRPr lang="fr-FR" sz="2000" b="1" kern="1200" dirty="0"/>
        </a:p>
      </dsp:txBody>
      <dsp:txXfrm>
        <a:off x="997775" y="2059850"/>
        <a:ext cx="2965548" cy="707032"/>
      </dsp:txXfrm>
    </dsp:sp>
    <dsp:sp modelId="{EBF2D533-0CB8-4A84-87FD-C60040060CF1}">
      <dsp:nvSpPr>
        <dsp:cNvPr id="0" name=""/>
        <dsp:cNvSpPr/>
      </dsp:nvSpPr>
      <dsp:spPr>
        <a:xfrm>
          <a:off x="997775" y="2916795"/>
          <a:ext cx="2965548" cy="70703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R="0" lvl="0" algn="ctr" defTabSz="889000" eaLnBrk="1" fontAlgn="auto" latinLnBrk="0" hangingPunct="1">
            <a:lnSpc>
              <a:spcPct val="90000"/>
            </a:lnSpc>
            <a:spcBef>
              <a:spcPct val="0"/>
            </a:spcBef>
            <a:spcAft>
              <a:spcPct val="35000"/>
            </a:spcAft>
            <a:buClrTx/>
            <a:buSzTx/>
            <a:buFontTx/>
            <a:tabLst/>
            <a:defRPr/>
          </a:pPr>
          <a:endParaRPr lang="fr-FR" sz="2000" b="1" kern="1200" dirty="0" smtClean="0"/>
        </a:p>
        <a:p>
          <a:pPr marR="0" lvl="0" algn="ctr" defTabSz="889000" eaLnBrk="1" fontAlgn="auto" latinLnBrk="0" hangingPunct="1">
            <a:lnSpc>
              <a:spcPct val="90000"/>
            </a:lnSpc>
            <a:spcBef>
              <a:spcPct val="0"/>
            </a:spcBef>
            <a:spcAft>
              <a:spcPct val="35000"/>
            </a:spcAft>
            <a:buClrTx/>
            <a:buSzTx/>
            <a:buFontTx/>
            <a:tabLst/>
            <a:defRPr/>
          </a:pPr>
          <a:r>
            <a:rPr lang="fr-FR" sz="2000" b="1" kern="1200" dirty="0" smtClean="0"/>
            <a:t>Gestion portuaire et transport maritime</a:t>
          </a:r>
        </a:p>
        <a:p>
          <a:pPr lvl="0" algn="ctr" defTabSz="889000">
            <a:lnSpc>
              <a:spcPct val="90000"/>
            </a:lnSpc>
            <a:spcBef>
              <a:spcPct val="0"/>
            </a:spcBef>
            <a:spcAft>
              <a:spcPct val="35000"/>
            </a:spcAft>
          </a:pPr>
          <a:endParaRPr lang="fr-FR" sz="2000" b="1" kern="1200" dirty="0"/>
        </a:p>
      </dsp:txBody>
      <dsp:txXfrm>
        <a:off x="997775" y="2916795"/>
        <a:ext cx="2965548" cy="70703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5302"/>
          <a:ext cx="3392265" cy="1277595"/>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solidFill>
              <a:srgbClr val="0070C0"/>
            </a:solidFill>
          </a:endParaRPr>
        </a:p>
        <a:p>
          <a:pPr lvl="0" algn="ctr" defTabSz="889000">
            <a:lnSpc>
              <a:spcPct val="90000"/>
            </a:lnSpc>
            <a:spcBef>
              <a:spcPct val="0"/>
            </a:spcBef>
            <a:spcAft>
              <a:spcPct val="35000"/>
            </a:spcAft>
          </a:pPr>
          <a:r>
            <a:rPr lang="fr-FR" sz="2000" b="1" kern="1200" dirty="0" smtClean="0">
              <a:solidFill>
                <a:srgbClr val="0070C0"/>
              </a:solidFill>
            </a:rPr>
            <a:t>Algérie</a:t>
          </a:r>
          <a:r>
            <a:rPr lang="fr-FR" sz="2000" b="1" kern="1200" baseline="0" dirty="0" smtClean="0">
              <a:solidFill>
                <a:srgbClr val="0070C0"/>
              </a:solidFill>
            </a:rPr>
            <a:t> Telecom…</a:t>
          </a:r>
          <a:endParaRPr lang="fr-FR" sz="2000" b="1" kern="1200" dirty="0">
            <a:solidFill>
              <a:srgbClr val="0070C0"/>
            </a:solidFill>
          </a:endParaRPr>
        </a:p>
      </dsp:txBody>
      <dsp:txXfrm>
        <a:off x="3102491" y="497669"/>
        <a:ext cx="3267531" cy="1152861"/>
      </dsp:txXfrm>
    </dsp:sp>
    <dsp:sp modelId="{5D7FA0A0-3535-4EA6-BF21-E5467B7C0590}">
      <dsp:nvSpPr>
        <dsp:cNvPr id="0" name=""/>
        <dsp:cNvSpPr/>
      </dsp:nvSpPr>
      <dsp:spPr>
        <a:xfrm>
          <a:off x="3047988" y="2030856"/>
          <a:ext cx="3391190" cy="1773728"/>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Tous les secteurs publiques et privés...</a:t>
          </a:r>
          <a:endParaRPr lang="fr-FR" sz="2000" b="1" kern="1200" dirty="0">
            <a:solidFill>
              <a:srgbClr val="0070C0"/>
            </a:solidFill>
          </a:endParaRPr>
        </a:p>
      </dsp:txBody>
      <dsp:txXfrm>
        <a:off x="3134574" y="2117442"/>
        <a:ext cx="3218018" cy="160055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60419" y="0"/>
          <a:ext cx="4352032" cy="4352032"/>
        </a:xfrm>
        <a:prstGeom prst="triangle">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446737" y="435855"/>
          <a:ext cx="4177998" cy="523008"/>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lumMod val="95000"/>
                  <a:lumOff val="5000"/>
                </a:schemeClr>
              </a:solidFill>
            </a:rPr>
            <a:t>Office National de la Météorologie (ONM)</a:t>
          </a:r>
          <a:endParaRPr lang="fr-FR" sz="1800" b="1" kern="1200" dirty="0">
            <a:solidFill>
              <a:schemeClr val="tx1">
                <a:lumMod val="95000"/>
                <a:lumOff val="5000"/>
              </a:schemeClr>
            </a:solidFill>
          </a:endParaRPr>
        </a:p>
      </dsp:txBody>
      <dsp:txXfrm>
        <a:off x="2472268" y="461386"/>
        <a:ext cx="4126936" cy="471946"/>
      </dsp:txXfrm>
    </dsp:sp>
    <dsp:sp modelId="{CD5718A3-3CE4-4E27-990C-EE04E3F231CA}">
      <dsp:nvSpPr>
        <dsp:cNvPr id="0" name=""/>
        <dsp:cNvSpPr/>
      </dsp:nvSpPr>
      <dsp:spPr>
        <a:xfrm>
          <a:off x="2445888" y="996158"/>
          <a:ext cx="4194349" cy="438822"/>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lumMod val="95000"/>
                  <a:lumOff val="5000"/>
                </a:schemeClr>
              </a:solidFill>
            </a:rPr>
            <a:t>Office National de l’Assainissement (ONA)</a:t>
          </a:r>
          <a:endParaRPr lang="fr-FR" sz="1800" b="1" kern="1200" dirty="0">
            <a:solidFill>
              <a:schemeClr val="tx1">
                <a:lumMod val="95000"/>
                <a:lumOff val="5000"/>
              </a:schemeClr>
            </a:solidFill>
          </a:endParaRPr>
        </a:p>
      </dsp:txBody>
      <dsp:txXfrm>
        <a:off x="2467310" y="1017580"/>
        <a:ext cx="4151505" cy="395978"/>
      </dsp:txXfrm>
    </dsp:sp>
    <dsp:sp modelId="{ECEEF24C-6443-4BA5-8E80-EB257DA876C0}">
      <dsp:nvSpPr>
        <dsp:cNvPr id="0" name=""/>
        <dsp:cNvSpPr/>
      </dsp:nvSpPr>
      <dsp:spPr>
        <a:xfrm>
          <a:off x="2447812" y="1472274"/>
          <a:ext cx="4176923" cy="656422"/>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lumMod val="95000"/>
                  <a:lumOff val="5000"/>
                </a:schemeClr>
              </a:solidFill>
            </a:rPr>
            <a:t>Office</a:t>
          </a:r>
          <a:r>
            <a:rPr lang="fr-FR" sz="1600" b="1" kern="1200" baseline="0" dirty="0" smtClean="0">
              <a:solidFill>
                <a:schemeClr val="tx1">
                  <a:lumMod val="95000"/>
                  <a:lumOff val="5000"/>
                </a:schemeClr>
              </a:solidFill>
            </a:rPr>
            <a:t> National d’Enfouissement des Déchets Solides (ONDS)</a:t>
          </a:r>
          <a:endParaRPr lang="fr-FR" sz="1600" b="1" kern="1200" dirty="0">
            <a:solidFill>
              <a:schemeClr val="tx1">
                <a:lumMod val="95000"/>
                <a:lumOff val="5000"/>
              </a:schemeClr>
            </a:solidFill>
          </a:endParaRPr>
        </a:p>
      </dsp:txBody>
      <dsp:txXfrm>
        <a:off x="2479856" y="1504318"/>
        <a:ext cx="4112835" cy="592334"/>
      </dsp:txXfrm>
    </dsp:sp>
    <dsp:sp modelId="{5D7FA0A0-3535-4EA6-BF21-E5467B7C0590}">
      <dsp:nvSpPr>
        <dsp:cNvPr id="0" name=""/>
        <dsp:cNvSpPr/>
      </dsp:nvSpPr>
      <dsp:spPr>
        <a:xfrm>
          <a:off x="2461390" y="2183837"/>
          <a:ext cx="4163345" cy="704132"/>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lumMod val="95000"/>
                  <a:lumOff val="5000"/>
                </a:schemeClr>
              </a:solidFill>
            </a:rPr>
            <a:t>Agence Nationale des Ressources Hydriques (ANRH)</a:t>
          </a:r>
          <a:endParaRPr lang="fr-FR" sz="1800" b="1" kern="1200" dirty="0">
            <a:solidFill>
              <a:schemeClr val="tx1">
                <a:lumMod val="95000"/>
                <a:lumOff val="5000"/>
              </a:schemeClr>
            </a:solidFill>
          </a:endParaRPr>
        </a:p>
      </dsp:txBody>
      <dsp:txXfrm>
        <a:off x="2495763" y="2218210"/>
        <a:ext cx="4094599" cy="635386"/>
      </dsp:txXfrm>
    </dsp:sp>
    <dsp:sp modelId="{C3E477BD-5079-46B2-92AC-01225D574E5E}">
      <dsp:nvSpPr>
        <dsp:cNvPr id="0" name=""/>
        <dsp:cNvSpPr/>
      </dsp:nvSpPr>
      <dsp:spPr>
        <a:xfrm>
          <a:off x="2448278" y="2930917"/>
          <a:ext cx="4175990" cy="971464"/>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tx1">
                  <a:lumMod val="95000"/>
                  <a:lumOff val="5000"/>
                </a:schemeClr>
              </a:solidFill>
            </a:rPr>
            <a:t>Station d’Epuration des eaux usées (STEP),   Agence Nationale des Barrages, Service agricole…</a:t>
          </a:r>
          <a:endParaRPr lang="fr-FR" sz="1800" b="1" u="sng" kern="1200" dirty="0">
            <a:solidFill>
              <a:schemeClr val="tx1">
                <a:lumMod val="95000"/>
                <a:lumOff val="5000"/>
              </a:schemeClr>
            </a:solidFill>
          </a:endParaRPr>
        </a:p>
      </dsp:txBody>
      <dsp:txXfrm>
        <a:off x="2495701" y="2978340"/>
        <a:ext cx="4081144" cy="876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803095" y="1851980"/>
          <a:ext cx="461661" cy="1019012"/>
        </a:xfrm>
        <a:custGeom>
          <a:avLst/>
          <a:gdLst/>
          <a:ahLst/>
          <a:cxnLst/>
          <a:rect l="0" t="0" r="0" b="0"/>
          <a:pathLst>
            <a:path>
              <a:moveTo>
                <a:pt x="0" y="0"/>
              </a:moveTo>
              <a:lnTo>
                <a:pt x="230830" y="0"/>
              </a:lnTo>
              <a:lnTo>
                <a:pt x="230830" y="1019012"/>
              </a:lnTo>
              <a:lnTo>
                <a:pt x="461661" y="1019012"/>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05958" y="2333518"/>
        <a:ext cx="55935" cy="55935"/>
      </dsp:txXfrm>
    </dsp:sp>
    <dsp:sp modelId="{21F1DF82-CBEF-423C-BF04-7B2705E921CA}">
      <dsp:nvSpPr>
        <dsp:cNvPr id="0" name=""/>
        <dsp:cNvSpPr/>
      </dsp:nvSpPr>
      <dsp:spPr>
        <a:xfrm>
          <a:off x="803095" y="1851980"/>
          <a:ext cx="463877" cy="94893"/>
        </a:xfrm>
        <a:custGeom>
          <a:avLst/>
          <a:gdLst/>
          <a:ahLst/>
          <a:cxnLst/>
          <a:rect l="0" t="0" r="0" b="0"/>
          <a:pathLst>
            <a:path>
              <a:moveTo>
                <a:pt x="0" y="0"/>
              </a:moveTo>
              <a:lnTo>
                <a:pt x="231938" y="0"/>
              </a:lnTo>
              <a:lnTo>
                <a:pt x="231938" y="94893"/>
              </a:lnTo>
              <a:lnTo>
                <a:pt x="463877" y="9489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23197" y="1887589"/>
        <a:ext cx="23674" cy="23674"/>
      </dsp:txXfrm>
    </dsp:sp>
    <dsp:sp modelId="{AD5C507C-3B55-4FBE-B455-2A7676271099}">
      <dsp:nvSpPr>
        <dsp:cNvPr id="0" name=""/>
        <dsp:cNvSpPr/>
      </dsp:nvSpPr>
      <dsp:spPr>
        <a:xfrm>
          <a:off x="803095" y="972289"/>
          <a:ext cx="461661" cy="879690"/>
        </a:xfrm>
        <a:custGeom>
          <a:avLst/>
          <a:gdLst/>
          <a:ahLst/>
          <a:cxnLst/>
          <a:rect l="0" t="0" r="0" b="0"/>
          <a:pathLst>
            <a:path>
              <a:moveTo>
                <a:pt x="0" y="879690"/>
              </a:moveTo>
              <a:lnTo>
                <a:pt x="230830" y="879690"/>
              </a:lnTo>
              <a:lnTo>
                <a:pt x="230830" y="0"/>
              </a:lnTo>
              <a:lnTo>
                <a:pt x="461661"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09089" y="1387297"/>
        <a:ext cx="49673" cy="49673"/>
      </dsp:txXfrm>
    </dsp:sp>
    <dsp:sp modelId="{99B23C76-9C6C-4428-BA96-671C52ADE9DE}">
      <dsp:nvSpPr>
        <dsp:cNvPr id="0" name=""/>
        <dsp:cNvSpPr/>
      </dsp:nvSpPr>
      <dsp:spPr>
        <a:xfrm rot="16200000">
          <a:off x="-1128815" y="1500103"/>
          <a:ext cx="3160070" cy="70375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smtClean="0"/>
            <a:t>COSTRUCTION AERONAUTIQUE</a:t>
          </a:r>
          <a:endParaRPr lang="fr-FR" sz="2400" b="1" kern="1200" dirty="0"/>
        </a:p>
      </dsp:txBody>
      <dsp:txXfrm>
        <a:off x="-1128815" y="1500103"/>
        <a:ext cx="3160070" cy="703752"/>
      </dsp:txXfrm>
    </dsp:sp>
    <dsp:sp modelId="{8F28FD4D-CB61-42F5-A0EB-9A3E9641DFCF}">
      <dsp:nvSpPr>
        <dsp:cNvPr id="0" name=""/>
        <dsp:cNvSpPr/>
      </dsp:nvSpPr>
      <dsp:spPr>
        <a:xfrm>
          <a:off x="1264757" y="481091"/>
          <a:ext cx="2308307" cy="98239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Structures aéronautiques</a:t>
          </a:r>
          <a:endParaRPr lang="fr-FR" sz="2200" b="1" kern="1200" dirty="0"/>
        </a:p>
      </dsp:txBody>
      <dsp:txXfrm>
        <a:off x="1264757" y="481091"/>
        <a:ext cx="2308307" cy="982396"/>
      </dsp:txXfrm>
    </dsp:sp>
    <dsp:sp modelId="{41AD8E22-41F7-4BC4-A129-F159DD7A7675}">
      <dsp:nvSpPr>
        <dsp:cNvPr id="0" name=""/>
        <dsp:cNvSpPr/>
      </dsp:nvSpPr>
      <dsp:spPr>
        <a:xfrm>
          <a:off x="1266973" y="1594997"/>
          <a:ext cx="2308307" cy="70375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Structures propulsion</a:t>
          </a:r>
          <a:endParaRPr lang="fr-FR" sz="2200" b="1" kern="1200" dirty="0"/>
        </a:p>
      </dsp:txBody>
      <dsp:txXfrm>
        <a:off x="1266973" y="1594997"/>
        <a:ext cx="2308307" cy="703752"/>
      </dsp:txXfrm>
    </dsp:sp>
    <dsp:sp modelId="{D992339D-5384-4EAB-987E-5B6757FA115D}">
      <dsp:nvSpPr>
        <dsp:cNvPr id="0" name=""/>
        <dsp:cNvSpPr/>
      </dsp:nvSpPr>
      <dsp:spPr>
        <a:xfrm>
          <a:off x="1264757" y="2519116"/>
          <a:ext cx="2308307" cy="70375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Structures avionique</a:t>
          </a:r>
          <a:endParaRPr lang="fr-FR" sz="2200" b="1" kern="1200" dirty="0"/>
        </a:p>
      </dsp:txBody>
      <dsp:txXfrm>
        <a:off x="1264757" y="2519116"/>
        <a:ext cx="2308307" cy="70375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AD323-B85E-431F-BF22-7CC65060AC75}">
      <dsp:nvSpPr>
        <dsp:cNvPr id="0" name=""/>
        <dsp:cNvSpPr/>
      </dsp:nvSpPr>
      <dsp:spPr>
        <a:xfrm>
          <a:off x="825182" y="1836204"/>
          <a:ext cx="456834" cy="1305740"/>
        </a:xfrm>
        <a:custGeom>
          <a:avLst/>
          <a:gdLst/>
          <a:ahLst/>
          <a:cxnLst/>
          <a:rect l="0" t="0" r="0" b="0"/>
          <a:pathLst>
            <a:path>
              <a:moveTo>
                <a:pt x="0" y="0"/>
              </a:moveTo>
              <a:lnTo>
                <a:pt x="228417" y="0"/>
              </a:lnTo>
              <a:lnTo>
                <a:pt x="228417" y="1305740"/>
              </a:lnTo>
              <a:lnTo>
                <a:pt x="456834" y="130574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19016" y="2454490"/>
        <a:ext cx="69167" cy="69167"/>
      </dsp:txXfrm>
    </dsp:sp>
    <dsp:sp modelId="{68A4C08B-E0FB-4DF3-A943-A261137759D5}">
      <dsp:nvSpPr>
        <dsp:cNvPr id="0" name=""/>
        <dsp:cNvSpPr/>
      </dsp:nvSpPr>
      <dsp:spPr>
        <a:xfrm>
          <a:off x="825182" y="1836204"/>
          <a:ext cx="456834" cy="435246"/>
        </a:xfrm>
        <a:custGeom>
          <a:avLst/>
          <a:gdLst/>
          <a:ahLst/>
          <a:cxnLst/>
          <a:rect l="0" t="0" r="0" b="0"/>
          <a:pathLst>
            <a:path>
              <a:moveTo>
                <a:pt x="0" y="0"/>
              </a:moveTo>
              <a:lnTo>
                <a:pt x="228417" y="0"/>
              </a:lnTo>
              <a:lnTo>
                <a:pt x="228417" y="435246"/>
              </a:lnTo>
              <a:lnTo>
                <a:pt x="456834" y="435246"/>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37825" y="2038052"/>
        <a:ext cx="31549" cy="31549"/>
      </dsp:txXfrm>
    </dsp:sp>
    <dsp:sp modelId="{26C86DCF-BDB7-4173-9267-FEEFDC718A8F}">
      <dsp:nvSpPr>
        <dsp:cNvPr id="0" name=""/>
        <dsp:cNvSpPr/>
      </dsp:nvSpPr>
      <dsp:spPr>
        <a:xfrm>
          <a:off x="825182" y="1400957"/>
          <a:ext cx="456834" cy="435246"/>
        </a:xfrm>
        <a:custGeom>
          <a:avLst/>
          <a:gdLst/>
          <a:ahLst/>
          <a:cxnLst/>
          <a:rect l="0" t="0" r="0" b="0"/>
          <a:pathLst>
            <a:path>
              <a:moveTo>
                <a:pt x="0" y="435246"/>
              </a:moveTo>
              <a:lnTo>
                <a:pt x="228417" y="435246"/>
              </a:lnTo>
              <a:lnTo>
                <a:pt x="228417" y="0"/>
              </a:lnTo>
              <a:lnTo>
                <a:pt x="456834"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37825" y="1602806"/>
        <a:ext cx="31549" cy="31549"/>
      </dsp:txXfrm>
    </dsp:sp>
    <dsp:sp modelId="{AD5C507C-3B55-4FBE-B455-2A7676271099}">
      <dsp:nvSpPr>
        <dsp:cNvPr id="0" name=""/>
        <dsp:cNvSpPr/>
      </dsp:nvSpPr>
      <dsp:spPr>
        <a:xfrm>
          <a:off x="825182" y="530463"/>
          <a:ext cx="456834" cy="1305740"/>
        </a:xfrm>
        <a:custGeom>
          <a:avLst/>
          <a:gdLst/>
          <a:ahLst/>
          <a:cxnLst/>
          <a:rect l="0" t="0" r="0" b="0"/>
          <a:pathLst>
            <a:path>
              <a:moveTo>
                <a:pt x="0" y="1305740"/>
              </a:moveTo>
              <a:lnTo>
                <a:pt x="228417" y="1305740"/>
              </a:lnTo>
              <a:lnTo>
                <a:pt x="228417" y="0"/>
              </a:lnTo>
              <a:lnTo>
                <a:pt x="456834"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19016" y="1148750"/>
        <a:ext cx="69167" cy="69167"/>
      </dsp:txXfrm>
    </dsp:sp>
    <dsp:sp modelId="{99B23C76-9C6C-4428-BA96-671C52ADE9DE}">
      <dsp:nvSpPr>
        <dsp:cNvPr id="0" name=""/>
        <dsp:cNvSpPr/>
      </dsp:nvSpPr>
      <dsp:spPr>
        <a:xfrm rot="16200000">
          <a:off x="-1358161" y="1488006"/>
          <a:ext cx="3670293" cy="69639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Licences</a:t>
          </a:r>
          <a:endParaRPr lang="fr-FR" sz="2400" b="1" kern="1200" dirty="0"/>
        </a:p>
      </dsp:txBody>
      <dsp:txXfrm>
        <a:off x="-1358161" y="1488006"/>
        <a:ext cx="3670293" cy="696394"/>
      </dsp:txXfrm>
    </dsp:sp>
    <dsp:sp modelId="{8F28FD4D-CB61-42F5-A0EB-9A3E9641DFCF}">
      <dsp:nvSpPr>
        <dsp:cNvPr id="0" name=""/>
        <dsp:cNvSpPr/>
      </dsp:nvSpPr>
      <dsp:spPr>
        <a:xfrm>
          <a:off x="1282017" y="182266"/>
          <a:ext cx="2284174" cy="69639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Sciences alimentaires</a:t>
          </a:r>
          <a:endParaRPr lang="fr-FR" sz="2200" b="1" kern="1200" dirty="0"/>
        </a:p>
      </dsp:txBody>
      <dsp:txXfrm>
        <a:off x="1282017" y="182266"/>
        <a:ext cx="2284174" cy="696394"/>
      </dsp:txXfrm>
    </dsp:sp>
    <dsp:sp modelId="{D992339D-5384-4EAB-987E-5B6757FA115D}">
      <dsp:nvSpPr>
        <dsp:cNvPr id="0" name=""/>
        <dsp:cNvSpPr/>
      </dsp:nvSpPr>
      <dsp:spPr>
        <a:xfrm>
          <a:off x="1282017" y="1052759"/>
          <a:ext cx="2284174" cy="69639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Technologie alimentaire</a:t>
          </a:r>
          <a:endParaRPr lang="fr-FR" sz="2200" b="1" kern="1200" dirty="0"/>
        </a:p>
      </dsp:txBody>
      <dsp:txXfrm>
        <a:off x="1282017" y="1052759"/>
        <a:ext cx="2284174" cy="696394"/>
      </dsp:txXfrm>
    </dsp:sp>
    <dsp:sp modelId="{846EFAB4-EAE1-4E6C-B88B-7E52796C5205}">
      <dsp:nvSpPr>
        <dsp:cNvPr id="0" name=""/>
        <dsp:cNvSpPr/>
      </dsp:nvSpPr>
      <dsp:spPr>
        <a:xfrm>
          <a:off x="1282017" y="1923253"/>
          <a:ext cx="2284174" cy="69639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Nutrition humaine</a:t>
          </a:r>
          <a:endParaRPr lang="fr-FR" sz="2200" b="1" kern="1200" dirty="0"/>
        </a:p>
      </dsp:txBody>
      <dsp:txXfrm>
        <a:off x="1282017" y="1923253"/>
        <a:ext cx="2284174" cy="696394"/>
      </dsp:txXfrm>
    </dsp:sp>
    <dsp:sp modelId="{6A2565BC-C894-4FE8-8EB8-48EB298867A6}">
      <dsp:nvSpPr>
        <dsp:cNvPr id="0" name=""/>
        <dsp:cNvSpPr/>
      </dsp:nvSpPr>
      <dsp:spPr>
        <a:xfrm>
          <a:off x="1282017" y="2793746"/>
          <a:ext cx="2284174" cy="69639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Nutrition et sécurité alimentaire</a:t>
          </a:r>
          <a:endParaRPr lang="fr-FR" sz="2000" b="1" kern="1200" dirty="0"/>
        </a:p>
      </dsp:txBody>
      <dsp:txXfrm>
        <a:off x="1282017" y="2793746"/>
        <a:ext cx="2284174" cy="69639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807128" y="1851980"/>
          <a:ext cx="459859" cy="925022"/>
        </a:xfrm>
        <a:custGeom>
          <a:avLst/>
          <a:gdLst/>
          <a:ahLst/>
          <a:cxnLst/>
          <a:rect l="0" t="0" r="0" b="0"/>
          <a:pathLst>
            <a:path>
              <a:moveTo>
                <a:pt x="0" y="0"/>
              </a:moveTo>
              <a:lnTo>
                <a:pt x="229929" y="0"/>
              </a:lnTo>
              <a:lnTo>
                <a:pt x="229929" y="925022"/>
              </a:lnTo>
              <a:lnTo>
                <a:pt x="459859" y="925022"/>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11232" y="2288665"/>
        <a:ext cx="51651" cy="51651"/>
      </dsp:txXfrm>
    </dsp:sp>
    <dsp:sp modelId="{21F1DF82-CBEF-423C-BF04-7B2705E921CA}">
      <dsp:nvSpPr>
        <dsp:cNvPr id="0" name=""/>
        <dsp:cNvSpPr/>
      </dsp:nvSpPr>
      <dsp:spPr>
        <a:xfrm>
          <a:off x="807128" y="1455603"/>
          <a:ext cx="462066" cy="396376"/>
        </a:xfrm>
        <a:custGeom>
          <a:avLst/>
          <a:gdLst/>
          <a:ahLst/>
          <a:cxnLst/>
          <a:rect l="0" t="0" r="0" b="0"/>
          <a:pathLst>
            <a:path>
              <a:moveTo>
                <a:pt x="0" y="396376"/>
              </a:moveTo>
              <a:lnTo>
                <a:pt x="231033" y="396376"/>
              </a:lnTo>
              <a:lnTo>
                <a:pt x="231033" y="0"/>
              </a:lnTo>
              <a:lnTo>
                <a:pt x="462066"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22941" y="1638572"/>
        <a:ext cx="30439" cy="30439"/>
      </dsp:txXfrm>
    </dsp:sp>
    <dsp:sp modelId="{AD5C507C-3B55-4FBE-B455-2A7676271099}">
      <dsp:nvSpPr>
        <dsp:cNvPr id="0" name=""/>
        <dsp:cNvSpPr/>
      </dsp:nvSpPr>
      <dsp:spPr>
        <a:xfrm>
          <a:off x="807128" y="574835"/>
          <a:ext cx="459859" cy="1277144"/>
        </a:xfrm>
        <a:custGeom>
          <a:avLst/>
          <a:gdLst/>
          <a:ahLst/>
          <a:cxnLst/>
          <a:rect l="0" t="0" r="0" b="0"/>
          <a:pathLst>
            <a:path>
              <a:moveTo>
                <a:pt x="0" y="1277144"/>
              </a:moveTo>
              <a:lnTo>
                <a:pt x="229929" y="1277144"/>
              </a:lnTo>
              <a:lnTo>
                <a:pt x="229929" y="0"/>
              </a:lnTo>
              <a:lnTo>
                <a:pt x="459859"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03122" y="1179472"/>
        <a:ext cx="67870" cy="67870"/>
      </dsp:txXfrm>
    </dsp:sp>
    <dsp:sp modelId="{99B23C76-9C6C-4428-BA96-671C52ADE9DE}">
      <dsp:nvSpPr>
        <dsp:cNvPr id="0" name=""/>
        <dsp:cNvSpPr/>
      </dsp:nvSpPr>
      <dsp:spPr>
        <a:xfrm rot="16200000">
          <a:off x="-1391741" y="1501477"/>
          <a:ext cx="3696733" cy="70100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Masters</a:t>
          </a:r>
          <a:endParaRPr lang="fr-FR" sz="2400" b="1" kern="1200" dirty="0"/>
        </a:p>
      </dsp:txBody>
      <dsp:txXfrm>
        <a:off x="-1391741" y="1501477"/>
        <a:ext cx="3696733" cy="701005"/>
      </dsp:txXfrm>
    </dsp:sp>
    <dsp:sp modelId="{8F28FD4D-CB61-42F5-A0EB-9A3E9641DFCF}">
      <dsp:nvSpPr>
        <dsp:cNvPr id="0" name=""/>
        <dsp:cNvSpPr/>
      </dsp:nvSpPr>
      <dsp:spPr>
        <a:xfrm>
          <a:off x="1266987" y="175567"/>
          <a:ext cx="2299297" cy="79853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Sciences</a:t>
          </a:r>
          <a:r>
            <a:rPr lang="fr-FR" sz="2200" b="1" kern="1200" baseline="0" dirty="0" smtClean="0"/>
            <a:t> des aliments</a:t>
          </a:r>
          <a:endParaRPr lang="fr-FR" sz="2200" b="1" kern="1200" dirty="0"/>
        </a:p>
      </dsp:txBody>
      <dsp:txXfrm>
        <a:off x="1266987" y="175567"/>
        <a:ext cx="2299297" cy="798536"/>
      </dsp:txXfrm>
    </dsp:sp>
    <dsp:sp modelId="{41AD8E22-41F7-4BC4-A129-F159DD7A7675}">
      <dsp:nvSpPr>
        <dsp:cNvPr id="0" name=""/>
        <dsp:cNvSpPr/>
      </dsp:nvSpPr>
      <dsp:spPr>
        <a:xfrm>
          <a:off x="1269194" y="1105100"/>
          <a:ext cx="2299297" cy="701005"/>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Nutrition humaine</a:t>
          </a:r>
          <a:endParaRPr lang="fr-FR" sz="2200" b="1" kern="1200" dirty="0"/>
        </a:p>
      </dsp:txBody>
      <dsp:txXfrm>
        <a:off x="1269194" y="1105100"/>
        <a:ext cx="2299297" cy="701005"/>
      </dsp:txXfrm>
    </dsp:sp>
    <dsp:sp modelId="{D992339D-5384-4EAB-987E-5B6757FA115D}">
      <dsp:nvSpPr>
        <dsp:cNvPr id="0" name=""/>
        <dsp:cNvSpPr/>
      </dsp:nvSpPr>
      <dsp:spPr>
        <a:xfrm>
          <a:off x="1266987" y="2025612"/>
          <a:ext cx="2299297" cy="150278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Contrôle de qualité et conformité des produits alimentaires</a:t>
          </a:r>
          <a:endParaRPr lang="fr-FR" sz="2200" b="1" kern="1200" dirty="0"/>
        </a:p>
      </dsp:txBody>
      <dsp:txXfrm>
        <a:off x="1266987" y="2025612"/>
        <a:ext cx="2299297" cy="150278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65009" y="0"/>
          <a:ext cx="4352032" cy="4352032"/>
        </a:xfrm>
        <a:prstGeom prst="triangl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592287" y="436139"/>
          <a:ext cx="3896078" cy="815197"/>
        </a:xfrm>
        <a:prstGeom prst="round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smtClean="0"/>
            <a:t>Secteurs industriels du domaine alimentaire</a:t>
          </a:r>
        </a:p>
        <a:p>
          <a:pPr lvl="0" algn="ctr" defTabSz="800100">
            <a:lnSpc>
              <a:spcPct val="90000"/>
            </a:lnSpc>
            <a:spcBef>
              <a:spcPct val="0"/>
            </a:spcBef>
            <a:spcAft>
              <a:spcPct val="35000"/>
            </a:spcAft>
          </a:pPr>
          <a:endParaRPr lang="fr-FR" sz="2000" b="1" kern="1200" dirty="0"/>
        </a:p>
      </dsp:txBody>
      <dsp:txXfrm>
        <a:off x="2632082" y="475934"/>
        <a:ext cx="3816488" cy="735607"/>
      </dsp:txXfrm>
    </dsp:sp>
    <dsp:sp modelId="{C3E477BD-5079-46B2-92AC-01225D574E5E}">
      <dsp:nvSpPr>
        <dsp:cNvPr id="0" name=""/>
        <dsp:cNvSpPr/>
      </dsp:nvSpPr>
      <dsp:spPr>
        <a:xfrm>
          <a:off x="2520788" y="1454892"/>
          <a:ext cx="4175990" cy="1192053"/>
        </a:xfrm>
        <a:prstGeom prst="roundRect">
          <a:avLst/>
        </a:prstGeom>
        <a:solidFill>
          <a:schemeClr val="lt1">
            <a:alpha val="90000"/>
            <a:hueOff val="0"/>
            <a:satOff val="0"/>
            <a:lumOff val="0"/>
            <a:alphaOff val="0"/>
          </a:schemeClr>
        </a:solidFill>
        <a:ln w="9525" cap="flat" cmpd="sng" algn="ctr">
          <a:solidFill>
            <a:schemeClr val="accent3">
              <a:shade val="80000"/>
              <a:hueOff val="109454"/>
              <a:satOff val="-716"/>
              <a:lumOff val="1227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FR" sz="2000" b="1" u="none" kern="1200" smtClean="0"/>
            <a:t>Laboratoires de contrôle de qualité des produits alimentaires</a:t>
          </a:r>
          <a:endParaRPr lang="fr-FR" sz="2000" b="1" u="none" kern="1200" dirty="0"/>
        </a:p>
      </dsp:txBody>
      <dsp:txXfrm>
        <a:off x="2578979" y="1513083"/>
        <a:ext cx="4059608" cy="1075671"/>
      </dsp:txXfrm>
    </dsp:sp>
    <dsp:sp modelId="{AD869E1A-99B4-4011-AEE1-E335A547ADA1}">
      <dsp:nvSpPr>
        <dsp:cNvPr id="0" name=""/>
        <dsp:cNvSpPr/>
      </dsp:nvSpPr>
      <dsp:spPr>
        <a:xfrm>
          <a:off x="2520788" y="2817404"/>
          <a:ext cx="4175990" cy="769973"/>
        </a:xfrm>
        <a:prstGeom prst="roundRect">
          <a:avLst/>
        </a:prstGeom>
        <a:solidFill>
          <a:schemeClr val="lt1">
            <a:alpha val="90000"/>
            <a:hueOff val="0"/>
            <a:satOff val="0"/>
            <a:lumOff val="0"/>
            <a:alphaOff val="0"/>
          </a:schemeClr>
        </a:solidFill>
        <a:ln w="9525" cap="flat" cmpd="sng" algn="ctr">
          <a:solidFill>
            <a:schemeClr val="accent3">
              <a:shade val="80000"/>
              <a:hueOff val="218909"/>
              <a:satOff val="-1431"/>
              <a:lumOff val="2455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FR" sz="2000" b="1" u="none" kern="1200" smtClean="0"/>
            <a:t>Les hôpitaux comme nutritionnistes spécialisés en diététique</a:t>
          </a:r>
          <a:endParaRPr lang="fr-FR" sz="2000" b="1" u="none" kern="1200" dirty="0"/>
        </a:p>
      </dsp:txBody>
      <dsp:txXfrm>
        <a:off x="2558375" y="2854991"/>
        <a:ext cx="4100816" cy="69479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23240" y="0"/>
          <a:ext cx="3912612" cy="3912612"/>
        </a:xfrm>
        <a:prstGeom prst="triangle">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367883" y="770768"/>
          <a:ext cx="5552996" cy="1979812"/>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2">
                  <a:lumMod val="50000"/>
                </a:schemeClr>
              </a:solidFill>
            </a:rPr>
            <a:t>Secteur de l’agriculture et du développement rural, Fermes agricoles, Parcs zoologiques, fermes aquacoles,  secteurs privés, Abattoirs, Bureaux d’hygiène…</a:t>
          </a:r>
        </a:p>
      </dsp:txBody>
      <dsp:txXfrm>
        <a:off x="2464529" y="867414"/>
        <a:ext cx="5359704" cy="178652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1914469" y="2032000"/>
          <a:ext cx="506536" cy="965199"/>
        </a:xfrm>
        <a:custGeom>
          <a:avLst/>
          <a:gdLst/>
          <a:ahLst/>
          <a:cxnLst/>
          <a:rect l="0" t="0" r="0" b="0"/>
          <a:pathLst>
            <a:path>
              <a:moveTo>
                <a:pt x="0" y="0"/>
              </a:moveTo>
              <a:lnTo>
                <a:pt x="253268" y="0"/>
              </a:lnTo>
              <a:lnTo>
                <a:pt x="253268" y="965199"/>
              </a:lnTo>
              <a:lnTo>
                <a:pt x="506536" y="96519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40486" y="2487348"/>
        <a:ext cx="54502" cy="54502"/>
      </dsp:txXfrm>
    </dsp:sp>
    <dsp:sp modelId="{AD5C507C-3B55-4FBE-B455-2A7676271099}">
      <dsp:nvSpPr>
        <dsp:cNvPr id="0" name=""/>
        <dsp:cNvSpPr/>
      </dsp:nvSpPr>
      <dsp:spPr>
        <a:xfrm>
          <a:off x="1914469" y="1986279"/>
          <a:ext cx="506536" cy="91440"/>
        </a:xfrm>
        <a:custGeom>
          <a:avLst/>
          <a:gdLst/>
          <a:ahLst/>
          <a:cxnLst/>
          <a:rect l="0" t="0" r="0" b="0"/>
          <a:pathLst>
            <a:path>
              <a:moveTo>
                <a:pt x="0" y="45720"/>
              </a:moveTo>
              <a:lnTo>
                <a:pt x="506536" y="4572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55074" y="2019336"/>
        <a:ext cx="25326" cy="25326"/>
      </dsp:txXfrm>
    </dsp:sp>
    <dsp:sp modelId="{E90E8773-6C65-4651-A22A-E21616EFB526}">
      <dsp:nvSpPr>
        <dsp:cNvPr id="0" name=""/>
        <dsp:cNvSpPr/>
      </dsp:nvSpPr>
      <dsp:spPr>
        <a:xfrm>
          <a:off x="1914469" y="1066799"/>
          <a:ext cx="506536" cy="965200"/>
        </a:xfrm>
        <a:custGeom>
          <a:avLst/>
          <a:gdLst/>
          <a:ahLst/>
          <a:cxnLst/>
          <a:rect l="0" t="0" r="0" b="0"/>
          <a:pathLst>
            <a:path>
              <a:moveTo>
                <a:pt x="0" y="965200"/>
              </a:moveTo>
              <a:lnTo>
                <a:pt x="253268" y="965200"/>
              </a:lnTo>
              <a:lnTo>
                <a:pt x="253268" y="0"/>
              </a:lnTo>
              <a:lnTo>
                <a:pt x="506536"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140486" y="1522148"/>
        <a:ext cx="54502" cy="54502"/>
      </dsp:txXfrm>
    </dsp:sp>
    <dsp:sp modelId="{99B23C76-9C6C-4428-BA96-671C52ADE9DE}">
      <dsp:nvSpPr>
        <dsp:cNvPr id="0" name=""/>
        <dsp:cNvSpPr/>
      </dsp:nvSpPr>
      <dsp:spPr>
        <a:xfrm rot="16200000">
          <a:off x="-256032" y="1645920"/>
          <a:ext cx="3568842" cy="77216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r-FR" sz="2800" b="1" kern="1200" dirty="0" smtClean="0"/>
            <a:t>Licence s et Masters</a:t>
          </a:r>
          <a:endParaRPr lang="fr-FR" sz="2800" b="1" kern="1200" dirty="0"/>
        </a:p>
      </dsp:txBody>
      <dsp:txXfrm>
        <a:off x="-256032" y="1645920"/>
        <a:ext cx="3568842" cy="772160"/>
      </dsp:txXfrm>
    </dsp:sp>
    <dsp:sp modelId="{CB24429C-D858-4418-A7D4-4FB92D78AE4D}">
      <dsp:nvSpPr>
        <dsp:cNvPr id="0" name=""/>
        <dsp:cNvSpPr/>
      </dsp:nvSpPr>
      <dsp:spPr>
        <a:xfrm>
          <a:off x="2421006" y="680719"/>
          <a:ext cx="2532684" cy="772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r-FR" sz="1700" b="1" kern="1200" dirty="0" smtClean="0"/>
            <a:t>Environnement sédimentaire et </a:t>
          </a:r>
          <a:r>
            <a:rPr lang="fr-FR" sz="1700" b="1" kern="1200" dirty="0" err="1" smtClean="0"/>
            <a:t>géoressouces</a:t>
          </a:r>
          <a:endParaRPr lang="fr-FR" sz="1700" b="1" kern="1200" dirty="0"/>
        </a:p>
      </dsp:txBody>
      <dsp:txXfrm>
        <a:off x="2421006" y="680719"/>
        <a:ext cx="2532684" cy="772160"/>
      </dsp:txXfrm>
    </dsp:sp>
    <dsp:sp modelId="{8F28FD4D-CB61-42F5-A0EB-9A3E9641DFCF}">
      <dsp:nvSpPr>
        <dsp:cNvPr id="0" name=""/>
        <dsp:cNvSpPr/>
      </dsp:nvSpPr>
      <dsp:spPr>
        <a:xfrm>
          <a:off x="2421006" y="1645919"/>
          <a:ext cx="2532684" cy="772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Hydrogéologie</a:t>
          </a:r>
          <a:endParaRPr lang="fr-FR" sz="2000" b="1" kern="1200" dirty="0"/>
        </a:p>
      </dsp:txBody>
      <dsp:txXfrm>
        <a:off x="2421006" y="1645919"/>
        <a:ext cx="2532684" cy="772160"/>
      </dsp:txXfrm>
    </dsp:sp>
    <dsp:sp modelId="{D992339D-5384-4EAB-987E-5B6757FA115D}">
      <dsp:nvSpPr>
        <dsp:cNvPr id="0" name=""/>
        <dsp:cNvSpPr/>
      </dsp:nvSpPr>
      <dsp:spPr>
        <a:xfrm>
          <a:off x="2421006" y="2611119"/>
          <a:ext cx="2532684" cy="77216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t>Eau et environnement</a:t>
          </a:r>
          <a:endParaRPr lang="fr-FR" sz="2000" b="1" kern="1200" dirty="0"/>
        </a:p>
      </dsp:txBody>
      <dsp:txXfrm>
        <a:off x="2421006" y="2611119"/>
        <a:ext cx="2532684" cy="77216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660419" y="0"/>
          <a:ext cx="4352032" cy="4352032"/>
        </a:xfrm>
        <a:prstGeom prst="triangle">
          <a:avLst/>
        </a:prstGeom>
        <a:solidFill>
          <a:srgbClr val="D09E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446737" y="435855"/>
          <a:ext cx="4177998" cy="523008"/>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2060"/>
              </a:solidFill>
            </a:rPr>
            <a:t>Agences du  secteur de l’Environnement</a:t>
          </a:r>
          <a:endParaRPr lang="fr-FR" sz="1800" b="1" kern="1200" dirty="0">
            <a:solidFill>
              <a:srgbClr val="002060"/>
            </a:solidFill>
          </a:endParaRPr>
        </a:p>
      </dsp:txBody>
      <dsp:txXfrm>
        <a:off x="2472268" y="461386"/>
        <a:ext cx="4126936" cy="471946"/>
      </dsp:txXfrm>
    </dsp:sp>
    <dsp:sp modelId="{CD5718A3-3CE4-4E27-990C-EE04E3F231CA}">
      <dsp:nvSpPr>
        <dsp:cNvPr id="0" name=""/>
        <dsp:cNvSpPr/>
      </dsp:nvSpPr>
      <dsp:spPr>
        <a:xfrm>
          <a:off x="2445888" y="996158"/>
          <a:ext cx="4194349" cy="438822"/>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2060"/>
              </a:solidFill>
            </a:rPr>
            <a:t>Agence des bassins hydrogéologiques (ABH)</a:t>
          </a:r>
          <a:endParaRPr lang="fr-FR" sz="1800" b="1" kern="1200" dirty="0">
            <a:solidFill>
              <a:srgbClr val="002060"/>
            </a:solidFill>
          </a:endParaRPr>
        </a:p>
      </dsp:txBody>
      <dsp:txXfrm>
        <a:off x="2467310" y="1017580"/>
        <a:ext cx="4151505" cy="395978"/>
      </dsp:txXfrm>
    </dsp:sp>
    <dsp:sp modelId="{ECEEF24C-6443-4BA5-8E80-EB257DA876C0}">
      <dsp:nvSpPr>
        <dsp:cNvPr id="0" name=""/>
        <dsp:cNvSpPr/>
      </dsp:nvSpPr>
      <dsp:spPr>
        <a:xfrm>
          <a:off x="2447812" y="1472274"/>
          <a:ext cx="4176923" cy="656422"/>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002060"/>
              </a:solidFill>
            </a:rPr>
            <a:t>Agence Nationale des ressources Hydrauliques (ANRH)</a:t>
          </a:r>
          <a:endParaRPr lang="fr-FR" sz="1600" b="1" kern="1200" dirty="0">
            <a:solidFill>
              <a:srgbClr val="002060"/>
            </a:solidFill>
          </a:endParaRPr>
        </a:p>
      </dsp:txBody>
      <dsp:txXfrm>
        <a:off x="2479856" y="1504318"/>
        <a:ext cx="4112835" cy="592334"/>
      </dsp:txXfrm>
    </dsp:sp>
    <dsp:sp modelId="{5D7FA0A0-3535-4EA6-BF21-E5467B7C0590}">
      <dsp:nvSpPr>
        <dsp:cNvPr id="0" name=""/>
        <dsp:cNvSpPr/>
      </dsp:nvSpPr>
      <dsp:spPr>
        <a:xfrm>
          <a:off x="2461390" y="2183837"/>
          <a:ext cx="4163345" cy="704132"/>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2060"/>
              </a:solidFill>
            </a:rPr>
            <a:t>L’Algérienne Des Eaux (ADE)</a:t>
          </a:r>
          <a:endParaRPr lang="fr-FR" sz="1800" b="1" kern="1200" dirty="0">
            <a:solidFill>
              <a:srgbClr val="002060"/>
            </a:solidFill>
          </a:endParaRPr>
        </a:p>
      </dsp:txBody>
      <dsp:txXfrm>
        <a:off x="2495763" y="2218210"/>
        <a:ext cx="4094599" cy="635386"/>
      </dsp:txXfrm>
    </dsp:sp>
    <dsp:sp modelId="{C3E477BD-5079-46B2-92AC-01225D574E5E}">
      <dsp:nvSpPr>
        <dsp:cNvPr id="0" name=""/>
        <dsp:cNvSpPr/>
      </dsp:nvSpPr>
      <dsp:spPr>
        <a:xfrm>
          <a:off x="2448278" y="2930917"/>
          <a:ext cx="4175990" cy="971464"/>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rgbClr val="002060"/>
              </a:solidFill>
            </a:rPr>
            <a:t>Agence Nationale des Barrages, les agences foncières, bureaux d’études privés, carrières, mines…</a:t>
          </a:r>
          <a:endParaRPr lang="fr-FR" sz="1800" b="1" u="sng" kern="1200" dirty="0">
            <a:solidFill>
              <a:srgbClr val="002060"/>
            </a:solidFill>
          </a:endParaRPr>
        </a:p>
      </dsp:txBody>
      <dsp:txXfrm>
        <a:off x="2495701" y="2978340"/>
        <a:ext cx="4081144" cy="87661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433668" y="0"/>
          <a:ext cx="4352032" cy="4352032"/>
        </a:xfrm>
        <a:prstGeom prst="triangle">
          <a:avLst/>
        </a:prstGeom>
        <a:solidFill>
          <a:srgbClr val="BF7F3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758308" y="449321"/>
          <a:ext cx="5101353" cy="1415071"/>
        </a:xfrm>
        <a:prstGeom prst="round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b="1" kern="1200" dirty="0" smtClean="0">
              <a:solidFill>
                <a:schemeClr val="tx1">
                  <a:lumMod val="95000"/>
                  <a:lumOff val="5000"/>
                </a:schemeClr>
              </a:solidFill>
            </a:rPr>
            <a:t>Secteur de la Culture (Musées régionaux et nationaux, centres culturels), Parcs </a:t>
          </a:r>
          <a:r>
            <a:rPr lang="fr-FR" sz="1800" b="1" i="0" kern="1200" dirty="0" smtClean="0">
              <a:solidFill>
                <a:schemeClr val="tx1">
                  <a:lumMod val="95000"/>
                  <a:lumOff val="5000"/>
                </a:schemeClr>
              </a:solidFill>
            </a:rPr>
            <a:t>Nationaux, </a:t>
          </a:r>
          <a:r>
            <a:rPr lang="fr-BE" sz="1800" b="1" i="0" kern="1200" dirty="0" smtClean="0"/>
            <a:t>Office National de Gestion et d'Exploitation des Biens culturels Protégés</a:t>
          </a:r>
          <a:endParaRPr lang="fr-FR" sz="1800" b="1" i="0" kern="1200" dirty="0" smtClean="0">
            <a:solidFill>
              <a:schemeClr val="tx1">
                <a:lumMod val="95000"/>
                <a:lumOff val="5000"/>
              </a:schemeClr>
            </a:solidFill>
          </a:endParaRPr>
        </a:p>
      </dsp:txBody>
      <dsp:txXfrm>
        <a:off x="1827386" y="518399"/>
        <a:ext cx="4963197" cy="1276915"/>
      </dsp:txXfrm>
    </dsp:sp>
    <dsp:sp modelId="{AD869E1A-99B4-4011-AEE1-E335A547ADA1}">
      <dsp:nvSpPr>
        <dsp:cNvPr id="0" name=""/>
        <dsp:cNvSpPr/>
      </dsp:nvSpPr>
      <dsp:spPr>
        <a:xfrm>
          <a:off x="1914119" y="2124274"/>
          <a:ext cx="4926646" cy="1167911"/>
        </a:xfrm>
        <a:prstGeom prst="roundRect">
          <a:avLst/>
        </a:prstGeom>
        <a:solidFill>
          <a:schemeClr val="lt1">
            <a:alpha val="90000"/>
            <a:hueOff val="0"/>
            <a:satOff val="0"/>
            <a:lumOff val="0"/>
            <a:alphaOff val="0"/>
          </a:schemeClr>
        </a:solidFill>
        <a:ln w="9525" cap="flat" cmpd="sng" algn="ctr">
          <a:solidFill>
            <a:schemeClr val="accent3">
              <a:shade val="80000"/>
              <a:hueOff val="218909"/>
              <a:satOff val="-1431"/>
              <a:lumOff val="2455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tx1">
                  <a:lumMod val="95000"/>
                  <a:lumOff val="5000"/>
                </a:schemeClr>
              </a:solidFill>
            </a:rPr>
            <a:t>Secteur du Tourisme et de l’artisanat (Agence Nationale de Développement du Tourisme, Agence Nationale de l’Artisanat)</a:t>
          </a:r>
          <a:endParaRPr lang="fr-FR" sz="1800" b="1" u="none" kern="1200" dirty="0">
            <a:solidFill>
              <a:schemeClr val="tx1">
                <a:lumMod val="95000"/>
                <a:lumOff val="5000"/>
              </a:schemeClr>
            </a:solidFill>
          </a:endParaRPr>
        </a:p>
      </dsp:txBody>
      <dsp:txXfrm>
        <a:off x="1971132" y="2181287"/>
        <a:ext cx="4812620" cy="105388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7040"/>
          <a:ext cx="3392265" cy="1873097"/>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solidFill>
              <a:srgbClr val="0070C0"/>
            </a:solidFill>
          </a:endParaRPr>
        </a:p>
        <a:p>
          <a:pPr lvl="0" algn="ctr" defTabSz="889000">
            <a:lnSpc>
              <a:spcPct val="90000"/>
            </a:lnSpc>
            <a:spcBef>
              <a:spcPct val="0"/>
            </a:spcBef>
            <a:spcAft>
              <a:spcPct val="35000"/>
            </a:spcAft>
          </a:pPr>
          <a:r>
            <a:rPr lang="fr-FR" sz="2000" b="1" kern="1200" dirty="0" smtClean="0">
              <a:solidFill>
                <a:srgbClr val="0070C0"/>
              </a:solidFill>
            </a:rPr>
            <a:t>Clubs sportifs, Secteur de la Jeunesse et de Sports, secteur de l’Education Nationale…</a:t>
          </a:r>
          <a:endParaRPr lang="fr-FR" sz="2000" b="1" kern="1200" dirty="0">
            <a:solidFill>
              <a:srgbClr val="0070C0"/>
            </a:solidFill>
          </a:endParaRPr>
        </a:p>
      </dsp:txBody>
      <dsp:txXfrm>
        <a:off x="3131561" y="528477"/>
        <a:ext cx="3209391" cy="1690223"/>
      </dsp:txXfrm>
    </dsp:sp>
    <dsp:sp modelId="{5D7FA0A0-3535-4EA6-BF21-E5467B7C0590}">
      <dsp:nvSpPr>
        <dsp:cNvPr id="0" name=""/>
        <dsp:cNvSpPr/>
      </dsp:nvSpPr>
      <dsp:spPr>
        <a:xfrm>
          <a:off x="3096333" y="2448272"/>
          <a:ext cx="3391190" cy="135877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Salles de sports privées,…</a:t>
          </a:r>
          <a:endParaRPr lang="fr-FR" sz="2000" b="1" kern="1200" dirty="0">
            <a:solidFill>
              <a:srgbClr val="0070C0"/>
            </a:solidFill>
          </a:endParaRPr>
        </a:p>
      </dsp:txBody>
      <dsp:txXfrm>
        <a:off x="3162663" y="2514602"/>
        <a:ext cx="3258530" cy="122611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766471" y="0"/>
          <a:ext cx="4352032" cy="4352032"/>
        </a:xfrm>
        <a:prstGeom prst="triangle">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04A9AB-52F9-47A4-A287-B3AFC0A6AE9F}">
      <dsp:nvSpPr>
        <dsp:cNvPr id="0" name=""/>
        <dsp:cNvSpPr/>
      </dsp:nvSpPr>
      <dsp:spPr>
        <a:xfrm>
          <a:off x="3238300" y="1413022"/>
          <a:ext cx="3770139" cy="147488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BE" sz="2000" b="1" kern="1200" dirty="0" smtClean="0">
              <a:solidFill>
                <a:schemeClr val="tx2"/>
              </a:solidFill>
            </a:rPr>
            <a:t>Encadrement des mosquées</a:t>
          </a:r>
          <a:endParaRPr lang="fr-BE" sz="2000" b="1" kern="1200" dirty="0">
            <a:solidFill>
              <a:schemeClr val="tx2"/>
            </a:solidFill>
          </a:endParaRPr>
        </a:p>
      </dsp:txBody>
      <dsp:txXfrm>
        <a:off x="3310298" y="1485020"/>
        <a:ext cx="3626143" cy="133089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1104014" y="0"/>
          <a:ext cx="2983880" cy="2983880"/>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598126" y="299430"/>
          <a:ext cx="2325835" cy="223801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solidFill>
              <a:srgbClr val="0070C0"/>
            </a:solidFill>
          </a:endParaRPr>
        </a:p>
        <a:p>
          <a:pPr lvl="0" algn="ctr" defTabSz="889000">
            <a:lnSpc>
              <a:spcPct val="90000"/>
            </a:lnSpc>
            <a:spcBef>
              <a:spcPct val="0"/>
            </a:spcBef>
            <a:spcAft>
              <a:spcPct val="35000"/>
            </a:spcAft>
          </a:pPr>
          <a:r>
            <a:rPr lang="fr-FR" sz="2000" b="1" kern="1200" dirty="0" smtClean="0">
              <a:solidFill>
                <a:srgbClr val="0070C0"/>
              </a:solidFill>
            </a:rPr>
            <a:t>Administration publique, Enseignement Supérieur</a:t>
          </a:r>
        </a:p>
        <a:p>
          <a:pPr lvl="0" algn="ctr" defTabSz="889000">
            <a:lnSpc>
              <a:spcPct val="90000"/>
            </a:lnSpc>
            <a:spcBef>
              <a:spcPct val="0"/>
            </a:spcBef>
            <a:spcAft>
              <a:spcPct val="35000"/>
            </a:spcAft>
          </a:pPr>
          <a:endParaRPr lang="fr-FR" sz="2000" b="1" kern="1200" dirty="0">
            <a:solidFill>
              <a:srgbClr val="0070C0"/>
            </a:solidFill>
          </a:endParaRPr>
        </a:p>
      </dsp:txBody>
      <dsp:txXfrm>
        <a:off x="2707377" y="408681"/>
        <a:ext cx="2107333" cy="2019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C08B-E0FB-4DF3-A943-A261137759D5}">
      <dsp:nvSpPr>
        <dsp:cNvPr id="0" name=""/>
        <dsp:cNvSpPr/>
      </dsp:nvSpPr>
      <dsp:spPr>
        <a:xfrm>
          <a:off x="825182" y="1836204"/>
          <a:ext cx="456834" cy="870493"/>
        </a:xfrm>
        <a:custGeom>
          <a:avLst/>
          <a:gdLst/>
          <a:ahLst/>
          <a:cxnLst/>
          <a:rect l="0" t="0" r="0" b="0"/>
          <a:pathLst>
            <a:path>
              <a:moveTo>
                <a:pt x="0" y="0"/>
              </a:moveTo>
              <a:lnTo>
                <a:pt x="228417" y="0"/>
              </a:lnTo>
              <a:lnTo>
                <a:pt x="228417" y="870493"/>
              </a:lnTo>
              <a:lnTo>
                <a:pt x="456834" y="870493"/>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29022" y="2246873"/>
        <a:ext cx="49154" cy="49154"/>
      </dsp:txXfrm>
    </dsp:sp>
    <dsp:sp modelId="{26C86DCF-BDB7-4173-9267-FEEFDC718A8F}">
      <dsp:nvSpPr>
        <dsp:cNvPr id="0" name=""/>
        <dsp:cNvSpPr/>
      </dsp:nvSpPr>
      <dsp:spPr>
        <a:xfrm>
          <a:off x="825182" y="1790484"/>
          <a:ext cx="456834" cy="91440"/>
        </a:xfrm>
        <a:custGeom>
          <a:avLst/>
          <a:gdLst/>
          <a:ahLst/>
          <a:cxnLst/>
          <a:rect l="0" t="0" r="0" b="0"/>
          <a:pathLst>
            <a:path>
              <a:moveTo>
                <a:pt x="0" y="45720"/>
              </a:moveTo>
              <a:lnTo>
                <a:pt x="456834" y="4572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42179" y="1824783"/>
        <a:ext cx="22841" cy="22841"/>
      </dsp:txXfrm>
    </dsp:sp>
    <dsp:sp modelId="{AD5C507C-3B55-4FBE-B455-2A7676271099}">
      <dsp:nvSpPr>
        <dsp:cNvPr id="0" name=""/>
        <dsp:cNvSpPr/>
      </dsp:nvSpPr>
      <dsp:spPr>
        <a:xfrm>
          <a:off x="825182" y="965710"/>
          <a:ext cx="456834" cy="870493"/>
        </a:xfrm>
        <a:custGeom>
          <a:avLst/>
          <a:gdLst/>
          <a:ahLst/>
          <a:cxnLst/>
          <a:rect l="0" t="0" r="0" b="0"/>
          <a:pathLst>
            <a:path>
              <a:moveTo>
                <a:pt x="0" y="870493"/>
              </a:moveTo>
              <a:lnTo>
                <a:pt x="228417" y="870493"/>
              </a:lnTo>
              <a:lnTo>
                <a:pt x="228417" y="0"/>
              </a:lnTo>
              <a:lnTo>
                <a:pt x="456834"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29022" y="1376380"/>
        <a:ext cx="49154" cy="49154"/>
      </dsp:txXfrm>
    </dsp:sp>
    <dsp:sp modelId="{99B23C76-9C6C-4428-BA96-671C52ADE9DE}">
      <dsp:nvSpPr>
        <dsp:cNvPr id="0" name=""/>
        <dsp:cNvSpPr/>
      </dsp:nvSpPr>
      <dsp:spPr>
        <a:xfrm rot="16200000">
          <a:off x="-1358161" y="1488006"/>
          <a:ext cx="3670293" cy="69639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NAVIGATION AERIENNE</a:t>
          </a:r>
          <a:endParaRPr lang="fr-FR" sz="2400" b="1" kern="1200" dirty="0"/>
        </a:p>
      </dsp:txBody>
      <dsp:txXfrm>
        <a:off x="-1358161" y="1488006"/>
        <a:ext cx="3670293" cy="696394"/>
      </dsp:txXfrm>
    </dsp:sp>
    <dsp:sp modelId="{8F28FD4D-CB61-42F5-A0EB-9A3E9641DFCF}">
      <dsp:nvSpPr>
        <dsp:cNvPr id="0" name=""/>
        <dsp:cNvSpPr/>
      </dsp:nvSpPr>
      <dsp:spPr>
        <a:xfrm>
          <a:off x="1282017" y="617513"/>
          <a:ext cx="2284174" cy="69639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Installations</a:t>
          </a:r>
          <a:endParaRPr lang="fr-FR" sz="2200" b="1" kern="1200" dirty="0"/>
        </a:p>
      </dsp:txBody>
      <dsp:txXfrm>
        <a:off x="1282017" y="617513"/>
        <a:ext cx="2284174" cy="696394"/>
      </dsp:txXfrm>
    </dsp:sp>
    <dsp:sp modelId="{D992339D-5384-4EAB-987E-5B6757FA115D}">
      <dsp:nvSpPr>
        <dsp:cNvPr id="0" name=""/>
        <dsp:cNvSpPr/>
      </dsp:nvSpPr>
      <dsp:spPr>
        <a:xfrm>
          <a:off x="1282017" y="1488006"/>
          <a:ext cx="2284174" cy="69639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Opérations aériennes</a:t>
          </a:r>
          <a:endParaRPr lang="fr-FR" sz="2200" b="1" kern="1200" dirty="0"/>
        </a:p>
      </dsp:txBody>
      <dsp:txXfrm>
        <a:off x="1282017" y="1488006"/>
        <a:ext cx="2284174" cy="696394"/>
      </dsp:txXfrm>
    </dsp:sp>
    <dsp:sp modelId="{846EFAB4-EAE1-4E6C-B88B-7E52796C5205}">
      <dsp:nvSpPr>
        <dsp:cNvPr id="0" name=""/>
        <dsp:cNvSpPr/>
      </dsp:nvSpPr>
      <dsp:spPr>
        <a:xfrm>
          <a:off x="1282017" y="2358500"/>
          <a:ext cx="2284174" cy="69639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Exploitation</a:t>
          </a:r>
          <a:endParaRPr lang="fr-FR" sz="2200" b="1" kern="1200" dirty="0"/>
        </a:p>
      </dsp:txBody>
      <dsp:txXfrm>
        <a:off x="1282017" y="2358500"/>
        <a:ext cx="2284174" cy="69639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1104014" y="0"/>
          <a:ext cx="2983880" cy="2983880"/>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598126" y="299430"/>
          <a:ext cx="2325835" cy="2238010"/>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Banques, Assurances, Actuariat, Etablissements financiers… </a:t>
          </a:r>
        </a:p>
      </dsp:txBody>
      <dsp:txXfrm>
        <a:off x="2707377" y="408681"/>
        <a:ext cx="2107333" cy="201950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547415" y="0"/>
          <a:ext cx="2692941" cy="2692941"/>
        </a:xfrm>
        <a:prstGeom prst="triangle">
          <a:avLst/>
        </a:prstGeom>
        <a:solidFill>
          <a:srgbClr val="D09E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866660" y="270234"/>
          <a:ext cx="3821971" cy="201979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Journaliste dans la presse écrite,</a:t>
          </a:r>
        </a:p>
        <a:p>
          <a:pPr lvl="0" algn="ctr" defTabSz="889000">
            <a:lnSpc>
              <a:spcPct val="90000"/>
            </a:lnSpc>
            <a:spcBef>
              <a:spcPct val="0"/>
            </a:spcBef>
            <a:spcAft>
              <a:spcPct val="35000"/>
            </a:spcAft>
          </a:pPr>
          <a:r>
            <a:rPr lang="fr-FR" sz="2000" b="1" kern="1200" dirty="0" smtClean="0">
              <a:solidFill>
                <a:srgbClr val="0070C0"/>
              </a:solidFill>
            </a:rPr>
            <a:t>Secteur de l’audio-visuel</a:t>
          </a:r>
        </a:p>
        <a:p>
          <a:pPr lvl="0" algn="ctr" defTabSz="889000">
            <a:lnSpc>
              <a:spcPct val="90000"/>
            </a:lnSpc>
            <a:spcBef>
              <a:spcPct val="0"/>
            </a:spcBef>
            <a:spcAft>
              <a:spcPct val="35000"/>
            </a:spcAft>
          </a:pPr>
          <a:r>
            <a:rPr lang="fr-FR" sz="2000" b="1" kern="1200" dirty="0" smtClean="0">
              <a:solidFill>
                <a:srgbClr val="0070C0"/>
              </a:solidFill>
            </a:rPr>
            <a:t>Attaché de communication dans les institutions étatiques, Boites de Communication publiques et privées</a:t>
          </a:r>
        </a:p>
      </dsp:txBody>
      <dsp:txXfrm>
        <a:off x="1965258" y="368832"/>
        <a:ext cx="3624775" cy="182260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547415" y="0"/>
          <a:ext cx="2692941" cy="2692941"/>
        </a:xfrm>
        <a:prstGeom prst="triangle">
          <a:avLst/>
        </a:prstGeom>
        <a:solidFill>
          <a:schemeClr val="bg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866660" y="270234"/>
          <a:ext cx="3821971" cy="201979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2">
                  <a:lumMod val="50000"/>
                </a:schemeClr>
              </a:solidFill>
            </a:rPr>
            <a:t>Secteur de l’agriculture et du développement rural, Fermes agricoles, Parcs zoologiques, fermes aquacoles,  secteurs privés, Abattoirs, Bureaux d’hygiène…</a:t>
          </a:r>
        </a:p>
      </dsp:txBody>
      <dsp:txXfrm>
        <a:off x="1965258" y="368832"/>
        <a:ext cx="3624775" cy="182260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547415" y="0"/>
          <a:ext cx="2692941" cy="2692941"/>
        </a:xfrm>
        <a:prstGeom prst="triangl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866660" y="270234"/>
          <a:ext cx="3821971" cy="2019796"/>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0099"/>
              </a:solidFill>
            </a:rPr>
            <a:t>Secteurs de la pêche et de l’aquaculture. Centres de recherches pour le développement de la pêche,</a:t>
          </a:r>
        </a:p>
      </dsp:txBody>
      <dsp:txXfrm>
        <a:off x="1965258" y="368832"/>
        <a:ext cx="3624775" cy="182260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433668" y="0"/>
          <a:ext cx="4352032" cy="4352032"/>
        </a:xfrm>
        <a:prstGeom prst="triangl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758308" y="436505"/>
          <a:ext cx="5101353" cy="977007"/>
        </a:xfrm>
        <a:prstGeom prst="round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b="1" kern="1200" dirty="0" smtClean="0">
              <a:solidFill>
                <a:schemeClr val="bg2">
                  <a:lumMod val="25000"/>
                </a:schemeClr>
              </a:solidFill>
            </a:rPr>
            <a:t>Secteur des Finances, Comptable, Banques,  </a:t>
          </a:r>
          <a:endParaRPr lang="fr-FR" sz="1800" b="1" kern="1200" dirty="0">
            <a:solidFill>
              <a:schemeClr val="bg2">
                <a:lumMod val="25000"/>
              </a:schemeClr>
            </a:solidFill>
          </a:endParaRPr>
        </a:p>
      </dsp:txBody>
      <dsp:txXfrm>
        <a:off x="1806002" y="484199"/>
        <a:ext cx="5005965" cy="881619"/>
      </dsp:txXfrm>
    </dsp:sp>
    <dsp:sp modelId="{C3E477BD-5079-46B2-92AC-01225D574E5E}">
      <dsp:nvSpPr>
        <dsp:cNvPr id="0" name=""/>
        <dsp:cNvSpPr/>
      </dsp:nvSpPr>
      <dsp:spPr>
        <a:xfrm>
          <a:off x="2289447" y="1674699"/>
          <a:ext cx="4175990" cy="794221"/>
        </a:xfrm>
        <a:prstGeom prst="roundRect">
          <a:avLst/>
        </a:prstGeom>
        <a:solidFill>
          <a:schemeClr val="lt1">
            <a:alpha val="90000"/>
            <a:hueOff val="0"/>
            <a:satOff val="0"/>
            <a:lumOff val="0"/>
            <a:alphaOff val="0"/>
          </a:schemeClr>
        </a:solidFill>
        <a:ln w="9525" cap="flat" cmpd="sng" algn="ctr">
          <a:solidFill>
            <a:schemeClr val="accent3">
              <a:shade val="80000"/>
              <a:hueOff val="109454"/>
              <a:satOff val="-716"/>
              <a:lumOff val="1227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bg2">
                  <a:lumMod val="25000"/>
                </a:schemeClr>
              </a:solidFill>
            </a:rPr>
            <a:t>Gestionnaire des stocks,  Ressources Humaines, Chargés des Moyens Généraux, </a:t>
          </a:r>
          <a:endParaRPr lang="fr-FR" sz="1800" b="1" u="none" kern="1200" dirty="0">
            <a:solidFill>
              <a:schemeClr val="bg2">
                <a:lumMod val="25000"/>
              </a:schemeClr>
            </a:solidFill>
          </a:endParaRPr>
        </a:p>
      </dsp:txBody>
      <dsp:txXfrm>
        <a:off x="2328218" y="1713470"/>
        <a:ext cx="4098448" cy="716679"/>
      </dsp:txXfrm>
    </dsp:sp>
    <dsp:sp modelId="{AD869E1A-99B4-4011-AEE1-E335A547ADA1}">
      <dsp:nvSpPr>
        <dsp:cNvPr id="0" name=""/>
        <dsp:cNvSpPr/>
      </dsp:nvSpPr>
      <dsp:spPr>
        <a:xfrm>
          <a:off x="1914119" y="2687641"/>
          <a:ext cx="4926646" cy="806360"/>
        </a:xfrm>
        <a:prstGeom prst="roundRect">
          <a:avLst/>
        </a:prstGeom>
        <a:solidFill>
          <a:schemeClr val="lt1">
            <a:alpha val="90000"/>
            <a:hueOff val="0"/>
            <a:satOff val="0"/>
            <a:lumOff val="0"/>
            <a:alphaOff val="0"/>
          </a:schemeClr>
        </a:solidFill>
        <a:ln w="9525" cap="flat" cmpd="sng" algn="ctr">
          <a:solidFill>
            <a:schemeClr val="accent3">
              <a:shade val="80000"/>
              <a:hueOff val="218909"/>
              <a:satOff val="-1431"/>
              <a:lumOff val="2455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bg2">
                  <a:lumMod val="25000"/>
                </a:schemeClr>
              </a:solidFill>
            </a:rPr>
            <a:t>Commercial, Déclarant en Douanes, Cadre d’Etude Approvisionnement,  Impôts</a:t>
          </a:r>
          <a:endParaRPr lang="fr-FR" sz="1800" b="1" u="none" kern="1200" dirty="0">
            <a:solidFill>
              <a:schemeClr val="bg2">
                <a:lumMod val="25000"/>
              </a:schemeClr>
            </a:solidFill>
          </a:endParaRPr>
        </a:p>
      </dsp:txBody>
      <dsp:txXfrm>
        <a:off x="1953482" y="2727004"/>
        <a:ext cx="4847920" cy="72763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7040"/>
          <a:ext cx="3392265" cy="1873097"/>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solidFill>
              <a:srgbClr val="0070C0"/>
            </a:solidFill>
          </a:endParaRPr>
        </a:p>
        <a:p>
          <a:pPr lvl="0" algn="ctr" defTabSz="889000">
            <a:lnSpc>
              <a:spcPct val="90000"/>
            </a:lnSpc>
            <a:spcBef>
              <a:spcPct val="0"/>
            </a:spcBef>
            <a:spcAft>
              <a:spcPct val="35000"/>
            </a:spcAft>
          </a:pPr>
          <a:r>
            <a:rPr lang="fr-FR" sz="2000" b="1" kern="1200" dirty="0" smtClean="0">
              <a:solidFill>
                <a:srgbClr val="0070C0"/>
              </a:solidFill>
            </a:rPr>
            <a:t>Algérie</a:t>
          </a:r>
          <a:r>
            <a:rPr lang="fr-FR" sz="2000" b="1" kern="1200" baseline="0" dirty="0" smtClean="0">
              <a:solidFill>
                <a:srgbClr val="0070C0"/>
              </a:solidFill>
            </a:rPr>
            <a:t> Telecom…</a:t>
          </a:r>
          <a:endParaRPr lang="fr-FR" sz="2000" b="1" kern="1200" dirty="0">
            <a:solidFill>
              <a:srgbClr val="0070C0"/>
            </a:solidFill>
          </a:endParaRPr>
        </a:p>
      </dsp:txBody>
      <dsp:txXfrm>
        <a:off x="3131561" y="528477"/>
        <a:ext cx="3209391" cy="1690223"/>
      </dsp:txXfrm>
    </dsp:sp>
    <dsp:sp modelId="{5D7FA0A0-3535-4EA6-BF21-E5467B7C0590}">
      <dsp:nvSpPr>
        <dsp:cNvPr id="0" name=""/>
        <dsp:cNvSpPr/>
      </dsp:nvSpPr>
      <dsp:spPr>
        <a:xfrm>
          <a:off x="3047988" y="2492052"/>
          <a:ext cx="3391190" cy="135877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Tous les secteurs publiques et privés...</a:t>
          </a:r>
          <a:endParaRPr lang="fr-FR" sz="2000" b="1" kern="1200" dirty="0">
            <a:solidFill>
              <a:srgbClr val="0070C0"/>
            </a:solidFill>
          </a:endParaRPr>
        </a:p>
      </dsp:txBody>
      <dsp:txXfrm>
        <a:off x="3114318" y="2558382"/>
        <a:ext cx="3258530" cy="1226117"/>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1126369" y="0"/>
          <a:ext cx="2695847" cy="2695847"/>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F0EC8D2-53CC-4EA5-A4E9-799400E5FAB0}">
      <dsp:nvSpPr>
        <dsp:cNvPr id="0" name=""/>
        <dsp:cNvSpPr/>
      </dsp:nvSpPr>
      <dsp:spPr>
        <a:xfrm>
          <a:off x="2153231" y="400859"/>
          <a:ext cx="4551234" cy="683155"/>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Laboratoires de la  Sureté Nationale, Laboratoires de Recherche et Développement </a:t>
          </a:r>
          <a:endParaRPr lang="fr-BE" sz="1800" kern="1200" dirty="0"/>
        </a:p>
      </dsp:txBody>
      <dsp:txXfrm>
        <a:off x="2186580" y="434208"/>
        <a:ext cx="4484536" cy="616457"/>
      </dsp:txXfrm>
    </dsp:sp>
    <dsp:sp modelId="{94B83C55-203D-45A4-9123-9BA57EDC3463}">
      <dsp:nvSpPr>
        <dsp:cNvPr id="0" name=""/>
        <dsp:cNvSpPr/>
      </dsp:nvSpPr>
      <dsp:spPr>
        <a:xfrm>
          <a:off x="2212801" y="1258199"/>
          <a:ext cx="4157544" cy="117732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BE" sz="1800" kern="1200" dirty="0" smtClean="0"/>
            <a:t>Santé humaine et animale, agroalimentaire, cosmétologie, environnement, production énergétique, etc.</a:t>
          </a:r>
          <a:endParaRPr lang="fr-BE" sz="1800" kern="1200" dirty="0"/>
        </a:p>
      </dsp:txBody>
      <dsp:txXfrm>
        <a:off x="2270273" y="1315671"/>
        <a:ext cx="4042600" cy="1062383"/>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731515" y="0"/>
          <a:ext cx="4176464" cy="4176464"/>
        </a:xfrm>
        <a:prstGeom prst="triangle">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2822788" y="792091"/>
          <a:ext cx="3255415" cy="2174634"/>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u="sng" kern="1200" dirty="0" smtClean="0">
              <a:solidFill>
                <a:srgbClr val="000099"/>
              </a:solidFill>
            </a:rPr>
            <a:t>Tout type d’industrie</a:t>
          </a:r>
          <a:r>
            <a:rPr lang="fr-FR" sz="2400" b="1" kern="1200" dirty="0" smtClean="0">
              <a:solidFill>
                <a:srgbClr val="000099"/>
              </a:solidFill>
            </a:rPr>
            <a:t>: manufacturière,  mécanique, pétrochimique, minière, photovoltaïque…</a:t>
          </a:r>
        </a:p>
      </dsp:txBody>
      <dsp:txXfrm>
        <a:off x="2928945" y="898248"/>
        <a:ext cx="3043101" cy="196232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578747" y="0"/>
          <a:ext cx="2692941" cy="2692941"/>
        </a:xfrm>
        <a:prstGeom prst="triangl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62CBE6-6EE4-49BC-8F3D-FC5644682DE9}">
      <dsp:nvSpPr>
        <dsp:cNvPr id="0" name=""/>
        <dsp:cNvSpPr/>
      </dsp:nvSpPr>
      <dsp:spPr>
        <a:xfrm>
          <a:off x="1652185" y="618345"/>
          <a:ext cx="3696641" cy="1353342"/>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b="1" kern="1200" dirty="0" smtClean="0">
              <a:solidFill>
                <a:srgbClr val="7030A0"/>
              </a:solidFill>
            </a:rPr>
            <a:t>Secteur des Travaux Publics, COSIDER, SAETI</a:t>
          </a:r>
          <a:br>
            <a:rPr lang="fr-BE" sz="1600" b="1" kern="1200" dirty="0" smtClean="0">
              <a:solidFill>
                <a:srgbClr val="7030A0"/>
              </a:solidFill>
            </a:rPr>
          </a:br>
          <a:r>
            <a:rPr lang="fr-BE" sz="1600" b="1" kern="1200" dirty="0" smtClean="0">
              <a:solidFill>
                <a:srgbClr val="7030A0"/>
              </a:solidFill>
            </a:rPr>
            <a:t>AFITEX, SAPTA, MEDITRAM, ENGOA, INFRAFER</a:t>
          </a:r>
          <a:br>
            <a:rPr lang="fr-BE" sz="1600" b="1" kern="1200" dirty="0" smtClean="0">
              <a:solidFill>
                <a:srgbClr val="7030A0"/>
              </a:solidFill>
            </a:rPr>
          </a:br>
          <a:r>
            <a:rPr lang="fr-BE" sz="1600" b="1" kern="1200" dirty="0" smtClean="0">
              <a:solidFill>
                <a:srgbClr val="7030A0"/>
              </a:solidFill>
            </a:rPr>
            <a:t>SONELGAZ, SONATRACH…</a:t>
          </a:r>
          <a:endParaRPr lang="fr-BE" sz="1600" b="1" kern="1200" dirty="0">
            <a:solidFill>
              <a:srgbClr val="7030A0"/>
            </a:solidFill>
          </a:endParaRPr>
        </a:p>
      </dsp:txBody>
      <dsp:txXfrm>
        <a:off x="1718250" y="684410"/>
        <a:ext cx="3564511" cy="1221212"/>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391449" y="0"/>
          <a:ext cx="2952328" cy="2952328"/>
        </a:xfrm>
        <a:prstGeom prst="triangl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E3190-F950-45F3-9A89-567A6D1B1DAE}">
      <dsp:nvSpPr>
        <dsp:cNvPr id="0" name=""/>
        <dsp:cNvSpPr/>
      </dsp:nvSpPr>
      <dsp:spPr>
        <a:xfrm>
          <a:off x="1870610" y="314497"/>
          <a:ext cx="2301242" cy="416210"/>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070C0"/>
              </a:solidFill>
            </a:rPr>
            <a:t>Direction des Ressources en Eaux</a:t>
          </a:r>
          <a:endParaRPr lang="fr-FR" sz="1400" b="1" kern="1200" dirty="0">
            <a:solidFill>
              <a:srgbClr val="0070C0"/>
            </a:solidFill>
          </a:endParaRPr>
        </a:p>
      </dsp:txBody>
      <dsp:txXfrm>
        <a:off x="1890928" y="334815"/>
        <a:ext cx="2260606" cy="375574"/>
      </dsp:txXfrm>
    </dsp:sp>
    <dsp:sp modelId="{CD5718A3-3CE4-4E27-990C-EE04E3F231CA}">
      <dsp:nvSpPr>
        <dsp:cNvPr id="0" name=""/>
        <dsp:cNvSpPr/>
      </dsp:nvSpPr>
      <dsp:spPr>
        <a:xfrm>
          <a:off x="1875945" y="771575"/>
          <a:ext cx="2300513" cy="41541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070C0"/>
              </a:solidFill>
            </a:rPr>
            <a:t>Offices Nationaux de l’Assainissement (ONA)</a:t>
          </a:r>
          <a:endParaRPr lang="fr-FR" sz="1400" b="1" kern="1200" dirty="0">
            <a:solidFill>
              <a:srgbClr val="0070C0"/>
            </a:solidFill>
          </a:endParaRPr>
        </a:p>
      </dsp:txBody>
      <dsp:txXfrm>
        <a:off x="1896224" y="791854"/>
        <a:ext cx="2259955" cy="374854"/>
      </dsp:txXfrm>
    </dsp:sp>
    <dsp:sp modelId="{ECEEF24C-6443-4BA5-8E80-EB257DA876C0}">
      <dsp:nvSpPr>
        <dsp:cNvPr id="0" name=""/>
        <dsp:cNvSpPr/>
      </dsp:nvSpPr>
      <dsp:spPr>
        <a:xfrm>
          <a:off x="1871339" y="1227856"/>
          <a:ext cx="2300513" cy="430749"/>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070C0"/>
              </a:solidFill>
            </a:rPr>
            <a:t>Algérienne Des Eaux (ADE)</a:t>
          </a:r>
          <a:endParaRPr lang="fr-FR" sz="1400" b="1" kern="1200" dirty="0">
            <a:solidFill>
              <a:srgbClr val="0070C0"/>
            </a:solidFill>
          </a:endParaRPr>
        </a:p>
      </dsp:txBody>
      <dsp:txXfrm>
        <a:off x="1892366" y="1248883"/>
        <a:ext cx="2258459" cy="388695"/>
      </dsp:txXfrm>
    </dsp:sp>
    <dsp:sp modelId="{5D7FA0A0-3535-4EA6-BF21-E5467B7C0590}">
      <dsp:nvSpPr>
        <dsp:cNvPr id="0" name=""/>
        <dsp:cNvSpPr/>
      </dsp:nvSpPr>
      <dsp:spPr>
        <a:xfrm>
          <a:off x="1875945" y="1719031"/>
          <a:ext cx="2300513" cy="45133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070C0"/>
              </a:solidFill>
            </a:rPr>
            <a:t>Agence Nationale des Barrages et Transfert (ANBT)</a:t>
          </a:r>
          <a:endParaRPr lang="fr-FR" sz="1400" b="1" kern="1200" dirty="0">
            <a:solidFill>
              <a:srgbClr val="0070C0"/>
            </a:solidFill>
          </a:endParaRPr>
        </a:p>
      </dsp:txBody>
      <dsp:txXfrm>
        <a:off x="1897977" y="1741063"/>
        <a:ext cx="2256449" cy="407267"/>
      </dsp:txXfrm>
    </dsp:sp>
    <dsp:sp modelId="{C3E477BD-5079-46B2-92AC-01225D574E5E}">
      <dsp:nvSpPr>
        <dsp:cNvPr id="0" name=""/>
        <dsp:cNvSpPr/>
      </dsp:nvSpPr>
      <dsp:spPr>
        <a:xfrm>
          <a:off x="1871339" y="2198193"/>
          <a:ext cx="2300513" cy="443755"/>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0070C0"/>
              </a:solidFill>
            </a:rPr>
            <a:t>Bureaux d’Etudes étatiques et privés.	</a:t>
          </a:r>
          <a:endParaRPr lang="fr-FR" sz="1400" b="1" kern="1200" dirty="0">
            <a:solidFill>
              <a:srgbClr val="0070C0"/>
            </a:solidFill>
          </a:endParaRPr>
        </a:p>
      </dsp:txBody>
      <dsp:txXfrm>
        <a:off x="1893001" y="2219855"/>
        <a:ext cx="2257189" cy="4004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805112" y="1851980"/>
          <a:ext cx="460760" cy="1212758"/>
        </a:xfrm>
        <a:custGeom>
          <a:avLst/>
          <a:gdLst/>
          <a:ahLst/>
          <a:cxnLst/>
          <a:rect l="0" t="0" r="0" b="0"/>
          <a:pathLst>
            <a:path>
              <a:moveTo>
                <a:pt x="0" y="0"/>
              </a:moveTo>
              <a:lnTo>
                <a:pt x="230380" y="0"/>
              </a:lnTo>
              <a:lnTo>
                <a:pt x="230380" y="1212758"/>
              </a:lnTo>
              <a:lnTo>
                <a:pt x="460760" y="1212758"/>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03059" y="2425925"/>
        <a:ext cx="64866" cy="64866"/>
      </dsp:txXfrm>
    </dsp:sp>
    <dsp:sp modelId="{21F1DF82-CBEF-423C-BF04-7B2705E921CA}">
      <dsp:nvSpPr>
        <dsp:cNvPr id="0" name=""/>
        <dsp:cNvSpPr/>
      </dsp:nvSpPr>
      <dsp:spPr>
        <a:xfrm>
          <a:off x="805112" y="1851980"/>
          <a:ext cx="462971" cy="290444"/>
        </a:xfrm>
        <a:custGeom>
          <a:avLst/>
          <a:gdLst/>
          <a:ahLst/>
          <a:cxnLst/>
          <a:rect l="0" t="0" r="0" b="0"/>
          <a:pathLst>
            <a:path>
              <a:moveTo>
                <a:pt x="0" y="0"/>
              </a:moveTo>
              <a:lnTo>
                <a:pt x="231485" y="0"/>
              </a:lnTo>
              <a:lnTo>
                <a:pt x="231485" y="290444"/>
              </a:lnTo>
              <a:lnTo>
                <a:pt x="462971" y="290444"/>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22934" y="1983538"/>
        <a:ext cx="27326" cy="27326"/>
      </dsp:txXfrm>
    </dsp:sp>
    <dsp:sp modelId="{AD5C507C-3B55-4FBE-B455-2A7676271099}">
      <dsp:nvSpPr>
        <dsp:cNvPr id="0" name=""/>
        <dsp:cNvSpPr/>
      </dsp:nvSpPr>
      <dsp:spPr>
        <a:xfrm>
          <a:off x="805112" y="974006"/>
          <a:ext cx="460760" cy="877973"/>
        </a:xfrm>
        <a:custGeom>
          <a:avLst/>
          <a:gdLst/>
          <a:ahLst/>
          <a:cxnLst/>
          <a:rect l="0" t="0" r="0" b="0"/>
          <a:pathLst>
            <a:path>
              <a:moveTo>
                <a:pt x="0" y="877973"/>
              </a:moveTo>
              <a:lnTo>
                <a:pt x="230380" y="877973"/>
              </a:lnTo>
              <a:lnTo>
                <a:pt x="230380" y="0"/>
              </a:lnTo>
              <a:lnTo>
                <a:pt x="460760"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010704" y="1388205"/>
        <a:ext cx="49576" cy="49576"/>
      </dsp:txXfrm>
    </dsp:sp>
    <dsp:sp modelId="{99B23C76-9C6C-4428-BA96-671C52ADE9DE}">
      <dsp:nvSpPr>
        <dsp:cNvPr id="0" name=""/>
        <dsp:cNvSpPr/>
      </dsp:nvSpPr>
      <dsp:spPr>
        <a:xfrm rot="16200000">
          <a:off x="-1123027" y="1500790"/>
          <a:ext cx="3153901" cy="702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NAVIGATION AERIENNE</a:t>
          </a:r>
          <a:endParaRPr lang="fr-FR" sz="2400" b="1" kern="1200" dirty="0"/>
        </a:p>
      </dsp:txBody>
      <dsp:txXfrm>
        <a:off x="-1123027" y="1500790"/>
        <a:ext cx="3153901" cy="702378"/>
      </dsp:txXfrm>
    </dsp:sp>
    <dsp:sp modelId="{8F28FD4D-CB61-42F5-A0EB-9A3E9641DFCF}">
      <dsp:nvSpPr>
        <dsp:cNvPr id="0" name=""/>
        <dsp:cNvSpPr/>
      </dsp:nvSpPr>
      <dsp:spPr>
        <a:xfrm>
          <a:off x="1265872" y="288032"/>
          <a:ext cx="2303801" cy="1371949"/>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Communication, navigation, surveillance/ Air Trafic Management</a:t>
          </a:r>
          <a:endParaRPr lang="fr-FR" sz="2200" b="1" kern="1200" dirty="0"/>
        </a:p>
      </dsp:txBody>
      <dsp:txXfrm>
        <a:off x="1265872" y="288032"/>
        <a:ext cx="2303801" cy="1371949"/>
      </dsp:txXfrm>
    </dsp:sp>
    <dsp:sp modelId="{41AD8E22-41F7-4BC4-A129-F159DD7A7675}">
      <dsp:nvSpPr>
        <dsp:cNvPr id="0" name=""/>
        <dsp:cNvSpPr/>
      </dsp:nvSpPr>
      <dsp:spPr>
        <a:xfrm>
          <a:off x="1268084" y="1791234"/>
          <a:ext cx="2303801" cy="702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Opérations aériennes</a:t>
          </a:r>
          <a:endParaRPr lang="fr-FR" sz="2200" b="1" kern="1200" dirty="0"/>
        </a:p>
      </dsp:txBody>
      <dsp:txXfrm>
        <a:off x="1268084" y="1791234"/>
        <a:ext cx="2303801" cy="702378"/>
      </dsp:txXfrm>
    </dsp:sp>
    <dsp:sp modelId="{D992339D-5384-4EAB-987E-5B6757FA115D}">
      <dsp:nvSpPr>
        <dsp:cNvPr id="0" name=""/>
        <dsp:cNvSpPr/>
      </dsp:nvSpPr>
      <dsp:spPr>
        <a:xfrm>
          <a:off x="1265872" y="2713549"/>
          <a:ext cx="2303801" cy="702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Exploitation</a:t>
          </a:r>
          <a:endParaRPr lang="fr-FR" sz="2200" b="1" kern="1200" dirty="0"/>
        </a:p>
      </dsp:txBody>
      <dsp:txXfrm>
        <a:off x="1265872" y="2713549"/>
        <a:ext cx="2303801" cy="702378"/>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918915" y="0"/>
          <a:ext cx="2695847" cy="2695847"/>
        </a:xfrm>
        <a:prstGeom prst="triangle">
          <a:avLst/>
        </a:prstGeom>
        <a:solidFill>
          <a:schemeClr val="bg2">
            <a:lumMod val="2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A7E3190-F950-45F3-9A89-567A6D1B1DAE}">
      <dsp:nvSpPr>
        <dsp:cNvPr id="0" name=""/>
        <dsp:cNvSpPr/>
      </dsp:nvSpPr>
      <dsp:spPr>
        <a:xfrm>
          <a:off x="2656866" y="270641"/>
          <a:ext cx="2101324" cy="355922"/>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2">
                  <a:lumMod val="75000"/>
                </a:schemeClr>
              </a:solidFill>
            </a:rPr>
            <a:t>Bureaux d’études d’architecture</a:t>
          </a:r>
          <a:endParaRPr lang="fr-FR" sz="1400" b="1" kern="1200" dirty="0">
            <a:solidFill>
              <a:schemeClr val="tx2">
                <a:lumMod val="75000"/>
              </a:schemeClr>
            </a:solidFill>
          </a:endParaRPr>
        </a:p>
      </dsp:txBody>
      <dsp:txXfrm>
        <a:off x="2674241" y="288016"/>
        <a:ext cx="2066574" cy="321172"/>
      </dsp:txXfrm>
    </dsp:sp>
    <dsp:sp modelId="{CD5718A3-3CE4-4E27-990C-EE04E3F231CA}">
      <dsp:nvSpPr>
        <dsp:cNvPr id="0" name=""/>
        <dsp:cNvSpPr/>
      </dsp:nvSpPr>
      <dsp:spPr>
        <a:xfrm>
          <a:off x="2273673" y="661512"/>
          <a:ext cx="2100658" cy="355240"/>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2">
                  <a:lumMod val="75000"/>
                </a:schemeClr>
              </a:solidFill>
            </a:rPr>
            <a:t>Management de  projets de bâtiments</a:t>
          </a:r>
          <a:endParaRPr lang="fr-FR" sz="1400" b="1" kern="1200" dirty="0">
            <a:solidFill>
              <a:schemeClr val="tx2">
                <a:lumMod val="75000"/>
              </a:schemeClr>
            </a:solidFill>
          </a:endParaRPr>
        </a:p>
      </dsp:txBody>
      <dsp:txXfrm>
        <a:off x="2291014" y="678853"/>
        <a:ext cx="2065976" cy="320558"/>
      </dsp:txXfrm>
    </dsp:sp>
    <dsp:sp modelId="{ECEEF24C-6443-4BA5-8E80-EB257DA876C0}">
      <dsp:nvSpPr>
        <dsp:cNvPr id="0" name=""/>
        <dsp:cNvSpPr/>
      </dsp:nvSpPr>
      <dsp:spPr>
        <a:xfrm>
          <a:off x="2945575" y="1085154"/>
          <a:ext cx="2100658" cy="50322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2">
                  <a:lumMod val="75000"/>
                </a:schemeClr>
              </a:solidFill>
            </a:rPr>
            <a:t>Economie et contrôle de l’énergie dans la construction</a:t>
          </a:r>
          <a:endParaRPr lang="fr-FR" sz="1400" b="1" kern="1200" dirty="0">
            <a:solidFill>
              <a:schemeClr val="tx2">
                <a:lumMod val="75000"/>
              </a:schemeClr>
            </a:solidFill>
          </a:endParaRPr>
        </a:p>
      </dsp:txBody>
      <dsp:txXfrm>
        <a:off x="2970140" y="1109719"/>
        <a:ext cx="2051528" cy="454096"/>
      </dsp:txXfrm>
    </dsp:sp>
    <dsp:sp modelId="{5D7FA0A0-3535-4EA6-BF21-E5467B7C0590}">
      <dsp:nvSpPr>
        <dsp:cNvPr id="0" name=""/>
        <dsp:cNvSpPr/>
      </dsp:nvSpPr>
      <dsp:spPr>
        <a:xfrm>
          <a:off x="2273673" y="1606599"/>
          <a:ext cx="2100658" cy="385955"/>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2">
                  <a:lumMod val="75000"/>
                </a:schemeClr>
              </a:solidFill>
            </a:rPr>
            <a:t>Audit et management de projets</a:t>
          </a:r>
          <a:endParaRPr lang="fr-FR" sz="1400" b="1" kern="1200" dirty="0">
            <a:solidFill>
              <a:schemeClr val="tx2">
                <a:lumMod val="75000"/>
              </a:schemeClr>
            </a:solidFill>
          </a:endParaRPr>
        </a:p>
      </dsp:txBody>
      <dsp:txXfrm>
        <a:off x="2292514" y="1625440"/>
        <a:ext cx="2062976" cy="348273"/>
      </dsp:txXfrm>
    </dsp:sp>
    <dsp:sp modelId="{C3E477BD-5079-46B2-92AC-01225D574E5E}">
      <dsp:nvSpPr>
        <dsp:cNvPr id="0" name=""/>
        <dsp:cNvSpPr/>
      </dsp:nvSpPr>
      <dsp:spPr>
        <a:xfrm>
          <a:off x="2957999" y="2036730"/>
          <a:ext cx="2100658" cy="379477"/>
        </a:xfrm>
        <a:prstGeom prst="round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2">
                  <a:lumMod val="75000"/>
                </a:schemeClr>
              </a:solidFill>
            </a:rPr>
            <a:t>Collectivités locales</a:t>
          </a:r>
          <a:endParaRPr lang="fr-FR" sz="1400" b="1" kern="1200" dirty="0">
            <a:solidFill>
              <a:schemeClr val="tx2">
                <a:lumMod val="75000"/>
              </a:schemeClr>
            </a:solidFill>
          </a:endParaRPr>
        </a:p>
      </dsp:txBody>
      <dsp:txXfrm>
        <a:off x="2976524" y="2055255"/>
        <a:ext cx="2063608" cy="342427"/>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433668" y="0"/>
          <a:ext cx="4352032" cy="4352032"/>
        </a:xfrm>
        <a:prstGeom prst="triangl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1758308" y="436505"/>
          <a:ext cx="5101353" cy="977007"/>
        </a:xfrm>
        <a:prstGeom prst="round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b="1" kern="1200" dirty="0" smtClean="0">
              <a:solidFill>
                <a:schemeClr val="bg2">
                  <a:lumMod val="25000"/>
                </a:schemeClr>
              </a:solidFill>
            </a:rPr>
            <a:t>Secteur des Finances, Comptable, Banques,  </a:t>
          </a:r>
          <a:endParaRPr lang="fr-FR" sz="1800" b="1" kern="1200" dirty="0">
            <a:solidFill>
              <a:schemeClr val="bg2">
                <a:lumMod val="25000"/>
              </a:schemeClr>
            </a:solidFill>
          </a:endParaRPr>
        </a:p>
      </dsp:txBody>
      <dsp:txXfrm>
        <a:off x="1806002" y="484199"/>
        <a:ext cx="5005965" cy="881619"/>
      </dsp:txXfrm>
    </dsp:sp>
    <dsp:sp modelId="{C3E477BD-5079-46B2-92AC-01225D574E5E}">
      <dsp:nvSpPr>
        <dsp:cNvPr id="0" name=""/>
        <dsp:cNvSpPr/>
      </dsp:nvSpPr>
      <dsp:spPr>
        <a:xfrm>
          <a:off x="2289447" y="1674699"/>
          <a:ext cx="4175990" cy="794221"/>
        </a:xfrm>
        <a:prstGeom prst="roundRect">
          <a:avLst/>
        </a:prstGeom>
        <a:solidFill>
          <a:schemeClr val="lt1">
            <a:alpha val="90000"/>
            <a:hueOff val="0"/>
            <a:satOff val="0"/>
            <a:lumOff val="0"/>
            <a:alphaOff val="0"/>
          </a:schemeClr>
        </a:solidFill>
        <a:ln w="9525" cap="flat" cmpd="sng" algn="ctr">
          <a:solidFill>
            <a:schemeClr val="accent3">
              <a:shade val="80000"/>
              <a:hueOff val="109454"/>
              <a:satOff val="-716"/>
              <a:lumOff val="1227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bg2">
                  <a:lumMod val="25000"/>
                </a:schemeClr>
              </a:solidFill>
            </a:rPr>
            <a:t>Gestionnaire des stocks,  Ressources Humaines, Chargés des Moyens Généraux, </a:t>
          </a:r>
          <a:endParaRPr lang="fr-FR" sz="1800" b="1" u="none" kern="1200" dirty="0">
            <a:solidFill>
              <a:schemeClr val="bg2">
                <a:lumMod val="25000"/>
              </a:schemeClr>
            </a:solidFill>
          </a:endParaRPr>
        </a:p>
      </dsp:txBody>
      <dsp:txXfrm>
        <a:off x="2328218" y="1713470"/>
        <a:ext cx="4098448" cy="716679"/>
      </dsp:txXfrm>
    </dsp:sp>
    <dsp:sp modelId="{AD869E1A-99B4-4011-AEE1-E335A547ADA1}">
      <dsp:nvSpPr>
        <dsp:cNvPr id="0" name=""/>
        <dsp:cNvSpPr/>
      </dsp:nvSpPr>
      <dsp:spPr>
        <a:xfrm>
          <a:off x="1914119" y="2687641"/>
          <a:ext cx="4926646" cy="806360"/>
        </a:xfrm>
        <a:prstGeom prst="roundRect">
          <a:avLst/>
        </a:prstGeom>
        <a:solidFill>
          <a:schemeClr val="lt1">
            <a:alpha val="90000"/>
            <a:hueOff val="0"/>
            <a:satOff val="0"/>
            <a:lumOff val="0"/>
            <a:alphaOff val="0"/>
          </a:schemeClr>
        </a:solidFill>
        <a:ln w="9525" cap="flat" cmpd="sng" algn="ctr">
          <a:solidFill>
            <a:schemeClr val="accent3">
              <a:shade val="80000"/>
              <a:hueOff val="218909"/>
              <a:satOff val="-1431"/>
              <a:lumOff val="2455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chemeClr val="bg2">
                  <a:lumMod val="25000"/>
                </a:schemeClr>
              </a:solidFill>
            </a:rPr>
            <a:t>Commercial, Déclarant en Douanes, Cadre d’Etude Approvisionnement,  Impôts</a:t>
          </a:r>
          <a:endParaRPr lang="fr-FR" sz="1800" b="1" u="none" kern="1200" dirty="0">
            <a:solidFill>
              <a:schemeClr val="bg2">
                <a:lumMod val="25000"/>
              </a:schemeClr>
            </a:solidFill>
          </a:endParaRPr>
        </a:p>
      </dsp:txBody>
      <dsp:txXfrm>
        <a:off x="1953482" y="2727004"/>
        <a:ext cx="4847920" cy="7276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86DCF-BDB7-4173-9267-FEEFDC718A8F}">
      <dsp:nvSpPr>
        <dsp:cNvPr id="0" name=""/>
        <dsp:cNvSpPr/>
      </dsp:nvSpPr>
      <dsp:spPr>
        <a:xfrm>
          <a:off x="769758" y="1836204"/>
          <a:ext cx="456388" cy="434821"/>
        </a:xfrm>
        <a:custGeom>
          <a:avLst/>
          <a:gdLst/>
          <a:ahLst/>
          <a:cxnLst/>
          <a:rect l="0" t="0" r="0" b="0"/>
          <a:pathLst>
            <a:path>
              <a:moveTo>
                <a:pt x="0" y="0"/>
              </a:moveTo>
              <a:lnTo>
                <a:pt x="228194" y="0"/>
              </a:lnTo>
              <a:lnTo>
                <a:pt x="228194" y="434821"/>
              </a:lnTo>
              <a:lnTo>
                <a:pt x="456388" y="43482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82193" y="2037855"/>
        <a:ext cx="31518" cy="31518"/>
      </dsp:txXfrm>
    </dsp:sp>
    <dsp:sp modelId="{AD5C507C-3B55-4FBE-B455-2A7676271099}">
      <dsp:nvSpPr>
        <dsp:cNvPr id="0" name=""/>
        <dsp:cNvSpPr/>
      </dsp:nvSpPr>
      <dsp:spPr>
        <a:xfrm>
          <a:off x="769758" y="1359973"/>
          <a:ext cx="455293" cy="476230"/>
        </a:xfrm>
        <a:custGeom>
          <a:avLst/>
          <a:gdLst/>
          <a:ahLst/>
          <a:cxnLst/>
          <a:rect l="0" t="0" r="0" b="0"/>
          <a:pathLst>
            <a:path>
              <a:moveTo>
                <a:pt x="0" y="476230"/>
              </a:moveTo>
              <a:lnTo>
                <a:pt x="227646" y="476230"/>
              </a:lnTo>
              <a:lnTo>
                <a:pt x="227646" y="0"/>
              </a:lnTo>
              <a:lnTo>
                <a:pt x="455293" y="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80933" y="1581617"/>
        <a:ext cx="32942" cy="32942"/>
      </dsp:txXfrm>
    </dsp:sp>
    <dsp:sp modelId="{99B23C76-9C6C-4428-BA96-671C52ADE9DE}">
      <dsp:nvSpPr>
        <dsp:cNvPr id="0" name=""/>
        <dsp:cNvSpPr/>
      </dsp:nvSpPr>
      <dsp:spPr>
        <a:xfrm rot="16200000">
          <a:off x="-1411453" y="1488346"/>
          <a:ext cx="3666709" cy="69571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Télécommunications spatiales</a:t>
          </a:r>
          <a:endParaRPr lang="fr-FR" sz="2400" b="1" kern="1200" dirty="0"/>
        </a:p>
      </dsp:txBody>
      <dsp:txXfrm>
        <a:off x="-1411453" y="1488346"/>
        <a:ext cx="3666709" cy="695714"/>
      </dsp:txXfrm>
    </dsp:sp>
    <dsp:sp modelId="{8F28FD4D-CB61-42F5-A0EB-9A3E9641DFCF}">
      <dsp:nvSpPr>
        <dsp:cNvPr id="0" name=""/>
        <dsp:cNvSpPr/>
      </dsp:nvSpPr>
      <dsp:spPr>
        <a:xfrm>
          <a:off x="1225051" y="1012116"/>
          <a:ext cx="3020289" cy="69571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Télécommunications spatiales</a:t>
          </a:r>
          <a:endParaRPr lang="fr-FR" sz="2200" b="1" kern="1200" dirty="0"/>
        </a:p>
      </dsp:txBody>
      <dsp:txXfrm>
        <a:off x="1225051" y="1012116"/>
        <a:ext cx="3020289" cy="695714"/>
      </dsp:txXfrm>
    </dsp:sp>
    <dsp:sp modelId="{D992339D-5384-4EAB-987E-5B6757FA115D}">
      <dsp:nvSpPr>
        <dsp:cNvPr id="0" name=""/>
        <dsp:cNvSpPr/>
      </dsp:nvSpPr>
      <dsp:spPr>
        <a:xfrm>
          <a:off x="1226146" y="1923168"/>
          <a:ext cx="3001121" cy="69571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Propulsions spatiales</a:t>
          </a:r>
          <a:endParaRPr lang="fr-FR" sz="2200" b="1" kern="1200" dirty="0"/>
        </a:p>
      </dsp:txBody>
      <dsp:txXfrm>
        <a:off x="1226146" y="1923168"/>
        <a:ext cx="3001121" cy="6957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rgbClr val="BF7F3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7180"/>
          <a:ext cx="3392265" cy="1584553"/>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fr-FR" sz="1800" b="1" kern="1200" dirty="0" smtClean="0">
              <a:solidFill>
                <a:schemeClr val="tx1">
                  <a:lumMod val="95000"/>
                  <a:lumOff val="5000"/>
                </a:schemeClr>
              </a:solidFill>
            </a:rPr>
            <a:t>Service de maintenance de:</a:t>
          </a:r>
        </a:p>
        <a:p>
          <a:pPr lvl="0" algn="ctr" defTabSz="800100">
            <a:lnSpc>
              <a:spcPct val="90000"/>
            </a:lnSpc>
            <a:spcBef>
              <a:spcPct val="0"/>
            </a:spcBef>
            <a:spcAft>
              <a:spcPts val="0"/>
            </a:spcAft>
          </a:pPr>
          <a:r>
            <a:rPr lang="fr-FR" sz="1800" b="1" kern="1200" dirty="0" smtClean="0">
              <a:solidFill>
                <a:schemeClr val="tx1">
                  <a:lumMod val="95000"/>
                  <a:lumOff val="5000"/>
                </a:schemeClr>
              </a:solidFill>
            </a:rPr>
            <a:t>Air Algérie</a:t>
          </a:r>
        </a:p>
        <a:p>
          <a:pPr lvl="0" algn="ctr" defTabSz="800100">
            <a:lnSpc>
              <a:spcPct val="90000"/>
            </a:lnSpc>
            <a:spcBef>
              <a:spcPct val="0"/>
            </a:spcBef>
            <a:spcAft>
              <a:spcPts val="0"/>
            </a:spcAft>
          </a:pPr>
          <a:r>
            <a:rPr lang="fr-FR" sz="1800" b="1" kern="1200" dirty="0" smtClean="0">
              <a:solidFill>
                <a:schemeClr val="tx1">
                  <a:lumMod val="95000"/>
                  <a:lumOff val="5000"/>
                </a:schemeClr>
              </a:solidFill>
            </a:rPr>
            <a:t>Tassili Airlines</a:t>
          </a:r>
        </a:p>
        <a:p>
          <a:pPr lvl="0" algn="ctr" defTabSz="800100">
            <a:lnSpc>
              <a:spcPct val="90000"/>
            </a:lnSpc>
            <a:spcBef>
              <a:spcPct val="0"/>
            </a:spcBef>
            <a:spcAft>
              <a:spcPts val="0"/>
            </a:spcAft>
          </a:pPr>
          <a:r>
            <a:rPr lang="fr-FR" sz="1800" b="1" kern="1200" dirty="0" smtClean="0">
              <a:solidFill>
                <a:schemeClr val="tx1">
                  <a:lumMod val="95000"/>
                  <a:lumOff val="5000"/>
                </a:schemeClr>
              </a:solidFill>
            </a:rPr>
            <a:t>Commandement des forces aériennes</a:t>
          </a:r>
        </a:p>
        <a:p>
          <a:pPr lvl="0" algn="ctr" defTabSz="800100">
            <a:lnSpc>
              <a:spcPct val="90000"/>
            </a:lnSpc>
            <a:spcBef>
              <a:spcPct val="0"/>
            </a:spcBef>
            <a:spcAft>
              <a:spcPts val="0"/>
            </a:spcAft>
          </a:pPr>
          <a:endParaRPr lang="fr-FR" sz="1800" b="1" kern="1200" dirty="0">
            <a:solidFill>
              <a:schemeClr val="tx1">
                <a:lumMod val="95000"/>
                <a:lumOff val="5000"/>
              </a:schemeClr>
            </a:solidFill>
          </a:endParaRPr>
        </a:p>
      </dsp:txBody>
      <dsp:txXfrm>
        <a:off x="3117476" y="514532"/>
        <a:ext cx="3237561" cy="1429849"/>
      </dsp:txXfrm>
    </dsp:sp>
    <dsp:sp modelId="{5D7FA0A0-3535-4EA6-BF21-E5467B7C0590}">
      <dsp:nvSpPr>
        <dsp:cNvPr id="0" name=""/>
        <dsp:cNvSpPr/>
      </dsp:nvSpPr>
      <dsp:spPr>
        <a:xfrm>
          <a:off x="3047988" y="2141577"/>
          <a:ext cx="3391190" cy="1602840"/>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1">
                  <a:lumMod val="95000"/>
                  <a:lumOff val="5000"/>
                </a:schemeClr>
              </a:solidFill>
            </a:rPr>
            <a:t>Organismes de contrôle technique VERITAL</a:t>
          </a:r>
        </a:p>
        <a:p>
          <a:pPr lvl="0" algn="ctr" defTabSz="800100">
            <a:lnSpc>
              <a:spcPct val="90000"/>
            </a:lnSpc>
            <a:spcBef>
              <a:spcPct val="0"/>
            </a:spcBef>
            <a:spcAft>
              <a:spcPct val="35000"/>
            </a:spcAft>
          </a:pPr>
          <a:r>
            <a:rPr lang="fr-FR" sz="1800" b="1" kern="1200" dirty="0" smtClean="0">
              <a:solidFill>
                <a:schemeClr val="tx1">
                  <a:lumMod val="95000"/>
                  <a:lumOff val="5000"/>
                </a:schemeClr>
              </a:solidFill>
            </a:rPr>
            <a:t>Administration de la navigation aérienne </a:t>
          </a:r>
          <a:endParaRPr lang="fr-FR" sz="1800" b="1" kern="1200" dirty="0">
            <a:solidFill>
              <a:schemeClr val="tx1">
                <a:lumMod val="95000"/>
                <a:lumOff val="5000"/>
              </a:schemeClr>
            </a:solidFill>
          </a:endParaRPr>
        </a:p>
      </dsp:txBody>
      <dsp:txXfrm>
        <a:off x="3126232" y="2219821"/>
        <a:ext cx="3234702" cy="14463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C08B-E0FB-4DF3-A943-A261137759D5}">
      <dsp:nvSpPr>
        <dsp:cNvPr id="0" name=""/>
        <dsp:cNvSpPr/>
      </dsp:nvSpPr>
      <dsp:spPr>
        <a:xfrm>
          <a:off x="768398" y="1836204"/>
          <a:ext cx="456834" cy="870493"/>
        </a:xfrm>
        <a:custGeom>
          <a:avLst/>
          <a:gdLst/>
          <a:ahLst/>
          <a:cxnLst/>
          <a:rect l="0" t="0" r="0" b="0"/>
          <a:pathLst>
            <a:path>
              <a:moveTo>
                <a:pt x="0" y="0"/>
              </a:moveTo>
              <a:lnTo>
                <a:pt x="228417" y="0"/>
              </a:lnTo>
              <a:lnTo>
                <a:pt x="228417" y="870493"/>
              </a:lnTo>
              <a:lnTo>
                <a:pt x="456834" y="870493"/>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972239" y="2246873"/>
        <a:ext cx="49154" cy="49154"/>
      </dsp:txXfrm>
    </dsp:sp>
    <dsp:sp modelId="{26C86DCF-BDB7-4173-9267-FEEFDC718A8F}">
      <dsp:nvSpPr>
        <dsp:cNvPr id="0" name=""/>
        <dsp:cNvSpPr/>
      </dsp:nvSpPr>
      <dsp:spPr>
        <a:xfrm>
          <a:off x="768398" y="1790484"/>
          <a:ext cx="456834" cy="91440"/>
        </a:xfrm>
        <a:custGeom>
          <a:avLst/>
          <a:gdLst/>
          <a:ahLst/>
          <a:cxnLst/>
          <a:rect l="0" t="0" r="0" b="0"/>
          <a:pathLst>
            <a:path>
              <a:moveTo>
                <a:pt x="0" y="45720"/>
              </a:moveTo>
              <a:lnTo>
                <a:pt x="456834" y="4572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85395" y="1824783"/>
        <a:ext cx="22841" cy="22841"/>
      </dsp:txXfrm>
    </dsp:sp>
    <dsp:sp modelId="{AD5C507C-3B55-4FBE-B455-2A7676271099}">
      <dsp:nvSpPr>
        <dsp:cNvPr id="0" name=""/>
        <dsp:cNvSpPr/>
      </dsp:nvSpPr>
      <dsp:spPr>
        <a:xfrm>
          <a:off x="768398" y="924261"/>
          <a:ext cx="455738" cy="911942"/>
        </a:xfrm>
        <a:custGeom>
          <a:avLst/>
          <a:gdLst/>
          <a:ahLst/>
          <a:cxnLst/>
          <a:rect l="0" t="0" r="0" b="0"/>
          <a:pathLst>
            <a:path>
              <a:moveTo>
                <a:pt x="0" y="911942"/>
              </a:moveTo>
              <a:lnTo>
                <a:pt x="227869" y="911942"/>
              </a:lnTo>
              <a:lnTo>
                <a:pt x="227869" y="0"/>
              </a:lnTo>
              <a:lnTo>
                <a:pt x="455738" y="0"/>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970781" y="1354745"/>
        <a:ext cx="50973" cy="50973"/>
      </dsp:txXfrm>
    </dsp:sp>
    <dsp:sp modelId="{99B23C76-9C6C-4428-BA96-671C52ADE9DE}">
      <dsp:nvSpPr>
        <dsp:cNvPr id="0" name=""/>
        <dsp:cNvSpPr/>
      </dsp:nvSpPr>
      <dsp:spPr>
        <a:xfrm rot="16200000">
          <a:off x="-1414945" y="1488006"/>
          <a:ext cx="3670293" cy="69639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dirty="0" smtClean="0"/>
            <a:t>Energies renouvelables</a:t>
          </a:r>
          <a:endParaRPr lang="fr-FR" sz="2400" b="1" kern="1200" dirty="0"/>
        </a:p>
      </dsp:txBody>
      <dsp:txXfrm>
        <a:off x="-1414945" y="1488006"/>
        <a:ext cx="3670293" cy="696394"/>
      </dsp:txXfrm>
    </dsp:sp>
    <dsp:sp modelId="{8F28FD4D-CB61-42F5-A0EB-9A3E9641DFCF}">
      <dsp:nvSpPr>
        <dsp:cNvPr id="0" name=""/>
        <dsp:cNvSpPr/>
      </dsp:nvSpPr>
      <dsp:spPr>
        <a:xfrm>
          <a:off x="1224137" y="576063"/>
          <a:ext cx="3023242" cy="69639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Conversion </a:t>
          </a:r>
          <a:r>
            <a:rPr lang="fr-FR" sz="2200" b="1" kern="1200" dirty="0" err="1" smtClean="0"/>
            <a:t>thermmique</a:t>
          </a:r>
          <a:endParaRPr lang="fr-FR" sz="2200" b="1" kern="1200" dirty="0"/>
        </a:p>
      </dsp:txBody>
      <dsp:txXfrm>
        <a:off x="1224137" y="576063"/>
        <a:ext cx="3023242" cy="696394"/>
      </dsp:txXfrm>
    </dsp:sp>
    <dsp:sp modelId="{D992339D-5384-4EAB-987E-5B6757FA115D}">
      <dsp:nvSpPr>
        <dsp:cNvPr id="0" name=""/>
        <dsp:cNvSpPr/>
      </dsp:nvSpPr>
      <dsp:spPr>
        <a:xfrm>
          <a:off x="1225233" y="1488006"/>
          <a:ext cx="3004055" cy="69639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Conversion </a:t>
          </a:r>
          <a:r>
            <a:rPr lang="fr-FR" sz="2200" b="1" kern="1200" dirty="0" err="1" smtClean="0"/>
            <a:t>photovoltaique</a:t>
          </a:r>
          <a:endParaRPr lang="fr-FR" sz="2200" b="1" kern="1200" dirty="0"/>
        </a:p>
      </dsp:txBody>
      <dsp:txXfrm>
        <a:off x="1225233" y="1488006"/>
        <a:ext cx="3004055" cy="696394"/>
      </dsp:txXfrm>
    </dsp:sp>
    <dsp:sp modelId="{846EFAB4-EAE1-4E6C-B88B-7E52796C5205}">
      <dsp:nvSpPr>
        <dsp:cNvPr id="0" name=""/>
        <dsp:cNvSpPr/>
      </dsp:nvSpPr>
      <dsp:spPr>
        <a:xfrm>
          <a:off x="1225233" y="2358500"/>
          <a:ext cx="3023036" cy="69639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r-FR" sz="2200" b="1" kern="1200" dirty="0" smtClean="0"/>
            <a:t>Habitat bioclimatique</a:t>
          </a:r>
          <a:endParaRPr lang="fr-FR" sz="2200" b="1" kern="1200" dirty="0"/>
        </a:p>
      </dsp:txBody>
      <dsp:txXfrm>
        <a:off x="1225233" y="2358500"/>
        <a:ext cx="3023036" cy="6963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447EB-C94D-45D4-AFE5-AD856F6F8475}">
      <dsp:nvSpPr>
        <dsp:cNvPr id="0" name=""/>
        <dsp:cNvSpPr/>
      </dsp:nvSpPr>
      <dsp:spPr>
        <a:xfrm rot="5400000">
          <a:off x="860940" y="0"/>
          <a:ext cx="4352032" cy="4352032"/>
        </a:xfrm>
        <a:prstGeom prst="triangle">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7E3190-F950-45F3-9A89-567A6D1B1DAE}">
      <dsp:nvSpPr>
        <dsp:cNvPr id="0" name=""/>
        <dsp:cNvSpPr/>
      </dsp:nvSpPr>
      <dsp:spPr>
        <a:xfrm>
          <a:off x="3040124" y="437040"/>
          <a:ext cx="3392265" cy="1873097"/>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Offres diversifiées: de la PME/PMI à la multinationale</a:t>
          </a:r>
          <a:endParaRPr lang="fr-FR" sz="2000" b="1" kern="1200" dirty="0">
            <a:solidFill>
              <a:srgbClr val="0070C0"/>
            </a:solidFill>
          </a:endParaRPr>
        </a:p>
      </dsp:txBody>
      <dsp:txXfrm>
        <a:off x="3131561" y="528477"/>
        <a:ext cx="3209391" cy="1690223"/>
      </dsp:txXfrm>
    </dsp:sp>
    <dsp:sp modelId="{5D7FA0A0-3535-4EA6-BF21-E5467B7C0590}">
      <dsp:nvSpPr>
        <dsp:cNvPr id="0" name=""/>
        <dsp:cNvSpPr/>
      </dsp:nvSpPr>
      <dsp:spPr>
        <a:xfrm>
          <a:off x="3047988" y="2492052"/>
          <a:ext cx="3391190" cy="135877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solidFill>
                <a:srgbClr val="0070C0"/>
              </a:solidFill>
            </a:rPr>
            <a:t>Domaines variés: conception, fabrication, installation, maintenance…    </a:t>
          </a:r>
          <a:endParaRPr lang="fr-FR" sz="2000" b="1" kern="1200" dirty="0">
            <a:solidFill>
              <a:srgbClr val="0070C0"/>
            </a:solidFill>
          </a:endParaRPr>
        </a:p>
      </dsp:txBody>
      <dsp:txXfrm>
        <a:off x="3114318" y="2558382"/>
        <a:ext cx="3258530" cy="122611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EFBC0-4A9C-4C71-9D72-07B93DBF2CFA}" type="datetimeFigureOut">
              <a:rPr lang="fr-FR" smtClean="0"/>
              <a:pPr/>
              <a:t>28/03/2016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F7AC01-D9BA-4A51-9A66-985F067F9575}" type="slidenum">
              <a:rPr lang="fr-FR" smtClean="0"/>
              <a:pPr/>
              <a:t>‹N°›</a:t>
            </a:fld>
            <a:endParaRPr lang="fr-FR"/>
          </a:p>
        </p:txBody>
      </p:sp>
    </p:spTree>
    <p:extLst>
      <p:ext uri="{BB962C8B-B14F-4D97-AF65-F5344CB8AC3E}">
        <p14:creationId xmlns:p14="http://schemas.microsoft.com/office/powerpoint/2010/main" val="131242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3F7AC01-D9BA-4A51-9A66-985F067F9575}" type="slidenum">
              <a:rPr lang="fr-FR" smtClean="0"/>
              <a:pPr/>
              <a:t>20</a:t>
            </a:fld>
            <a:endParaRPr lang="fr-FR"/>
          </a:p>
        </p:txBody>
      </p:sp>
    </p:spTree>
    <p:extLst>
      <p:ext uri="{BB962C8B-B14F-4D97-AF65-F5344CB8AC3E}">
        <p14:creationId xmlns:p14="http://schemas.microsoft.com/office/powerpoint/2010/main" val="319507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F7AC01-D9BA-4A51-9A66-985F067F9575}" type="slidenum">
              <a:rPr lang="fr-FR" smtClean="0"/>
              <a:pPr/>
              <a:t>33</a:t>
            </a:fld>
            <a:endParaRPr lang="fr-FR"/>
          </a:p>
        </p:txBody>
      </p:sp>
    </p:spTree>
    <p:extLst>
      <p:ext uri="{BB962C8B-B14F-4D97-AF65-F5344CB8AC3E}">
        <p14:creationId xmlns:p14="http://schemas.microsoft.com/office/powerpoint/2010/main" val="73682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F7AC01-D9BA-4A51-9A66-985F067F9575}" type="slidenum">
              <a:rPr lang="fr-FR" smtClean="0"/>
              <a:pPr/>
              <a:t>108</a:t>
            </a:fld>
            <a:endParaRPr lang="fr-FR"/>
          </a:p>
        </p:txBody>
      </p:sp>
    </p:spTree>
    <p:extLst>
      <p:ext uri="{BB962C8B-B14F-4D97-AF65-F5344CB8AC3E}">
        <p14:creationId xmlns:p14="http://schemas.microsoft.com/office/powerpoint/2010/main" val="46278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4759"/>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755576" y="1988840"/>
            <a:ext cx="4788024" cy="1008112"/>
          </a:xfrm>
          <a:noFill/>
          <a:ln>
            <a:noFill/>
          </a:ln>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4" name="Espace réservé de la date 3"/>
          <p:cNvSpPr>
            <a:spLocks noGrp="1"/>
          </p:cNvSpPr>
          <p:nvPr>
            <p:ph type="dt" sz="half" idx="10"/>
          </p:nvPr>
        </p:nvSpPr>
        <p:spPr/>
        <p:txBody>
          <a:bodyPr/>
          <a:lstStyle/>
          <a:p>
            <a:fld id="{D17E3B12-41D7-46EB-9B44-60A06A0465A4}" type="datetimeFigureOut">
              <a:rPr lang="fr-FR" smtClean="0"/>
              <a:pPr/>
              <a:t>28/03/2016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23529800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7E3B12-41D7-46EB-9B44-60A06A0465A4}" type="datetimeFigureOut">
              <a:rPr lang="fr-FR" smtClean="0"/>
              <a:pPr/>
              <a:t>28/03/2016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4024472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7E3B12-41D7-46EB-9B44-60A06A0465A4}" type="datetimeFigureOut">
              <a:rPr lang="fr-FR" smtClean="0"/>
              <a:pPr/>
              <a:t>28/03/2016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310483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7E3B12-41D7-46EB-9B44-60A06A0465A4}" type="datetimeFigureOut">
              <a:rPr lang="fr-FR" smtClean="0"/>
              <a:pPr/>
              <a:t>28/03/2016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17561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17E3B12-41D7-46EB-9B44-60A06A0465A4}" type="datetimeFigureOut">
              <a:rPr lang="fr-FR" smtClean="0"/>
              <a:pPr/>
              <a:t>28/03/2016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231983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17E3B12-41D7-46EB-9B44-60A06A0465A4}" type="datetimeFigureOut">
              <a:rPr lang="fr-FR" smtClean="0"/>
              <a:pPr/>
              <a:t>28/03/2016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278878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17E3B12-41D7-46EB-9B44-60A06A0465A4}" type="datetimeFigureOut">
              <a:rPr lang="fr-FR" smtClean="0"/>
              <a:pPr/>
              <a:t>28/03/2016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170190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17E3B12-41D7-46EB-9B44-60A06A0465A4}" type="datetimeFigureOut">
              <a:rPr lang="fr-FR" smtClean="0"/>
              <a:pPr/>
              <a:t>28/03/2016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108399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17E3B12-41D7-46EB-9B44-60A06A0465A4}" type="datetimeFigureOut">
              <a:rPr lang="fr-FR" smtClean="0"/>
              <a:pPr/>
              <a:t>28/03/2016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358073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17E3B12-41D7-46EB-9B44-60A06A0465A4}" type="datetimeFigureOut">
              <a:rPr lang="fr-FR" smtClean="0"/>
              <a:pPr/>
              <a:t>28/03/2016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389253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17E3B12-41D7-46EB-9B44-60A06A0465A4}" type="datetimeFigureOut">
              <a:rPr lang="fr-FR" smtClean="0"/>
              <a:pPr/>
              <a:t>28/03/2016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A8A600-30E1-49E0-A3AB-69EC13FDBC56}" type="slidenum">
              <a:rPr lang="fr-FR" smtClean="0"/>
              <a:pPr/>
              <a:t>‹N°›</a:t>
            </a:fld>
            <a:endParaRPr lang="fr-FR"/>
          </a:p>
        </p:txBody>
      </p:sp>
    </p:spTree>
    <p:extLst>
      <p:ext uri="{BB962C8B-B14F-4D97-AF65-F5344CB8AC3E}">
        <p14:creationId xmlns:p14="http://schemas.microsoft.com/office/powerpoint/2010/main" val="547398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13">
            <a:extLst>
              <a:ext uri="{28A0092B-C50C-407E-A947-70E740481C1C}">
                <a14:useLocalDpi xmlns:a14="http://schemas.microsoft.com/office/drawing/2010/main" val="0"/>
              </a:ext>
            </a:extLst>
          </a:blip>
          <a:srcRect t="27876" b="48018"/>
          <a:stretch/>
        </p:blipFill>
        <p:spPr>
          <a:xfrm>
            <a:off x="0" y="0"/>
            <a:ext cx="9144000" cy="1530850"/>
          </a:xfrm>
          <a:prstGeom prst="rect">
            <a:avLst/>
          </a:prstGeom>
        </p:spPr>
      </p:pic>
      <p:sp>
        <p:nvSpPr>
          <p:cNvPr id="2" name="Espace réservé du titre 1"/>
          <p:cNvSpPr>
            <a:spLocks noGrp="1"/>
          </p:cNvSpPr>
          <p:nvPr>
            <p:ph type="title"/>
          </p:nvPr>
        </p:nvSpPr>
        <p:spPr>
          <a:xfrm>
            <a:off x="6807" y="5128"/>
            <a:ext cx="5645313" cy="1525722"/>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E3B12-41D7-46EB-9B44-60A06A0465A4}" type="datetimeFigureOut">
              <a:rPr lang="fr-FR" smtClean="0"/>
              <a:pPr/>
              <a:t>28/03/2016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8A600-30E1-49E0-A3AB-69EC13FDBC56}" type="slidenum">
              <a:rPr lang="fr-FR" smtClean="0"/>
              <a:pPr/>
              <a:t>‹N°›</a:t>
            </a:fld>
            <a:endParaRPr lang="fr-FR"/>
          </a:p>
        </p:txBody>
      </p:sp>
    </p:spTree>
    <p:extLst>
      <p:ext uri="{BB962C8B-B14F-4D97-AF65-F5344CB8AC3E}">
        <p14:creationId xmlns:p14="http://schemas.microsoft.com/office/powerpoint/2010/main" val="273636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3.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image" Target="../media/image3.png"/><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3.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3.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3.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3.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3.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12" Type="http://schemas.openxmlformats.org/officeDocument/2006/relationships/image" Target="../media/image3.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3.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3.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12" Type="http://schemas.openxmlformats.org/officeDocument/2006/relationships/image" Target="../media/image3.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3.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3.pn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3.pn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3.png"/><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3.pn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3.pn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3.pn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9.jpeg"/></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3.pn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3.pn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41.xml"/><Relationship Id="rId7" Type="http://schemas.openxmlformats.org/officeDocument/2006/relationships/image" Target="../media/image3.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3.png"/><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3.png"/><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3463" cy="6885384"/>
          </a:xfrm>
          <a:prstGeom prst="rect">
            <a:avLst/>
          </a:prstGeom>
        </p:spPr>
      </p:pic>
      <p:sp>
        <p:nvSpPr>
          <p:cNvPr id="5" name="Titre 3"/>
          <p:cNvSpPr txBox="1">
            <a:spLocks/>
          </p:cNvSpPr>
          <p:nvPr/>
        </p:nvSpPr>
        <p:spPr>
          <a:xfrm>
            <a:off x="611560" y="2204864"/>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z="5400" smtClean="0">
                <a:solidFill>
                  <a:srgbClr val="FFFF00"/>
                </a:solidFill>
                <a:effectLst/>
              </a:rPr>
              <a:t>FILIÈRES À RECRUTEMENT  NATIONAL</a:t>
            </a:r>
            <a:br>
              <a:rPr lang="fr-FR" sz="5400" smtClean="0">
                <a:solidFill>
                  <a:srgbClr val="FFFF00"/>
                </a:solidFill>
                <a:effectLst/>
              </a:rPr>
            </a:br>
            <a:endParaRPr lang="fr-FR" sz="5400" dirty="0">
              <a:solidFill>
                <a:srgbClr val="FFFF00"/>
              </a:solidFill>
              <a:effectLst/>
            </a:endParaRPr>
          </a:p>
        </p:txBody>
      </p:sp>
    </p:spTree>
    <p:extLst>
      <p:ext uri="{BB962C8B-B14F-4D97-AF65-F5344CB8AC3E}">
        <p14:creationId xmlns:p14="http://schemas.microsoft.com/office/powerpoint/2010/main" val="212442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a:t>ENERGIES RENOUVELABLES</a:t>
            </a:r>
            <a:endParaRPr lang="fr-BE" dirty="0"/>
          </a:p>
        </p:txBody>
      </p:sp>
      <p:graphicFrame>
        <p:nvGraphicFramePr>
          <p:cNvPr id="4" name="Diagramme 3"/>
          <p:cNvGraphicFramePr/>
          <p:nvPr>
            <p:extLst>
              <p:ext uri="{D42A27DB-BD31-4B8C-83A1-F6EECF244321}">
                <p14:modId xmlns:p14="http://schemas.microsoft.com/office/powerpoint/2010/main" val="2741803820"/>
              </p:ext>
            </p:extLst>
          </p:nvPr>
        </p:nvGraphicFramePr>
        <p:xfrm>
          <a:off x="2627784" y="3068960"/>
          <a:ext cx="43204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5496" y="1558475"/>
            <a:ext cx="9144000" cy="1412694"/>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 </a:t>
            </a:r>
            <a:r>
              <a:rPr lang="fr-FR" sz="2400" b="1" dirty="0" smtClean="0">
                <a:solidFill>
                  <a:srgbClr val="0070C0"/>
                </a:solidFill>
              </a:rPr>
              <a:t>   </a:t>
            </a:r>
          </a:p>
          <a:p>
            <a:pPr marL="0" lvl="1" indent="0" algn="ctr">
              <a:lnSpc>
                <a:spcPct val="110000"/>
              </a:lnSpc>
              <a:spcBef>
                <a:spcPts val="0"/>
              </a:spcBef>
              <a:buNone/>
            </a:pPr>
            <a:r>
              <a:rPr lang="fr-FR" sz="2400" b="1" dirty="0" smtClean="0">
                <a:solidFill>
                  <a:srgbClr val="0070C0"/>
                </a:solidFill>
              </a:rPr>
              <a:t>       </a:t>
            </a:r>
          </a:p>
          <a:p>
            <a:pPr marL="0" lvl="1" indent="0">
              <a:lnSpc>
                <a:spcPct val="110000"/>
              </a:lnSpc>
              <a:spcBef>
                <a:spcPts val="0"/>
              </a:spcBef>
              <a:buNone/>
            </a:pPr>
            <a:r>
              <a:rPr lang="fr-FR" sz="2800" b="1" dirty="0" smtClean="0">
                <a:solidFill>
                  <a:srgbClr val="0070C0"/>
                </a:solidFill>
              </a:rPr>
              <a:t>                               Licence                Masters</a:t>
            </a:r>
            <a:r>
              <a:rPr lang="fr-FR" sz="2800" b="1" u="sng" dirty="0" smtClean="0">
                <a:solidFill>
                  <a:srgbClr val="0070C0"/>
                </a:solidFill>
              </a:rPr>
              <a:t> </a:t>
            </a:r>
            <a:endParaRPr lang="fr-FR" sz="2800" b="1" u="sng" dirty="0">
              <a:solidFill>
                <a:srgbClr val="0070C0"/>
              </a:solidFill>
            </a:endParaRPr>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ELECTROTECHNIQUE</a:t>
            </a:r>
          </a:p>
          <a:p>
            <a:r>
              <a:rPr lang="fr-FR" sz="3600" dirty="0"/>
              <a:t>(</a:t>
            </a:r>
            <a:r>
              <a:rPr lang="fr-FR" sz="3600" dirty="0" smtClean="0"/>
              <a:t>ENERGIES RENOUVELABLES)</a:t>
            </a:r>
          </a:p>
        </p:txBody>
      </p:sp>
    </p:spTree>
    <p:extLst>
      <p:ext uri="{BB962C8B-B14F-4D97-AF65-F5344CB8AC3E}">
        <p14:creationId xmlns:p14="http://schemas.microsoft.com/office/powerpoint/2010/main" val="9907338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sp>
        <p:nvSpPr>
          <p:cNvPr id="4" name="Rectangle 3"/>
          <p:cNvSpPr/>
          <p:nvPr/>
        </p:nvSpPr>
        <p:spPr>
          <a:xfrm>
            <a:off x="179512" y="1700808"/>
            <a:ext cx="8784976" cy="2154436"/>
          </a:xfrm>
          <a:prstGeom prst="rect">
            <a:avLst/>
          </a:prstGeom>
        </p:spPr>
        <p:txBody>
          <a:bodyPr wrap="square">
            <a:spAutoFit/>
          </a:bodyPr>
          <a:lstStyle/>
          <a:p>
            <a:pPr marL="342900" indent="-342900">
              <a:buFont typeface="Wingdings" pitchFamily="2" charset="2"/>
              <a:buChar char="v"/>
            </a:pPr>
            <a:r>
              <a:rPr lang="fr-BE" sz="2400" b="1" dirty="0"/>
              <a:t>Ecole Polytechnique d'Architecture et d'Urbanisme (EPAU)</a:t>
            </a:r>
          </a:p>
          <a:p>
            <a:r>
              <a:rPr lang="fr-BE" b="1" dirty="0"/>
              <a:t>	</a:t>
            </a:r>
            <a:r>
              <a:rPr lang="fr-BE" sz="2200" b="1" dirty="0"/>
              <a:t>Accès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préparatoires</a:t>
            </a:r>
          </a:p>
          <a:p>
            <a:endParaRPr lang="fr-BE" sz="2200" b="1" dirty="0"/>
          </a:p>
          <a:p>
            <a:r>
              <a:rPr lang="fr-BE" sz="2200" b="1" dirty="0"/>
              <a:t>	Domaine	: </a:t>
            </a:r>
            <a:r>
              <a:rPr lang="fr-BE" sz="2200" dirty="0"/>
              <a:t>Sciences et Technologie</a:t>
            </a:r>
            <a:r>
              <a:rPr lang="fr-BE" sz="2200" b="1" dirty="0"/>
              <a:t>	</a:t>
            </a:r>
          </a:p>
          <a:p>
            <a:r>
              <a:rPr lang="fr-BE" sz="2200" b="1" dirty="0"/>
              <a:t>	Filières		: </a:t>
            </a:r>
            <a:r>
              <a:rPr lang="fr-BE" sz="2200" dirty="0"/>
              <a:t>Architecture et Urbanisme</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Ecoles </a:t>
            </a:r>
            <a:r>
              <a:rPr lang="fr-FR" dirty="0" smtClean="0"/>
              <a:t>Nationales Supérieures</a:t>
            </a:r>
          </a:p>
        </p:txBody>
      </p:sp>
      <p:graphicFrame>
        <p:nvGraphicFramePr>
          <p:cNvPr id="8" name="Diagramme 7"/>
          <p:cNvGraphicFramePr/>
          <p:nvPr>
            <p:extLst>
              <p:ext uri="{D42A27DB-BD31-4B8C-83A1-F6EECF244321}">
                <p14:modId xmlns:p14="http://schemas.microsoft.com/office/powerpoint/2010/main" val="3053256693"/>
              </p:ext>
            </p:extLst>
          </p:nvPr>
        </p:nvGraphicFramePr>
        <p:xfrm>
          <a:off x="1613998" y="3912550"/>
          <a:ext cx="5112568" cy="2695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p:cNvSpPr txBox="1"/>
          <p:nvPr/>
        </p:nvSpPr>
        <p:spPr>
          <a:xfrm>
            <a:off x="1686007" y="3899369"/>
            <a:ext cx="492443" cy="2631698"/>
          </a:xfrm>
          <a:prstGeom prst="rect">
            <a:avLst/>
          </a:prstGeom>
          <a:noFill/>
        </p:spPr>
        <p:txBody>
          <a:bodyPr vert="vert270" wrap="square" rtlCol="0">
            <a:spAutoFit/>
          </a:bodyPr>
          <a:lstStyle/>
          <a:p>
            <a:pPr algn="ctr"/>
            <a:r>
              <a:rPr lang="fr-FR" sz="2000" b="1" dirty="0" smtClean="0">
                <a:solidFill>
                  <a:schemeClr val="accent2">
                    <a:lumMod val="75000"/>
                  </a:schemeClr>
                </a:solidFill>
              </a:rPr>
              <a:t>EMPLOYABILITE</a:t>
            </a:r>
            <a:endParaRPr lang="fr-FR" sz="2000" b="1" dirty="0">
              <a:solidFill>
                <a:schemeClr val="accent2">
                  <a:lumMod val="75000"/>
                </a:schemeClr>
              </a:solidFill>
            </a:endParaRPr>
          </a:p>
        </p:txBody>
      </p:sp>
    </p:spTree>
    <p:extLst>
      <p:ext uri="{BB962C8B-B14F-4D97-AF65-F5344CB8AC3E}">
        <p14:creationId xmlns:p14="http://schemas.microsoft.com/office/powerpoint/2010/main" val="8945022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a:xfrm>
            <a:off x="107504" y="1744216"/>
            <a:ext cx="8856984" cy="4997152"/>
          </a:xfrm>
        </p:spPr>
        <p:txBody>
          <a:bodyPr>
            <a:normAutofit/>
          </a:bodyPr>
          <a:lstStyle/>
          <a:p>
            <a:pPr>
              <a:buFont typeface="Wingdings" pitchFamily="2" charset="2"/>
              <a:buChar char="v"/>
            </a:pPr>
            <a:r>
              <a:rPr lang="fr-FR" sz="2400" b="1" dirty="0" smtClean="0">
                <a:solidFill>
                  <a:srgbClr val="000099"/>
                </a:solidFill>
              </a:rPr>
              <a:t> Ecole  </a:t>
            </a:r>
            <a:r>
              <a:rPr lang="fr-FR" sz="2400" b="1" dirty="0">
                <a:solidFill>
                  <a:srgbClr val="000099"/>
                </a:solidFill>
              </a:rPr>
              <a:t>Nationale  Supérieure  de  Gestion  et  Commerce  International  (</a:t>
            </a:r>
            <a:r>
              <a:rPr lang="fr-FR" sz="2400" b="1" dirty="0" smtClean="0">
                <a:solidFill>
                  <a:srgbClr val="000099"/>
                </a:solidFill>
              </a:rPr>
              <a:t>ENSGCI-Alger).</a:t>
            </a:r>
            <a:endParaRPr lang="fr-BE" sz="2400" b="1" dirty="0">
              <a:solidFill>
                <a:srgbClr val="000099"/>
              </a:solidFill>
            </a:endParaRPr>
          </a:p>
          <a:p>
            <a:pPr lvl="1"/>
            <a:r>
              <a:rPr lang="fr-BE" sz="2200" b="1" dirty="0">
                <a:solidFill>
                  <a:srgbClr val="000099"/>
                </a:solidFill>
              </a:rPr>
              <a:t>Accès	</a:t>
            </a:r>
            <a:r>
              <a:rPr lang="fr-BE" sz="2200" b="1" dirty="0" smtClean="0">
                <a:solidFill>
                  <a:srgbClr val="000099"/>
                </a:solidFill>
              </a:rPr>
              <a:t>: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a:t>
            </a:r>
            <a:r>
              <a:rPr lang="fr-BE" sz="2200" dirty="0" smtClean="0">
                <a:solidFill>
                  <a:srgbClr val="000099"/>
                </a:solidFill>
              </a:rPr>
              <a:t> concours national</a:t>
            </a:r>
            <a:br>
              <a:rPr lang="fr-BE" sz="2200" dirty="0" smtClean="0">
                <a:solidFill>
                  <a:srgbClr val="000099"/>
                </a:solidFill>
              </a:rPr>
            </a:br>
            <a:r>
              <a:rPr lang="fr-BE" sz="2200" dirty="0" smtClean="0">
                <a:solidFill>
                  <a:srgbClr val="000099"/>
                </a:solidFill>
              </a:rPr>
              <a:t>                    </a:t>
            </a:r>
            <a:r>
              <a:rPr lang="fr-BE" sz="2200" dirty="0">
                <a:solidFill>
                  <a:srgbClr val="000099"/>
                </a:solidFill>
              </a:rPr>
              <a:t>des classes </a:t>
            </a:r>
            <a:r>
              <a:rPr lang="fr-BE" sz="2200" dirty="0" smtClean="0">
                <a:solidFill>
                  <a:srgbClr val="000099"/>
                </a:solidFill>
              </a:rPr>
              <a:t>préparatoires</a:t>
            </a:r>
          </a:p>
          <a:p>
            <a:pPr lvl="1"/>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Commerce international</a:t>
            </a:r>
          </a:p>
          <a:p>
            <a:pPr marL="0" lvl="1" indent="0">
              <a:buNone/>
            </a:pPr>
            <a:endParaRPr lang="fr-BE" sz="2200" dirty="0">
              <a:solidFill>
                <a:srgbClr val="000099"/>
              </a:solidFill>
            </a:endParaRPr>
          </a:p>
          <a:p>
            <a:pPr marL="0" lvl="1" indent="0">
              <a:buNone/>
            </a:pPr>
            <a:endParaRPr lang="fr-BE" sz="2400" b="1" u="sng" dirty="0" smtClean="0">
              <a:solidFill>
                <a:srgbClr val="000099"/>
              </a:solidFill>
            </a:endParaRPr>
          </a:p>
          <a:p>
            <a:pPr marL="342900" lvl="1" indent="-342900">
              <a:buFont typeface="Wingdings" pitchFamily="2" charset="2"/>
              <a:buChar char="v"/>
            </a:pPr>
            <a:r>
              <a:rPr lang="fr-BE" sz="2400" b="1" dirty="0" smtClean="0">
                <a:solidFill>
                  <a:srgbClr val="000099"/>
                </a:solidFill>
              </a:rPr>
              <a:t>Ecole Nationale Supérieure de Sciences de Gestion </a:t>
            </a:r>
            <a:br>
              <a:rPr lang="fr-BE" sz="2400" b="1" dirty="0" smtClean="0">
                <a:solidFill>
                  <a:srgbClr val="000099"/>
                </a:solidFill>
              </a:rPr>
            </a:br>
            <a:r>
              <a:rPr lang="fr-BE" sz="2400" b="1" dirty="0" smtClean="0">
                <a:solidFill>
                  <a:srgbClr val="000099"/>
                </a:solidFill>
              </a:rPr>
              <a:t>(ENSSG -Annaba)</a:t>
            </a:r>
          </a:p>
          <a:p>
            <a:pPr marL="784225" lvl="1" indent="-342900">
              <a:buFontTx/>
              <a:buChar char="-"/>
            </a:pPr>
            <a:r>
              <a:rPr lang="fr-BE" sz="2200" b="1" dirty="0" smtClean="0">
                <a:solidFill>
                  <a:srgbClr val="000099"/>
                </a:solidFill>
              </a:rPr>
              <a:t>Accès</a:t>
            </a:r>
            <a:r>
              <a:rPr lang="fr-BE" sz="2200" b="1" dirty="0">
                <a:solidFill>
                  <a:srgbClr val="000099"/>
                </a:solidFill>
              </a:rPr>
              <a:t>	: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concours national</a:t>
            </a:r>
            <a:br>
              <a:rPr lang="fr-BE" sz="2200" dirty="0">
                <a:solidFill>
                  <a:srgbClr val="000099"/>
                </a:solidFill>
              </a:rPr>
            </a:br>
            <a:r>
              <a:rPr lang="fr-BE" sz="2200" dirty="0">
                <a:solidFill>
                  <a:srgbClr val="000099"/>
                </a:solidFill>
              </a:rPr>
              <a:t>                    des classes </a:t>
            </a:r>
            <a:r>
              <a:rPr lang="fr-BE" sz="2200" dirty="0" smtClean="0">
                <a:solidFill>
                  <a:srgbClr val="000099"/>
                </a:solidFill>
              </a:rPr>
              <a:t>préparatoire</a:t>
            </a:r>
          </a:p>
          <a:p>
            <a:pPr marL="784225" lvl="1" indent="-342900">
              <a:buFontTx/>
              <a:buChar char="-"/>
            </a:pPr>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Management publique</a:t>
            </a:r>
            <a:endParaRPr lang="fr-BE" sz="2200" dirty="0">
              <a:solidFill>
                <a:srgbClr val="000099"/>
              </a:solidFill>
            </a:endParaRPr>
          </a:p>
          <a:p>
            <a:pPr marL="457200" lvl="1" indent="0">
              <a:buNone/>
            </a:pPr>
            <a:endParaRPr lang="fr-BE" sz="2000" b="1" u="sng"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a:t>
            </a:r>
            <a:r>
              <a:rPr lang="fr-FR" dirty="0"/>
              <a:t>n</a:t>
            </a:r>
            <a:r>
              <a:rPr lang="fr-FR" dirty="0" smtClean="0"/>
              <a:t>ouvelles </a:t>
            </a:r>
            <a:r>
              <a:rPr lang="fr-FR" dirty="0" smtClean="0"/>
              <a:t>Ecoles Nationales Supérieures </a:t>
            </a:r>
          </a:p>
          <a:p>
            <a:r>
              <a:rPr lang="fr-FR" sz="3300" dirty="0" smtClean="0"/>
              <a:t>(Domaine SEGC)</a:t>
            </a:r>
          </a:p>
        </p:txBody>
      </p:sp>
    </p:spTree>
    <p:extLst>
      <p:ext uri="{BB962C8B-B14F-4D97-AF65-F5344CB8AC3E}">
        <p14:creationId xmlns:p14="http://schemas.microsoft.com/office/powerpoint/2010/main" val="337918707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a:t>
            </a:r>
            <a:r>
              <a:rPr lang="fr-FR" dirty="0"/>
              <a:t>n</a:t>
            </a:r>
            <a:r>
              <a:rPr lang="fr-FR" dirty="0" smtClean="0"/>
              <a:t>ouvelles </a:t>
            </a:r>
            <a:r>
              <a:rPr lang="fr-FR" dirty="0" smtClean="0"/>
              <a:t>Ecoles Nationales Supérieures</a:t>
            </a:r>
          </a:p>
          <a:p>
            <a:r>
              <a:rPr lang="fr-FR" sz="3300" dirty="0"/>
              <a:t>(Domaine SEGC</a:t>
            </a:r>
            <a:r>
              <a:rPr lang="fr-FR" dirty="0" smtClean="0"/>
              <a:t>)</a:t>
            </a:r>
            <a:endParaRPr lang="fr-FR" dirty="0"/>
          </a:p>
        </p:txBody>
      </p:sp>
      <p:sp>
        <p:nvSpPr>
          <p:cNvPr id="6" name="Espace réservé du contenu 2"/>
          <p:cNvSpPr>
            <a:spLocks noGrp="1"/>
          </p:cNvSpPr>
          <p:nvPr>
            <p:ph idx="1"/>
          </p:nvPr>
        </p:nvSpPr>
        <p:spPr>
          <a:xfrm>
            <a:off x="107504" y="1744216"/>
            <a:ext cx="8856984" cy="4997152"/>
          </a:xfrm>
        </p:spPr>
        <p:txBody>
          <a:bodyPr>
            <a:normAutofit/>
          </a:bodyPr>
          <a:lstStyle/>
          <a:p>
            <a:pPr marL="0" indent="0">
              <a:buNone/>
            </a:pPr>
            <a:r>
              <a:rPr lang="fr-FR" sz="2400" b="1" dirty="0" smtClean="0">
                <a:solidFill>
                  <a:srgbClr val="000099"/>
                </a:solidFill>
              </a:rPr>
              <a:t>Ecole  </a:t>
            </a:r>
            <a:r>
              <a:rPr lang="fr-FR" sz="2400" b="1" dirty="0">
                <a:solidFill>
                  <a:srgbClr val="000099"/>
                </a:solidFill>
              </a:rPr>
              <a:t>Nationale  Supérieure  de  </a:t>
            </a:r>
            <a:r>
              <a:rPr lang="fr-FR" sz="2400" b="1" dirty="0" smtClean="0">
                <a:solidFill>
                  <a:srgbClr val="000099"/>
                </a:solidFill>
              </a:rPr>
              <a:t>Comptabilité et de Finances </a:t>
            </a:r>
            <a:br>
              <a:rPr lang="fr-FR" sz="2400" b="1" dirty="0" smtClean="0">
                <a:solidFill>
                  <a:srgbClr val="000099"/>
                </a:solidFill>
              </a:rPr>
            </a:br>
            <a:r>
              <a:rPr lang="fr-FR" sz="2400" b="1" dirty="0" smtClean="0">
                <a:solidFill>
                  <a:srgbClr val="000099"/>
                </a:solidFill>
              </a:rPr>
              <a:t>       (ENSCF - Constantine).</a:t>
            </a:r>
            <a:endParaRPr lang="fr-BE" sz="2400" b="1" dirty="0">
              <a:solidFill>
                <a:srgbClr val="000099"/>
              </a:solidFill>
            </a:endParaRPr>
          </a:p>
          <a:p>
            <a:pPr lvl="1"/>
            <a:r>
              <a:rPr lang="fr-BE" sz="2200" b="1" dirty="0">
                <a:solidFill>
                  <a:srgbClr val="000099"/>
                </a:solidFill>
              </a:rPr>
              <a:t>Accès	</a:t>
            </a:r>
            <a:r>
              <a:rPr lang="fr-BE" sz="2200" b="1" dirty="0" smtClean="0">
                <a:solidFill>
                  <a:srgbClr val="000099"/>
                </a:solidFill>
              </a:rPr>
              <a:t>: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a:t>
            </a:r>
            <a:r>
              <a:rPr lang="fr-BE" sz="2200" dirty="0" smtClean="0">
                <a:solidFill>
                  <a:srgbClr val="000099"/>
                </a:solidFill>
              </a:rPr>
              <a:t> concours national</a:t>
            </a:r>
            <a:br>
              <a:rPr lang="fr-BE" sz="2200" dirty="0" smtClean="0">
                <a:solidFill>
                  <a:srgbClr val="000099"/>
                </a:solidFill>
              </a:rPr>
            </a:br>
            <a:r>
              <a:rPr lang="fr-BE" sz="2200" dirty="0" smtClean="0">
                <a:solidFill>
                  <a:srgbClr val="000099"/>
                </a:solidFill>
              </a:rPr>
              <a:t>                    </a:t>
            </a:r>
            <a:r>
              <a:rPr lang="fr-BE" sz="2200" dirty="0">
                <a:solidFill>
                  <a:srgbClr val="000099"/>
                </a:solidFill>
              </a:rPr>
              <a:t>des classes </a:t>
            </a:r>
            <a:r>
              <a:rPr lang="fr-BE" sz="2200" dirty="0" smtClean="0">
                <a:solidFill>
                  <a:srgbClr val="000099"/>
                </a:solidFill>
              </a:rPr>
              <a:t>préparatoires</a:t>
            </a:r>
          </a:p>
          <a:p>
            <a:pPr lvl="1"/>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Economie des marchés financiers</a:t>
            </a:r>
          </a:p>
          <a:p>
            <a:pPr marL="0" lvl="1" indent="0">
              <a:buNone/>
            </a:pPr>
            <a:r>
              <a:rPr lang="fr-BE" sz="2200" dirty="0">
                <a:solidFill>
                  <a:srgbClr val="000099"/>
                </a:solidFill>
              </a:rPr>
              <a:t> </a:t>
            </a:r>
          </a:p>
          <a:p>
            <a:pPr marL="0" lvl="1" indent="0">
              <a:buNone/>
            </a:pPr>
            <a:endParaRPr lang="fr-BE" sz="2400" b="1" u="sng" dirty="0" smtClean="0">
              <a:solidFill>
                <a:srgbClr val="000099"/>
              </a:solidFill>
            </a:endParaRPr>
          </a:p>
          <a:p>
            <a:pPr marL="342900" lvl="1" indent="-342900">
              <a:buFont typeface="Wingdings" pitchFamily="2" charset="2"/>
              <a:buChar char="v"/>
            </a:pPr>
            <a:r>
              <a:rPr lang="fr-BE" sz="2400" b="1" dirty="0" smtClean="0">
                <a:solidFill>
                  <a:srgbClr val="000099"/>
                </a:solidFill>
              </a:rPr>
              <a:t>Ecole Nationale Supérieure de Management (ENSM - Tlemcen)</a:t>
            </a:r>
          </a:p>
          <a:p>
            <a:pPr marL="784225" lvl="1" indent="-342900">
              <a:buFontTx/>
              <a:buChar char="-"/>
            </a:pPr>
            <a:r>
              <a:rPr lang="fr-BE" sz="2200" b="1" dirty="0" smtClean="0">
                <a:solidFill>
                  <a:srgbClr val="000099"/>
                </a:solidFill>
              </a:rPr>
              <a:t>Accès</a:t>
            </a:r>
            <a:r>
              <a:rPr lang="fr-BE" sz="2200" b="1" dirty="0">
                <a:solidFill>
                  <a:srgbClr val="000099"/>
                </a:solidFill>
              </a:rPr>
              <a:t>	: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concours national</a:t>
            </a:r>
            <a:br>
              <a:rPr lang="fr-BE" sz="2200" dirty="0">
                <a:solidFill>
                  <a:srgbClr val="000099"/>
                </a:solidFill>
              </a:rPr>
            </a:br>
            <a:r>
              <a:rPr lang="fr-BE" sz="2200" dirty="0">
                <a:solidFill>
                  <a:srgbClr val="000099"/>
                </a:solidFill>
              </a:rPr>
              <a:t>                    des classes </a:t>
            </a:r>
            <a:r>
              <a:rPr lang="fr-BE" sz="2200" dirty="0" smtClean="0">
                <a:solidFill>
                  <a:srgbClr val="000099"/>
                </a:solidFill>
              </a:rPr>
              <a:t>préparatoire</a:t>
            </a:r>
          </a:p>
          <a:p>
            <a:pPr marL="784225" lvl="1" indent="-342900">
              <a:buFontTx/>
              <a:buChar char="-"/>
            </a:pPr>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Management de la santé</a:t>
            </a:r>
            <a:endParaRPr lang="fr-BE" sz="2200" dirty="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val="31701004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a:t>
            </a:r>
            <a:r>
              <a:rPr lang="fr-FR" dirty="0"/>
              <a:t>n</a:t>
            </a:r>
            <a:r>
              <a:rPr lang="fr-FR" dirty="0" smtClean="0"/>
              <a:t>ouvelles </a:t>
            </a:r>
            <a:r>
              <a:rPr lang="fr-FR" dirty="0" smtClean="0"/>
              <a:t>Ecoles Nationales Supérieures</a:t>
            </a:r>
          </a:p>
          <a:p>
            <a:r>
              <a:rPr lang="fr-FR" sz="3000" dirty="0"/>
              <a:t>(Domaine SEGC</a:t>
            </a:r>
            <a:r>
              <a:rPr lang="fr-FR" sz="3000" dirty="0" smtClean="0"/>
              <a:t>)</a:t>
            </a:r>
            <a:endParaRPr lang="fr-FR" sz="3000" dirty="0"/>
          </a:p>
        </p:txBody>
      </p:sp>
      <p:sp>
        <p:nvSpPr>
          <p:cNvPr id="6" name="Espace réservé du contenu 2"/>
          <p:cNvSpPr>
            <a:spLocks noGrp="1"/>
          </p:cNvSpPr>
          <p:nvPr>
            <p:ph idx="1"/>
          </p:nvPr>
        </p:nvSpPr>
        <p:spPr>
          <a:xfrm>
            <a:off x="107504" y="1744216"/>
            <a:ext cx="8856984" cy="2116832"/>
          </a:xfrm>
        </p:spPr>
        <p:txBody>
          <a:bodyPr>
            <a:normAutofit/>
          </a:bodyPr>
          <a:lstStyle/>
          <a:p>
            <a:pPr>
              <a:buFont typeface="Wingdings" pitchFamily="2" charset="2"/>
              <a:buChar char="v"/>
            </a:pPr>
            <a:r>
              <a:rPr lang="fr-FR" sz="2400" b="1" dirty="0" smtClean="0">
                <a:solidFill>
                  <a:srgbClr val="000099"/>
                </a:solidFill>
              </a:rPr>
              <a:t> Ecole  </a:t>
            </a:r>
            <a:r>
              <a:rPr lang="fr-FR" sz="2400" b="1" dirty="0">
                <a:solidFill>
                  <a:srgbClr val="000099"/>
                </a:solidFill>
              </a:rPr>
              <a:t>Nationale  Supérieure  </a:t>
            </a:r>
            <a:r>
              <a:rPr lang="fr-FR" sz="2400" b="1" dirty="0" smtClean="0">
                <a:solidFill>
                  <a:srgbClr val="000099"/>
                </a:solidFill>
              </a:rPr>
              <a:t>d’Economie (ENSE - Oran)</a:t>
            </a:r>
            <a:endParaRPr lang="fr-BE" sz="2400" b="1" dirty="0">
              <a:solidFill>
                <a:srgbClr val="000099"/>
              </a:solidFill>
            </a:endParaRPr>
          </a:p>
          <a:p>
            <a:pPr lvl="1"/>
            <a:r>
              <a:rPr lang="fr-BE" sz="2200" b="1" dirty="0">
                <a:solidFill>
                  <a:srgbClr val="000099"/>
                </a:solidFill>
              </a:rPr>
              <a:t>Accès	</a:t>
            </a:r>
            <a:r>
              <a:rPr lang="fr-BE" sz="2200" b="1" dirty="0" smtClean="0">
                <a:solidFill>
                  <a:srgbClr val="000099"/>
                </a:solidFill>
              </a:rPr>
              <a:t>: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a:t>
            </a:r>
            <a:r>
              <a:rPr lang="fr-BE" sz="2200" dirty="0" smtClean="0">
                <a:solidFill>
                  <a:srgbClr val="000099"/>
                </a:solidFill>
              </a:rPr>
              <a:t> concours national</a:t>
            </a:r>
            <a:br>
              <a:rPr lang="fr-BE" sz="2200" dirty="0" smtClean="0">
                <a:solidFill>
                  <a:srgbClr val="000099"/>
                </a:solidFill>
              </a:rPr>
            </a:br>
            <a:r>
              <a:rPr lang="fr-BE" sz="2200" dirty="0" smtClean="0">
                <a:solidFill>
                  <a:srgbClr val="000099"/>
                </a:solidFill>
              </a:rPr>
              <a:t>                    </a:t>
            </a:r>
            <a:r>
              <a:rPr lang="fr-BE" sz="2200" dirty="0">
                <a:solidFill>
                  <a:srgbClr val="000099"/>
                </a:solidFill>
              </a:rPr>
              <a:t>des classes </a:t>
            </a:r>
            <a:r>
              <a:rPr lang="fr-BE" sz="2200" dirty="0" smtClean="0">
                <a:solidFill>
                  <a:srgbClr val="000099"/>
                </a:solidFill>
              </a:rPr>
              <a:t>préparatoires</a:t>
            </a:r>
          </a:p>
          <a:p>
            <a:pPr lvl="1"/>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Economie industrielle et des réseaux</a:t>
            </a:r>
          </a:p>
        </p:txBody>
      </p:sp>
    </p:spTree>
    <p:extLst>
      <p:ext uri="{BB962C8B-B14F-4D97-AF65-F5344CB8AC3E}">
        <p14:creationId xmlns:p14="http://schemas.microsoft.com/office/powerpoint/2010/main" val="26148656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a:t>
            </a:r>
            <a:r>
              <a:rPr lang="fr-FR" dirty="0"/>
              <a:t>n</a:t>
            </a:r>
            <a:r>
              <a:rPr lang="fr-FR" dirty="0" smtClean="0"/>
              <a:t>ouvelles </a:t>
            </a:r>
            <a:r>
              <a:rPr lang="fr-FR" dirty="0" smtClean="0"/>
              <a:t>Ecoles Nationales Supérieures</a:t>
            </a:r>
          </a:p>
          <a:p>
            <a:r>
              <a:rPr lang="fr-FR" dirty="0" smtClean="0"/>
              <a:t>(ENSCGI, ENSSG, ENSCF, ENSM, ENSE)</a:t>
            </a:r>
          </a:p>
        </p:txBody>
      </p:sp>
      <p:graphicFrame>
        <p:nvGraphicFramePr>
          <p:cNvPr id="6" name="Diagramme 5"/>
          <p:cNvGraphicFramePr/>
          <p:nvPr>
            <p:extLst>
              <p:ext uri="{D42A27DB-BD31-4B8C-83A1-F6EECF244321}">
                <p14:modId xmlns:p14="http://schemas.microsoft.com/office/powerpoint/2010/main" val="518466723"/>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819453" y="2060848"/>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spTree>
    <p:extLst>
      <p:ext uri="{BB962C8B-B14F-4D97-AF65-F5344CB8AC3E}">
        <p14:creationId xmlns:p14="http://schemas.microsoft.com/office/powerpoint/2010/main" val="30245093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nouvelles Ecoles Nationales </a:t>
            </a:r>
            <a:r>
              <a:rPr lang="fr-FR" dirty="0" smtClean="0"/>
              <a:t>Supérieures</a:t>
            </a:r>
          </a:p>
          <a:p>
            <a:r>
              <a:rPr lang="fr-FR" sz="3000" dirty="0" smtClean="0"/>
              <a:t>(Domaine ST)</a:t>
            </a:r>
          </a:p>
        </p:txBody>
      </p:sp>
      <p:sp>
        <p:nvSpPr>
          <p:cNvPr id="6" name="Espace réservé du contenu 2"/>
          <p:cNvSpPr>
            <a:spLocks noGrp="1"/>
          </p:cNvSpPr>
          <p:nvPr>
            <p:ph idx="1"/>
          </p:nvPr>
        </p:nvSpPr>
        <p:spPr>
          <a:xfrm>
            <a:off x="107504" y="1772816"/>
            <a:ext cx="9036496" cy="4997152"/>
          </a:xfrm>
        </p:spPr>
        <p:txBody>
          <a:bodyPr>
            <a:normAutofit fontScale="85000" lnSpcReduction="20000"/>
          </a:bodyPr>
          <a:lstStyle/>
          <a:p>
            <a:pPr>
              <a:buFont typeface="Wingdings" pitchFamily="2" charset="2"/>
              <a:buChar char="v"/>
            </a:pPr>
            <a:r>
              <a:rPr lang="fr-FR" sz="2200" b="1" dirty="0" smtClean="0">
                <a:solidFill>
                  <a:srgbClr val="000099"/>
                </a:solidFill>
              </a:rPr>
              <a:t> Ecole  </a:t>
            </a:r>
            <a:r>
              <a:rPr lang="fr-FR" sz="2200" b="1" dirty="0">
                <a:solidFill>
                  <a:srgbClr val="000099"/>
                </a:solidFill>
              </a:rPr>
              <a:t>Nationale  Supérieure  de  </a:t>
            </a:r>
            <a:r>
              <a:rPr lang="fr-FR" sz="2200" b="1" dirty="0" smtClean="0">
                <a:solidFill>
                  <a:srgbClr val="000099"/>
                </a:solidFill>
              </a:rPr>
              <a:t>Technologies industrielles </a:t>
            </a:r>
          </a:p>
          <a:p>
            <a:pPr marL="0" indent="0">
              <a:buNone/>
            </a:pPr>
            <a:r>
              <a:rPr lang="fr-FR" sz="2200" b="1" dirty="0">
                <a:solidFill>
                  <a:srgbClr val="000099"/>
                </a:solidFill>
              </a:rPr>
              <a:t>	</a:t>
            </a:r>
            <a:r>
              <a:rPr lang="fr-FR" sz="2200" b="1" dirty="0" smtClean="0">
                <a:solidFill>
                  <a:srgbClr val="000099"/>
                </a:solidFill>
              </a:rPr>
              <a:t>(ENSCF - Annaba).</a:t>
            </a:r>
            <a:endParaRPr lang="fr-BE" sz="2200" b="1" dirty="0">
              <a:solidFill>
                <a:srgbClr val="000099"/>
              </a:solidFill>
            </a:endParaRPr>
          </a:p>
          <a:p>
            <a:pPr lvl="1"/>
            <a:r>
              <a:rPr lang="fr-BE" sz="2000" b="1" dirty="0">
                <a:solidFill>
                  <a:srgbClr val="000099"/>
                </a:solidFill>
              </a:rPr>
              <a:t>Accès	</a:t>
            </a:r>
            <a:r>
              <a:rPr lang="fr-BE" sz="2000" b="1" dirty="0" smtClean="0">
                <a:solidFill>
                  <a:srgbClr val="000099"/>
                </a:solidFill>
              </a:rPr>
              <a:t>: </a:t>
            </a:r>
            <a:r>
              <a:rPr lang="fr-BE" sz="2000" dirty="0">
                <a:solidFill>
                  <a:srgbClr val="000099"/>
                </a:solidFill>
              </a:rPr>
              <a:t>1</a:t>
            </a:r>
            <a:r>
              <a:rPr lang="fr-BE" sz="2000" baseline="30000" dirty="0">
                <a:solidFill>
                  <a:srgbClr val="000099"/>
                </a:solidFill>
              </a:rPr>
              <a:t>ère</a:t>
            </a:r>
            <a:r>
              <a:rPr lang="fr-BE" sz="2000" dirty="0">
                <a:solidFill>
                  <a:srgbClr val="000099"/>
                </a:solidFill>
              </a:rPr>
              <a:t> année de deuxième cycle après un </a:t>
            </a:r>
            <a:r>
              <a:rPr lang="fr-BE" sz="2000" dirty="0" smtClean="0">
                <a:solidFill>
                  <a:srgbClr val="000099"/>
                </a:solidFill>
              </a:rPr>
              <a:t> concours national</a:t>
            </a:r>
            <a:br>
              <a:rPr lang="fr-BE" sz="2000" dirty="0" smtClean="0">
                <a:solidFill>
                  <a:srgbClr val="000099"/>
                </a:solidFill>
              </a:rPr>
            </a:br>
            <a:r>
              <a:rPr lang="fr-BE" sz="2000" dirty="0" smtClean="0">
                <a:solidFill>
                  <a:srgbClr val="000099"/>
                </a:solidFill>
              </a:rPr>
              <a:t>                        </a:t>
            </a:r>
            <a:r>
              <a:rPr lang="fr-BE" sz="2000" dirty="0">
                <a:solidFill>
                  <a:srgbClr val="000099"/>
                </a:solidFill>
              </a:rPr>
              <a:t>des classes </a:t>
            </a:r>
            <a:r>
              <a:rPr lang="fr-BE" sz="2000" dirty="0" smtClean="0">
                <a:solidFill>
                  <a:srgbClr val="000099"/>
                </a:solidFill>
              </a:rPr>
              <a:t>préparatoires</a:t>
            </a:r>
          </a:p>
          <a:p>
            <a:pPr lvl="1"/>
            <a:r>
              <a:rPr lang="fr-BE" sz="2000" b="1" dirty="0" smtClean="0">
                <a:solidFill>
                  <a:srgbClr val="000099"/>
                </a:solidFill>
              </a:rPr>
              <a:t>Filière</a:t>
            </a:r>
            <a:r>
              <a:rPr lang="fr-BE" sz="2000" b="1" dirty="0">
                <a:solidFill>
                  <a:srgbClr val="000099"/>
                </a:solidFill>
              </a:rPr>
              <a:t>	</a:t>
            </a:r>
            <a:r>
              <a:rPr lang="fr-BE" sz="2000" b="1" dirty="0" smtClean="0">
                <a:solidFill>
                  <a:srgbClr val="000099"/>
                </a:solidFill>
              </a:rPr>
              <a:t>: </a:t>
            </a:r>
            <a:r>
              <a:rPr lang="fr-BE" sz="2000" dirty="0" smtClean="0">
                <a:solidFill>
                  <a:srgbClr val="000099"/>
                </a:solidFill>
              </a:rPr>
              <a:t>Maintenance et fiabilité des systèmes industriels</a:t>
            </a:r>
          </a:p>
          <a:p>
            <a:pPr marL="0" lvl="1" indent="0">
              <a:buNone/>
            </a:pPr>
            <a:endParaRPr lang="fr-BE" sz="2200" b="1" u="sng" dirty="0" smtClean="0">
              <a:solidFill>
                <a:srgbClr val="000099"/>
              </a:solidFill>
            </a:endParaRPr>
          </a:p>
          <a:p>
            <a:pPr marL="0" lvl="1" indent="0">
              <a:buNone/>
            </a:pPr>
            <a:endParaRPr lang="fr-BE" sz="2200" b="1" u="sng" dirty="0" smtClean="0">
              <a:solidFill>
                <a:srgbClr val="000099"/>
              </a:solidFill>
            </a:endParaRPr>
          </a:p>
          <a:p>
            <a:pPr marL="342900" lvl="1" indent="-342900">
              <a:buFont typeface="Wingdings" pitchFamily="2" charset="2"/>
              <a:buChar char="v"/>
            </a:pPr>
            <a:r>
              <a:rPr lang="fr-BE" sz="2200" b="1" dirty="0" smtClean="0">
                <a:solidFill>
                  <a:srgbClr val="000099"/>
                </a:solidFill>
              </a:rPr>
              <a:t>Ecole Nationale Supérieure des Sciences Appliquées (ENSSA - Tlemcen)</a:t>
            </a:r>
          </a:p>
          <a:p>
            <a:pPr marL="784225" lvl="1" indent="-342900">
              <a:buFontTx/>
              <a:buChar char="-"/>
            </a:pPr>
            <a:r>
              <a:rPr lang="fr-BE" sz="2000" b="1" dirty="0" smtClean="0">
                <a:solidFill>
                  <a:srgbClr val="000099"/>
                </a:solidFill>
              </a:rPr>
              <a:t>Accès</a:t>
            </a:r>
            <a:r>
              <a:rPr lang="fr-BE" sz="2000" b="1" dirty="0">
                <a:solidFill>
                  <a:srgbClr val="000099"/>
                </a:solidFill>
              </a:rPr>
              <a:t>	: </a:t>
            </a:r>
            <a:r>
              <a:rPr lang="fr-BE" sz="2000" dirty="0">
                <a:solidFill>
                  <a:srgbClr val="000099"/>
                </a:solidFill>
              </a:rPr>
              <a:t>1</a:t>
            </a:r>
            <a:r>
              <a:rPr lang="fr-BE" sz="2000" baseline="30000" dirty="0">
                <a:solidFill>
                  <a:srgbClr val="000099"/>
                </a:solidFill>
              </a:rPr>
              <a:t>ère</a:t>
            </a:r>
            <a:r>
              <a:rPr lang="fr-BE" sz="2000" dirty="0">
                <a:solidFill>
                  <a:srgbClr val="000099"/>
                </a:solidFill>
              </a:rPr>
              <a:t> année de deuxième cycle après un  concours national</a:t>
            </a:r>
            <a:br>
              <a:rPr lang="fr-BE" sz="2000" dirty="0">
                <a:solidFill>
                  <a:srgbClr val="000099"/>
                </a:solidFill>
              </a:rPr>
            </a:br>
            <a:r>
              <a:rPr lang="fr-BE" sz="2000" dirty="0">
                <a:solidFill>
                  <a:srgbClr val="000099"/>
                </a:solidFill>
              </a:rPr>
              <a:t>                   </a:t>
            </a:r>
            <a:r>
              <a:rPr lang="fr-BE" sz="2000" dirty="0" smtClean="0">
                <a:solidFill>
                  <a:srgbClr val="000099"/>
                </a:solidFill>
              </a:rPr>
              <a:t>     des </a:t>
            </a:r>
            <a:r>
              <a:rPr lang="fr-BE" sz="2000" dirty="0">
                <a:solidFill>
                  <a:srgbClr val="000099"/>
                </a:solidFill>
              </a:rPr>
              <a:t>classes </a:t>
            </a:r>
            <a:r>
              <a:rPr lang="fr-BE" sz="2000" dirty="0" smtClean="0">
                <a:solidFill>
                  <a:srgbClr val="000099"/>
                </a:solidFill>
              </a:rPr>
              <a:t>préparatoire</a:t>
            </a:r>
          </a:p>
          <a:p>
            <a:pPr marL="784225" lvl="1" indent="-342900">
              <a:buFontTx/>
              <a:buChar char="-"/>
            </a:pPr>
            <a:r>
              <a:rPr lang="fr-BE" sz="2000" b="1" dirty="0" smtClean="0">
                <a:solidFill>
                  <a:srgbClr val="000099"/>
                </a:solidFill>
              </a:rPr>
              <a:t>Filière</a:t>
            </a:r>
            <a:r>
              <a:rPr lang="fr-BE" sz="2000" b="1" dirty="0">
                <a:solidFill>
                  <a:srgbClr val="000099"/>
                </a:solidFill>
              </a:rPr>
              <a:t>	:</a:t>
            </a:r>
            <a:r>
              <a:rPr lang="fr-BE" sz="2000" b="1" dirty="0" smtClean="0">
                <a:solidFill>
                  <a:srgbClr val="000099"/>
                </a:solidFill>
              </a:rPr>
              <a:t> </a:t>
            </a:r>
            <a:r>
              <a:rPr lang="fr-BE" sz="2000" dirty="0" smtClean="0">
                <a:solidFill>
                  <a:srgbClr val="000099"/>
                </a:solidFill>
              </a:rPr>
              <a:t>Energies renouvelables</a:t>
            </a:r>
          </a:p>
          <a:p>
            <a:pPr marL="0" lvl="1" indent="0">
              <a:buNone/>
            </a:pPr>
            <a:endParaRPr lang="fr-BE" sz="2000" dirty="0" smtClean="0">
              <a:solidFill>
                <a:srgbClr val="000099"/>
              </a:solidFill>
            </a:endParaRPr>
          </a:p>
          <a:p>
            <a:pPr marL="0" lvl="1" indent="0">
              <a:buNone/>
            </a:pPr>
            <a:endParaRPr lang="fr-BE" sz="2000" dirty="0" smtClean="0">
              <a:solidFill>
                <a:srgbClr val="000099"/>
              </a:solidFill>
            </a:endParaRPr>
          </a:p>
          <a:p>
            <a:pPr marL="342900" lvl="1" indent="-342900">
              <a:buFont typeface="Wingdings" pitchFamily="2" charset="2"/>
              <a:buChar char="v"/>
            </a:pPr>
            <a:r>
              <a:rPr lang="fr-BE" sz="2200" b="1" dirty="0" smtClean="0">
                <a:solidFill>
                  <a:srgbClr val="000099"/>
                </a:solidFill>
              </a:rPr>
              <a:t>Ecole Nationale Supérieure en Génie Electrique et Energétique </a:t>
            </a:r>
          </a:p>
          <a:p>
            <a:pPr marL="0" lvl="1" indent="0">
              <a:buNone/>
            </a:pPr>
            <a:r>
              <a:rPr lang="fr-BE" sz="2200" b="1" dirty="0">
                <a:solidFill>
                  <a:srgbClr val="000099"/>
                </a:solidFill>
              </a:rPr>
              <a:t>	</a:t>
            </a:r>
            <a:r>
              <a:rPr lang="fr-BE" sz="2200" b="1" dirty="0" smtClean="0">
                <a:solidFill>
                  <a:srgbClr val="000099"/>
                </a:solidFill>
              </a:rPr>
              <a:t>(ENSGEE – Oran)</a:t>
            </a:r>
          </a:p>
          <a:p>
            <a:pPr marL="784225" lvl="1" indent="-342900">
              <a:buFontTx/>
              <a:buChar char="-"/>
            </a:pPr>
            <a:r>
              <a:rPr lang="fr-BE" sz="2100" b="1" dirty="0" smtClean="0">
                <a:solidFill>
                  <a:srgbClr val="000099"/>
                </a:solidFill>
              </a:rPr>
              <a:t> </a:t>
            </a:r>
            <a:r>
              <a:rPr lang="fr-BE" sz="2100" b="1" dirty="0">
                <a:solidFill>
                  <a:srgbClr val="000099"/>
                </a:solidFill>
              </a:rPr>
              <a:t>Accès	: </a:t>
            </a:r>
            <a:r>
              <a:rPr lang="fr-BE" sz="2100" dirty="0">
                <a:solidFill>
                  <a:srgbClr val="000099"/>
                </a:solidFill>
              </a:rPr>
              <a:t>1</a:t>
            </a:r>
            <a:r>
              <a:rPr lang="fr-BE" sz="2100" baseline="30000" dirty="0">
                <a:solidFill>
                  <a:srgbClr val="000099"/>
                </a:solidFill>
              </a:rPr>
              <a:t>ère</a:t>
            </a:r>
            <a:r>
              <a:rPr lang="fr-BE" sz="2100" dirty="0">
                <a:solidFill>
                  <a:srgbClr val="000099"/>
                </a:solidFill>
              </a:rPr>
              <a:t> année de deuxième cycle après un  concours national</a:t>
            </a:r>
            <a:br>
              <a:rPr lang="fr-BE" sz="2100" dirty="0">
                <a:solidFill>
                  <a:srgbClr val="000099"/>
                </a:solidFill>
              </a:rPr>
            </a:br>
            <a:r>
              <a:rPr lang="fr-BE" sz="2100" dirty="0">
                <a:solidFill>
                  <a:srgbClr val="000099"/>
                </a:solidFill>
              </a:rPr>
              <a:t>                    </a:t>
            </a:r>
            <a:r>
              <a:rPr lang="fr-BE" sz="2100" dirty="0" smtClean="0">
                <a:solidFill>
                  <a:srgbClr val="000099"/>
                </a:solidFill>
              </a:rPr>
              <a:t>  des </a:t>
            </a:r>
            <a:r>
              <a:rPr lang="fr-BE" sz="2100" dirty="0">
                <a:solidFill>
                  <a:srgbClr val="000099"/>
                </a:solidFill>
              </a:rPr>
              <a:t>classes préparatoire</a:t>
            </a:r>
          </a:p>
          <a:p>
            <a:pPr marL="784225" lvl="1" indent="-342900">
              <a:buFontTx/>
              <a:buChar char="-"/>
            </a:pPr>
            <a:r>
              <a:rPr lang="fr-BE" sz="2100" b="1" dirty="0">
                <a:solidFill>
                  <a:srgbClr val="000099"/>
                </a:solidFill>
              </a:rPr>
              <a:t>Filière	: </a:t>
            </a:r>
            <a:r>
              <a:rPr lang="fr-BE" sz="2100" dirty="0" smtClean="0">
                <a:solidFill>
                  <a:srgbClr val="000099"/>
                </a:solidFill>
              </a:rPr>
              <a:t>Production de l’énergie électrique « énergétique»</a:t>
            </a:r>
            <a:endParaRPr lang="fr-BE" sz="2100" dirty="0">
              <a:solidFill>
                <a:srgbClr val="000099"/>
              </a:solidFill>
            </a:endParaRPr>
          </a:p>
          <a:p>
            <a:pPr marL="0" lvl="1" indent="0">
              <a:buNone/>
            </a:pPr>
            <a:endParaRPr lang="fr-BE" sz="2200" b="1" dirty="0" smtClean="0">
              <a:solidFill>
                <a:srgbClr val="000099"/>
              </a:solidFill>
            </a:endParaRPr>
          </a:p>
          <a:p>
            <a:pPr marL="0" lvl="1" indent="0">
              <a:buNone/>
            </a:pPr>
            <a:endParaRPr lang="fr-BE" sz="2000" b="1" u="sng" dirty="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val="157405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nouvelles Ecoles Nationales </a:t>
            </a:r>
            <a:r>
              <a:rPr lang="fr-FR" dirty="0" smtClean="0"/>
              <a:t>Supérieures</a:t>
            </a:r>
          </a:p>
        </p:txBody>
      </p:sp>
      <p:sp>
        <p:nvSpPr>
          <p:cNvPr id="6" name="Espace réservé du contenu 2"/>
          <p:cNvSpPr>
            <a:spLocks noGrp="1"/>
          </p:cNvSpPr>
          <p:nvPr>
            <p:ph idx="1"/>
          </p:nvPr>
        </p:nvSpPr>
        <p:spPr>
          <a:xfrm>
            <a:off x="107504" y="1744216"/>
            <a:ext cx="8856984" cy="4997152"/>
          </a:xfrm>
        </p:spPr>
        <p:txBody>
          <a:bodyPr>
            <a:normAutofit/>
          </a:bodyPr>
          <a:lstStyle/>
          <a:p>
            <a:pPr>
              <a:buFont typeface="Wingdings" pitchFamily="2" charset="2"/>
              <a:buChar char="v"/>
            </a:pPr>
            <a:r>
              <a:rPr lang="fr-FR" sz="2400" b="1" dirty="0" smtClean="0">
                <a:solidFill>
                  <a:srgbClr val="000099"/>
                </a:solidFill>
              </a:rPr>
              <a:t>Ecole  </a:t>
            </a:r>
            <a:r>
              <a:rPr lang="fr-FR" sz="2400" b="1" dirty="0">
                <a:solidFill>
                  <a:srgbClr val="000099"/>
                </a:solidFill>
              </a:rPr>
              <a:t>Nationale  Supérieure  </a:t>
            </a:r>
            <a:r>
              <a:rPr lang="fr-FR" sz="2400" b="1" dirty="0" smtClean="0">
                <a:solidFill>
                  <a:srgbClr val="000099"/>
                </a:solidFill>
              </a:rPr>
              <a:t>des Sciences de l’Aliment </a:t>
            </a:r>
            <a:br>
              <a:rPr lang="fr-FR" sz="2400" b="1" dirty="0" smtClean="0">
                <a:solidFill>
                  <a:srgbClr val="000099"/>
                </a:solidFill>
              </a:rPr>
            </a:br>
            <a:r>
              <a:rPr lang="fr-FR" sz="2400" b="1" dirty="0" smtClean="0">
                <a:solidFill>
                  <a:srgbClr val="000099"/>
                </a:solidFill>
              </a:rPr>
              <a:t>          (ENSSA – Alger)</a:t>
            </a:r>
            <a:endParaRPr lang="fr-BE" sz="2400" b="1" dirty="0">
              <a:solidFill>
                <a:srgbClr val="000099"/>
              </a:solidFill>
            </a:endParaRPr>
          </a:p>
          <a:p>
            <a:pPr lvl="1"/>
            <a:r>
              <a:rPr lang="fr-BE" sz="2200" b="1" dirty="0">
                <a:solidFill>
                  <a:srgbClr val="000099"/>
                </a:solidFill>
              </a:rPr>
              <a:t>Accès	</a:t>
            </a:r>
            <a:r>
              <a:rPr lang="fr-BE" sz="2200" b="1" dirty="0" smtClean="0">
                <a:solidFill>
                  <a:srgbClr val="000099"/>
                </a:solidFill>
              </a:rPr>
              <a:t>: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a:t>
            </a:r>
            <a:r>
              <a:rPr lang="fr-BE" sz="2200" dirty="0" smtClean="0">
                <a:solidFill>
                  <a:srgbClr val="000099"/>
                </a:solidFill>
              </a:rPr>
              <a:t> concours national</a:t>
            </a:r>
            <a:br>
              <a:rPr lang="fr-BE" sz="2200" dirty="0" smtClean="0">
                <a:solidFill>
                  <a:srgbClr val="000099"/>
                </a:solidFill>
              </a:rPr>
            </a:br>
            <a:r>
              <a:rPr lang="fr-BE" sz="2200" dirty="0" smtClean="0">
                <a:solidFill>
                  <a:srgbClr val="000099"/>
                </a:solidFill>
              </a:rPr>
              <a:t>                    </a:t>
            </a:r>
            <a:r>
              <a:rPr lang="fr-BE" sz="2200" dirty="0">
                <a:solidFill>
                  <a:srgbClr val="000099"/>
                </a:solidFill>
              </a:rPr>
              <a:t>des classes </a:t>
            </a:r>
            <a:r>
              <a:rPr lang="fr-BE" sz="2200" dirty="0" smtClean="0">
                <a:solidFill>
                  <a:srgbClr val="000099"/>
                </a:solidFill>
              </a:rPr>
              <a:t>préparatoires</a:t>
            </a:r>
          </a:p>
          <a:p>
            <a:pPr lvl="1"/>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Contrôle de qualité et des analyses alimentaires</a:t>
            </a:r>
          </a:p>
          <a:p>
            <a:pPr marL="0" lvl="1" indent="0">
              <a:buNone/>
            </a:pPr>
            <a:r>
              <a:rPr lang="fr-BE" sz="2200" dirty="0">
                <a:solidFill>
                  <a:srgbClr val="000099"/>
                </a:solidFill>
              </a:rPr>
              <a:t> </a:t>
            </a:r>
          </a:p>
          <a:p>
            <a:pPr marL="0" lvl="1" indent="0">
              <a:buNone/>
            </a:pPr>
            <a:endParaRPr lang="fr-BE" sz="2400" b="1" u="sng" dirty="0" smtClean="0">
              <a:solidFill>
                <a:srgbClr val="000099"/>
              </a:solidFill>
            </a:endParaRPr>
          </a:p>
          <a:p>
            <a:pPr marL="342900" lvl="1" indent="-342900">
              <a:buFont typeface="Wingdings" pitchFamily="2" charset="2"/>
              <a:buChar char="v"/>
            </a:pPr>
            <a:r>
              <a:rPr lang="fr-BE" sz="2400" b="1" dirty="0" smtClean="0">
                <a:solidFill>
                  <a:srgbClr val="000099"/>
                </a:solidFill>
              </a:rPr>
              <a:t>Ecole Nationale Supérieure Agronomique de Mostaganem </a:t>
            </a:r>
            <a:br>
              <a:rPr lang="fr-BE" sz="2400" b="1" dirty="0" smtClean="0">
                <a:solidFill>
                  <a:srgbClr val="000099"/>
                </a:solidFill>
              </a:rPr>
            </a:br>
            <a:r>
              <a:rPr lang="fr-BE" sz="2400" b="1" dirty="0" smtClean="0">
                <a:solidFill>
                  <a:srgbClr val="000099"/>
                </a:solidFill>
              </a:rPr>
              <a:t>           (ENSAM)</a:t>
            </a:r>
          </a:p>
          <a:p>
            <a:pPr marL="784225" lvl="1" indent="-342900">
              <a:buFontTx/>
              <a:buChar char="-"/>
            </a:pPr>
            <a:r>
              <a:rPr lang="fr-BE" sz="2200" b="1" dirty="0" smtClean="0">
                <a:solidFill>
                  <a:srgbClr val="000099"/>
                </a:solidFill>
              </a:rPr>
              <a:t>Accès</a:t>
            </a:r>
            <a:r>
              <a:rPr lang="fr-BE" sz="2200" b="1" dirty="0">
                <a:solidFill>
                  <a:srgbClr val="000099"/>
                </a:solidFill>
              </a:rPr>
              <a:t>	: </a:t>
            </a:r>
            <a:r>
              <a:rPr lang="fr-BE" sz="2200" dirty="0">
                <a:solidFill>
                  <a:srgbClr val="000099"/>
                </a:solidFill>
              </a:rPr>
              <a:t>1</a:t>
            </a:r>
            <a:r>
              <a:rPr lang="fr-BE" sz="2200" baseline="30000" dirty="0">
                <a:solidFill>
                  <a:srgbClr val="000099"/>
                </a:solidFill>
              </a:rPr>
              <a:t>ère</a:t>
            </a:r>
            <a:r>
              <a:rPr lang="fr-BE" sz="2200" dirty="0">
                <a:solidFill>
                  <a:srgbClr val="000099"/>
                </a:solidFill>
              </a:rPr>
              <a:t> année de deuxième cycle après un  concours national</a:t>
            </a:r>
            <a:br>
              <a:rPr lang="fr-BE" sz="2200" dirty="0">
                <a:solidFill>
                  <a:srgbClr val="000099"/>
                </a:solidFill>
              </a:rPr>
            </a:br>
            <a:r>
              <a:rPr lang="fr-BE" sz="2200" dirty="0">
                <a:solidFill>
                  <a:srgbClr val="000099"/>
                </a:solidFill>
              </a:rPr>
              <a:t>                    des classes </a:t>
            </a:r>
            <a:r>
              <a:rPr lang="fr-BE" sz="2200" dirty="0" smtClean="0">
                <a:solidFill>
                  <a:srgbClr val="000099"/>
                </a:solidFill>
              </a:rPr>
              <a:t>préparatoire</a:t>
            </a:r>
          </a:p>
          <a:p>
            <a:pPr marL="784225" lvl="1" indent="-342900">
              <a:buFontTx/>
              <a:buChar char="-"/>
            </a:pPr>
            <a:r>
              <a:rPr lang="fr-BE" sz="2200" b="1" dirty="0" smtClean="0">
                <a:solidFill>
                  <a:srgbClr val="000099"/>
                </a:solidFill>
              </a:rPr>
              <a:t>Filière</a:t>
            </a:r>
            <a:r>
              <a:rPr lang="fr-BE" sz="2200" b="1" dirty="0">
                <a:solidFill>
                  <a:srgbClr val="000099"/>
                </a:solidFill>
              </a:rPr>
              <a:t>	:</a:t>
            </a:r>
            <a:r>
              <a:rPr lang="fr-BE" sz="2200" b="1" dirty="0" smtClean="0">
                <a:solidFill>
                  <a:srgbClr val="000099"/>
                </a:solidFill>
              </a:rPr>
              <a:t> </a:t>
            </a:r>
            <a:r>
              <a:rPr lang="fr-BE" sz="2200" dirty="0" smtClean="0">
                <a:solidFill>
                  <a:srgbClr val="000099"/>
                </a:solidFill>
              </a:rPr>
              <a:t>Sciences du Végétal</a:t>
            </a:r>
            <a:endParaRPr lang="fr-BE" sz="2200" dirty="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val="347670227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3463" cy="6885384"/>
          </a:xfrm>
          <a:prstGeom prst="rect">
            <a:avLst/>
          </a:prstGeom>
        </p:spPr>
      </p:pic>
      <p:sp>
        <p:nvSpPr>
          <p:cNvPr id="5" name="Titre 3"/>
          <p:cNvSpPr txBox="1">
            <a:spLocks/>
          </p:cNvSpPr>
          <p:nvPr/>
        </p:nvSpPr>
        <p:spPr>
          <a:xfrm>
            <a:off x="611560" y="2204864"/>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z="5400" dirty="0" smtClean="0">
                <a:solidFill>
                  <a:srgbClr val="FFFF00"/>
                </a:solidFill>
                <a:effectLst/>
              </a:rPr>
              <a:t/>
            </a:r>
            <a:br>
              <a:rPr lang="fr-FR" sz="5400" dirty="0" smtClean="0">
                <a:solidFill>
                  <a:srgbClr val="FFFF00"/>
                </a:solidFill>
                <a:effectLst/>
              </a:rPr>
            </a:br>
            <a:endParaRPr lang="fr-FR" sz="5400" dirty="0">
              <a:solidFill>
                <a:srgbClr val="FFFF00"/>
              </a:solidFill>
              <a:effectLst/>
            </a:endParaRPr>
          </a:p>
        </p:txBody>
      </p:sp>
      <p:sp>
        <p:nvSpPr>
          <p:cNvPr id="7" name="Titre 3"/>
          <p:cNvSpPr txBox="1">
            <a:spLocks/>
          </p:cNvSpPr>
          <p:nvPr/>
        </p:nvSpPr>
        <p:spPr>
          <a:xfrm>
            <a:off x="503548" y="2060848"/>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pPr>
              <a:lnSpc>
                <a:spcPts val="6700"/>
              </a:lnSpc>
            </a:pPr>
            <a:r>
              <a:rPr lang="fr-FR" sz="5400" dirty="0" smtClean="0">
                <a:solidFill>
                  <a:srgbClr val="FFFF00"/>
                </a:solidFill>
                <a:effectLst/>
              </a:rPr>
              <a:t>FORMATIONS </a:t>
            </a:r>
            <a:br>
              <a:rPr lang="fr-FR" sz="5400" dirty="0" smtClean="0">
                <a:solidFill>
                  <a:srgbClr val="FFFF00"/>
                </a:solidFill>
                <a:effectLst/>
              </a:rPr>
            </a:br>
            <a:r>
              <a:rPr lang="fr-FR" sz="5400" dirty="0" smtClean="0">
                <a:solidFill>
                  <a:srgbClr val="FFFF00"/>
                </a:solidFill>
                <a:effectLst/>
              </a:rPr>
              <a:t>DES </a:t>
            </a:r>
            <a:br>
              <a:rPr lang="fr-FR" sz="5400" dirty="0" smtClean="0">
                <a:solidFill>
                  <a:srgbClr val="FFFF00"/>
                </a:solidFill>
                <a:effectLst/>
              </a:rPr>
            </a:br>
            <a:r>
              <a:rPr lang="fr-FR" sz="5400" dirty="0" smtClean="0">
                <a:solidFill>
                  <a:srgbClr val="FFFF00"/>
                </a:solidFill>
                <a:effectLst/>
              </a:rPr>
              <a:t>ECOLES NORMALES SUPERIEURES (ENS)</a:t>
            </a:r>
          </a:p>
          <a:p>
            <a:pPr>
              <a:lnSpc>
                <a:spcPts val="6700"/>
              </a:lnSpc>
            </a:pPr>
            <a:endParaRPr lang="fr-FR" sz="5400" dirty="0">
              <a:solidFill>
                <a:srgbClr val="FFFF00"/>
              </a:solidFill>
              <a:effectLst/>
            </a:endParaRPr>
          </a:p>
          <a:p>
            <a:pPr>
              <a:lnSpc>
                <a:spcPts val="6700"/>
              </a:lnSpc>
            </a:pPr>
            <a:r>
              <a:rPr lang="fr-FR" sz="5400" dirty="0" smtClean="0">
                <a:solidFill>
                  <a:srgbClr val="FFFF00"/>
                </a:solidFill>
                <a:effectLst/>
              </a:rPr>
              <a:t/>
            </a:r>
            <a:br>
              <a:rPr lang="fr-FR" sz="5400" dirty="0" smtClean="0">
                <a:solidFill>
                  <a:srgbClr val="FFFF00"/>
                </a:solidFill>
                <a:effectLst/>
              </a:rPr>
            </a:br>
            <a:endParaRPr lang="fr-FR" sz="5400" dirty="0">
              <a:solidFill>
                <a:srgbClr val="FFFF00"/>
              </a:solidFill>
              <a:effectLst/>
            </a:endParaRPr>
          </a:p>
        </p:txBody>
      </p:sp>
      <p:pic>
        <p:nvPicPr>
          <p:cNvPr id="1026" name="Picture 2" descr="http://www.cms.be/images/netsupport/school/home/hom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365104"/>
            <a:ext cx="2988332" cy="196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84285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Ecoles </a:t>
            </a:r>
            <a:r>
              <a:rPr lang="fr-FR" dirty="0" smtClean="0"/>
              <a:t>Normales Supérieures</a:t>
            </a:r>
          </a:p>
        </p:txBody>
      </p:sp>
      <p:sp>
        <p:nvSpPr>
          <p:cNvPr id="6" name="Espace réservé du contenu 2"/>
          <p:cNvSpPr>
            <a:spLocks noGrp="1"/>
          </p:cNvSpPr>
          <p:nvPr>
            <p:ph idx="1"/>
          </p:nvPr>
        </p:nvSpPr>
        <p:spPr>
          <a:xfrm>
            <a:off x="107504" y="1744216"/>
            <a:ext cx="8856984" cy="4997152"/>
          </a:xfrm>
        </p:spPr>
        <p:txBody>
          <a:bodyPr>
            <a:normAutofit/>
          </a:bodyPr>
          <a:lstStyle/>
          <a:p>
            <a:pPr>
              <a:buFont typeface="Wingdings" panose="05000000000000000000" pitchFamily="2" charset="2"/>
              <a:buChar char="v"/>
            </a:pPr>
            <a:r>
              <a:rPr lang="fr-FR" sz="2400" b="1" dirty="0" smtClean="0">
                <a:solidFill>
                  <a:srgbClr val="000099"/>
                </a:solidFill>
              </a:rPr>
              <a:t>Professeur de l’Ecole Primaire (P.E.P):</a:t>
            </a:r>
          </a:p>
          <a:p>
            <a:pPr marL="898525" indent="-268288">
              <a:buFont typeface="Wingdings" panose="05000000000000000000" pitchFamily="2" charset="2"/>
              <a:buChar char="Ø"/>
            </a:pPr>
            <a:r>
              <a:rPr lang="fr-FR" sz="2200" b="1" dirty="0" smtClean="0">
                <a:solidFill>
                  <a:srgbClr val="000099"/>
                </a:solidFill>
              </a:rPr>
              <a:t>	 Filière de formation: </a:t>
            </a:r>
            <a:r>
              <a:rPr lang="fr-BE" sz="2200" dirty="0" smtClean="0">
                <a:solidFill>
                  <a:srgbClr val="000099"/>
                </a:solidFill>
              </a:rPr>
              <a:t>Arabe</a:t>
            </a:r>
          </a:p>
          <a:p>
            <a:pPr marL="0" indent="0">
              <a:buNone/>
            </a:pPr>
            <a:r>
              <a:rPr lang="fr-BE" sz="2200" dirty="0">
                <a:solidFill>
                  <a:srgbClr val="000099"/>
                </a:solidFill>
              </a:rPr>
              <a:t>	</a:t>
            </a:r>
            <a:r>
              <a:rPr lang="fr-BE" sz="2200" b="1" dirty="0" smtClean="0">
                <a:solidFill>
                  <a:srgbClr val="000099"/>
                </a:solidFill>
              </a:rPr>
              <a:t>- Etablissements (ENS): </a:t>
            </a:r>
            <a:r>
              <a:rPr lang="fr-BE" sz="2200" dirty="0" smtClean="0">
                <a:solidFill>
                  <a:srgbClr val="000099"/>
                </a:solidFill>
              </a:rPr>
              <a:t>Laghouat, </a:t>
            </a:r>
            <a:r>
              <a:rPr lang="fr-BE" sz="2200" dirty="0" err="1" smtClean="0">
                <a:solidFill>
                  <a:srgbClr val="000099"/>
                </a:solidFill>
              </a:rPr>
              <a:t>Bouzaréah</a:t>
            </a:r>
            <a:r>
              <a:rPr lang="fr-BE" sz="2200" dirty="0" smtClean="0">
                <a:solidFill>
                  <a:srgbClr val="000099"/>
                </a:solidFill>
              </a:rPr>
              <a:t>, M’</a:t>
            </a:r>
            <a:r>
              <a:rPr lang="fr-BE" sz="2200" dirty="0" err="1" smtClean="0">
                <a:solidFill>
                  <a:srgbClr val="000099"/>
                </a:solidFill>
              </a:rPr>
              <a:t>sila</a:t>
            </a:r>
            <a:r>
              <a:rPr lang="fr-BE" sz="2200" dirty="0" smtClean="0">
                <a:solidFill>
                  <a:srgbClr val="000099"/>
                </a:solidFill>
              </a:rPr>
              <a:t>, Constantine, 				Ouargla, Bechar, Mostaganem et Oran.</a:t>
            </a:r>
            <a:r>
              <a:rPr lang="fr-BE" sz="2200" b="1" dirty="0" smtClean="0">
                <a:solidFill>
                  <a:srgbClr val="000099"/>
                </a:solidFill>
              </a:rPr>
              <a:t> </a:t>
            </a:r>
          </a:p>
          <a:p>
            <a:pPr marL="0" indent="0">
              <a:buNone/>
            </a:pPr>
            <a:endParaRPr lang="fr-BE" sz="800" b="1" dirty="0" smtClean="0">
              <a:solidFill>
                <a:srgbClr val="000099"/>
              </a:solidFill>
            </a:endParaRPr>
          </a:p>
          <a:p>
            <a:pPr marL="993775" indent="-363538">
              <a:buFont typeface="Wingdings" panose="05000000000000000000" pitchFamily="2" charset="2"/>
              <a:buChar char="Ø"/>
            </a:pPr>
            <a:r>
              <a:rPr lang="fr-FR" sz="2200" b="1" dirty="0" smtClean="0">
                <a:solidFill>
                  <a:srgbClr val="000099"/>
                </a:solidFill>
              </a:rPr>
              <a:t>Filière </a:t>
            </a:r>
            <a:r>
              <a:rPr lang="fr-FR" sz="2200" b="1" dirty="0">
                <a:solidFill>
                  <a:srgbClr val="000099"/>
                </a:solidFill>
              </a:rPr>
              <a:t>de formation: </a:t>
            </a:r>
            <a:r>
              <a:rPr lang="fr-BE" sz="2200" dirty="0">
                <a:solidFill>
                  <a:srgbClr val="000099"/>
                </a:solidFill>
              </a:rPr>
              <a:t> </a:t>
            </a:r>
            <a:r>
              <a:rPr lang="fr-BE" sz="2200" dirty="0" smtClean="0">
                <a:solidFill>
                  <a:srgbClr val="000099"/>
                </a:solidFill>
              </a:rPr>
              <a:t>Français</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 </a:t>
            </a:r>
            <a:r>
              <a:rPr lang="fr-BE" sz="2200" dirty="0">
                <a:solidFill>
                  <a:srgbClr val="000099"/>
                </a:solidFill>
              </a:rPr>
              <a:t>Laghouat, </a:t>
            </a:r>
            <a:r>
              <a:rPr lang="fr-BE" sz="2200" dirty="0" err="1">
                <a:solidFill>
                  <a:srgbClr val="000099"/>
                </a:solidFill>
              </a:rPr>
              <a:t>Bouzaréah</a:t>
            </a:r>
            <a:r>
              <a:rPr lang="fr-BE" sz="2200" dirty="0">
                <a:solidFill>
                  <a:srgbClr val="000099"/>
                </a:solidFill>
              </a:rPr>
              <a:t>, </a:t>
            </a:r>
            <a:r>
              <a:rPr lang="fr-BE" sz="2200" dirty="0" smtClean="0">
                <a:solidFill>
                  <a:srgbClr val="000099"/>
                </a:solidFill>
              </a:rPr>
              <a:t>Sétif, Constantine, </a:t>
            </a:r>
            <a:br>
              <a:rPr lang="fr-BE" sz="2200" dirty="0" smtClean="0">
                <a:solidFill>
                  <a:srgbClr val="000099"/>
                </a:solidFill>
              </a:rPr>
            </a:br>
            <a:r>
              <a:rPr lang="fr-BE" sz="2200" dirty="0" smtClean="0">
                <a:solidFill>
                  <a:srgbClr val="000099"/>
                </a:solidFill>
              </a:rPr>
              <a:t>                                                      M’</a:t>
            </a:r>
            <a:r>
              <a:rPr lang="fr-BE" sz="2200" dirty="0" err="1" smtClean="0">
                <a:solidFill>
                  <a:srgbClr val="000099"/>
                </a:solidFill>
              </a:rPr>
              <a:t>sila</a:t>
            </a:r>
            <a:r>
              <a:rPr lang="fr-BE" sz="2200" dirty="0" smtClean="0">
                <a:solidFill>
                  <a:srgbClr val="000099"/>
                </a:solidFill>
              </a:rPr>
              <a:t>, Bechar</a:t>
            </a:r>
            <a:r>
              <a:rPr lang="fr-BE" sz="2200" dirty="0">
                <a:solidFill>
                  <a:srgbClr val="000099"/>
                </a:solidFill>
              </a:rPr>
              <a:t>, </a:t>
            </a:r>
            <a:r>
              <a:rPr lang="fr-BE" sz="2200" dirty="0" smtClean="0">
                <a:solidFill>
                  <a:srgbClr val="000099"/>
                </a:solidFill>
              </a:rPr>
              <a:t>Mostaganem, Ouargla  </a:t>
            </a:r>
            <a:r>
              <a:rPr lang="fr-BE" sz="2200" dirty="0">
                <a:solidFill>
                  <a:srgbClr val="000099"/>
                </a:solidFill>
              </a:rPr>
              <a:t>et Oran</a:t>
            </a:r>
            <a:r>
              <a:rPr lang="fr-BE" sz="2200" dirty="0" smtClean="0">
                <a:solidFill>
                  <a:srgbClr val="000099"/>
                </a:solidFill>
              </a:rPr>
              <a:t>.</a:t>
            </a:r>
          </a:p>
          <a:p>
            <a:pPr marL="0" indent="0">
              <a:buNone/>
            </a:pPr>
            <a:r>
              <a:rPr lang="fr-BE" sz="2200" b="1" dirty="0" smtClean="0">
                <a:solidFill>
                  <a:srgbClr val="000099"/>
                </a:solidFill>
              </a:rPr>
              <a:t> </a:t>
            </a:r>
            <a:endParaRPr lang="fr-BE" sz="2200" b="1" dirty="0">
              <a:solidFill>
                <a:srgbClr val="000099"/>
              </a:solidFill>
            </a:endParaRPr>
          </a:p>
          <a:p>
            <a:pPr>
              <a:buFont typeface="Wingdings" panose="05000000000000000000" pitchFamily="2" charset="2"/>
              <a:buChar char="v"/>
            </a:pPr>
            <a:r>
              <a:rPr lang="fr-FR" sz="2400" b="1" dirty="0">
                <a:solidFill>
                  <a:srgbClr val="000099"/>
                </a:solidFill>
              </a:rPr>
              <a:t>Professeur de l’Enseignement </a:t>
            </a:r>
            <a:r>
              <a:rPr lang="fr-FR" sz="2400" b="1" dirty="0" smtClean="0">
                <a:solidFill>
                  <a:srgbClr val="000099"/>
                </a:solidFill>
              </a:rPr>
              <a:t>Moyen (P.E.M):</a:t>
            </a:r>
            <a:endParaRPr lang="fr-FR" sz="2400" b="1" dirty="0">
              <a:solidFill>
                <a:srgbClr val="000099"/>
              </a:solidFill>
            </a:endParaRPr>
          </a:p>
          <a:p>
            <a:pPr marL="898525" indent="-268288">
              <a:buFont typeface="Wingdings" panose="05000000000000000000" pitchFamily="2" charset="2"/>
              <a:buChar char="Ø"/>
            </a:pPr>
            <a:r>
              <a:rPr lang="fr-FR" sz="2200" b="1" dirty="0" smtClean="0">
                <a:solidFill>
                  <a:srgbClr val="000099"/>
                </a:solidFill>
              </a:rPr>
              <a:t>	 </a:t>
            </a:r>
            <a:r>
              <a:rPr lang="fr-FR" sz="2200" b="1" dirty="0">
                <a:solidFill>
                  <a:srgbClr val="000099"/>
                </a:solidFill>
              </a:rPr>
              <a:t>Filière de formation: </a:t>
            </a:r>
            <a:r>
              <a:rPr lang="fr-BE" sz="2200" dirty="0" smtClean="0">
                <a:solidFill>
                  <a:srgbClr val="000099"/>
                </a:solidFill>
              </a:rPr>
              <a:t>Langue et Littérature Arabes </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smtClean="0">
                <a:solidFill>
                  <a:srgbClr val="000099"/>
                </a:solidFill>
              </a:rPr>
              <a:t>, Sétif, Constantine, Bechar, </a:t>
            </a:r>
            <a:br>
              <a:rPr lang="fr-BE" sz="2200" dirty="0" smtClean="0">
                <a:solidFill>
                  <a:srgbClr val="000099"/>
                </a:solidFill>
              </a:rPr>
            </a:br>
            <a:r>
              <a:rPr lang="fr-BE" sz="2200" dirty="0" smtClean="0">
                <a:solidFill>
                  <a:srgbClr val="000099"/>
                </a:solidFill>
              </a:rPr>
              <a:t>                                                         Ouargla</a:t>
            </a: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val="145959820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Ecoles </a:t>
            </a:r>
            <a:r>
              <a:rPr lang="fr-FR" dirty="0" smtClean="0"/>
              <a:t>Normales Supérieures</a:t>
            </a:r>
          </a:p>
        </p:txBody>
      </p:sp>
      <p:sp>
        <p:nvSpPr>
          <p:cNvPr id="6" name="Espace réservé du contenu 2"/>
          <p:cNvSpPr>
            <a:spLocks noGrp="1"/>
          </p:cNvSpPr>
          <p:nvPr>
            <p:ph idx="1"/>
          </p:nvPr>
        </p:nvSpPr>
        <p:spPr>
          <a:xfrm>
            <a:off x="107504" y="1744216"/>
            <a:ext cx="8856984" cy="4997152"/>
          </a:xfrm>
        </p:spPr>
        <p:txBody>
          <a:bodyPr>
            <a:normAutofit/>
          </a:bodyPr>
          <a:lstStyle/>
          <a:p>
            <a:pPr>
              <a:buFont typeface="Wingdings" panose="05000000000000000000" pitchFamily="2" charset="2"/>
              <a:buChar char="v"/>
            </a:pPr>
            <a:r>
              <a:rPr lang="fr-FR" sz="2400" b="1" dirty="0" smtClean="0">
                <a:solidFill>
                  <a:srgbClr val="000099"/>
                </a:solidFill>
              </a:rPr>
              <a:t>Professeur de l’Enseignement Moyen (P.E.M):</a:t>
            </a:r>
          </a:p>
          <a:p>
            <a:pPr marL="898525" indent="-361950">
              <a:buFont typeface="Wingdings" panose="05000000000000000000" pitchFamily="2" charset="2"/>
              <a:buChar char="Ø"/>
            </a:pPr>
            <a:r>
              <a:rPr lang="fr-FR" sz="2200" b="1" dirty="0" smtClean="0">
                <a:solidFill>
                  <a:srgbClr val="000099"/>
                </a:solidFill>
              </a:rPr>
              <a:t>	 Filière de formation: </a:t>
            </a:r>
            <a:r>
              <a:rPr lang="fr-BE" sz="2200" dirty="0" smtClean="0">
                <a:solidFill>
                  <a:srgbClr val="000099"/>
                </a:solidFill>
              </a:rPr>
              <a:t>Langue française</a:t>
            </a:r>
          </a:p>
          <a:p>
            <a:pPr marL="0" indent="0">
              <a:buNone/>
            </a:pPr>
            <a:r>
              <a:rPr lang="fr-BE" sz="2200" dirty="0">
                <a:solidFill>
                  <a:srgbClr val="000099"/>
                </a:solidFill>
              </a:rPr>
              <a:t>	</a:t>
            </a:r>
            <a:r>
              <a:rPr lang="fr-BE" sz="2200" b="1" dirty="0" smtClean="0">
                <a:solidFill>
                  <a:srgbClr val="000099"/>
                </a:solidFill>
              </a:rPr>
              <a:t>- Etablissements (ENS): </a:t>
            </a:r>
            <a:r>
              <a:rPr lang="fr-BE" sz="2200" dirty="0">
                <a:solidFill>
                  <a:srgbClr val="000099"/>
                </a:solidFill>
              </a:rPr>
              <a:t>Laghouat, </a:t>
            </a:r>
            <a:r>
              <a:rPr lang="fr-BE" sz="2200" dirty="0" err="1">
                <a:solidFill>
                  <a:srgbClr val="000099"/>
                </a:solidFill>
              </a:rPr>
              <a:t>Bouzaréah</a:t>
            </a:r>
            <a:r>
              <a:rPr lang="fr-BE" sz="2200" dirty="0">
                <a:solidFill>
                  <a:srgbClr val="000099"/>
                </a:solidFill>
              </a:rPr>
              <a:t>, Sétif, Constantine, </a:t>
            </a:r>
            <a:br>
              <a:rPr lang="fr-BE" sz="2200" dirty="0">
                <a:solidFill>
                  <a:srgbClr val="000099"/>
                </a:solidFill>
              </a:rPr>
            </a:br>
            <a:r>
              <a:rPr lang="fr-BE" sz="2200" dirty="0">
                <a:solidFill>
                  <a:srgbClr val="000099"/>
                </a:solidFill>
              </a:rPr>
              <a:t> </a:t>
            </a:r>
            <a:r>
              <a:rPr lang="fr-BE" sz="2200" dirty="0" smtClean="0">
                <a:solidFill>
                  <a:srgbClr val="000099"/>
                </a:solidFill>
              </a:rPr>
              <a:t>				Ouargla, Bechar, Mostaganem .</a:t>
            </a:r>
            <a:r>
              <a:rPr lang="fr-BE" sz="2200" b="1" dirty="0" smtClean="0">
                <a:solidFill>
                  <a:srgbClr val="000099"/>
                </a:solidFill>
              </a:rPr>
              <a:t> </a:t>
            </a:r>
          </a:p>
          <a:p>
            <a:pPr marL="0" indent="0">
              <a:buNone/>
            </a:pPr>
            <a:endParaRPr lang="fr-BE" sz="800" b="1" dirty="0" smtClean="0">
              <a:solidFill>
                <a:srgbClr val="000099"/>
              </a:solidFill>
            </a:endParaRPr>
          </a:p>
          <a:p>
            <a:pPr marL="993775" indent="-457200">
              <a:buFont typeface="Wingdings" panose="05000000000000000000" pitchFamily="2" charset="2"/>
              <a:buChar char="Ø"/>
            </a:pPr>
            <a:r>
              <a:rPr lang="fr-FR" sz="2200" b="1" dirty="0" smtClean="0">
                <a:solidFill>
                  <a:srgbClr val="000099"/>
                </a:solidFill>
              </a:rPr>
              <a:t>Filière </a:t>
            </a:r>
            <a:r>
              <a:rPr lang="fr-FR" sz="2200" b="1" dirty="0">
                <a:solidFill>
                  <a:srgbClr val="000099"/>
                </a:solidFill>
              </a:rPr>
              <a:t>de formation: </a:t>
            </a:r>
            <a:r>
              <a:rPr lang="fr-BE" sz="2200" dirty="0">
                <a:solidFill>
                  <a:srgbClr val="000099"/>
                </a:solidFill>
              </a:rPr>
              <a:t> </a:t>
            </a:r>
            <a:r>
              <a:rPr lang="fr-BE" sz="2200" dirty="0" smtClean="0">
                <a:solidFill>
                  <a:srgbClr val="000099"/>
                </a:solidFill>
              </a:rPr>
              <a:t>Langue anglaise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a:solidFill>
                  <a:srgbClr val="000099"/>
                </a:solidFill>
              </a:rPr>
              <a:t>, </a:t>
            </a:r>
            <a:r>
              <a:rPr lang="fr-BE" sz="2200" dirty="0" smtClean="0">
                <a:solidFill>
                  <a:srgbClr val="000099"/>
                </a:solidFill>
              </a:rPr>
              <a:t>Sétif, Constantine, Ouargla .</a:t>
            </a:r>
          </a:p>
          <a:p>
            <a:pPr marL="0" indent="0">
              <a:buNone/>
            </a:pPr>
            <a:r>
              <a:rPr lang="fr-BE" sz="2200" b="1" dirty="0" smtClean="0">
                <a:solidFill>
                  <a:srgbClr val="000099"/>
                </a:solidFill>
              </a:rPr>
              <a:t> </a:t>
            </a:r>
            <a:endParaRPr lang="fr-BE" sz="2200" b="1" dirty="0">
              <a:solidFill>
                <a:srgbClr val="000099"/>
              </a:solidFill>
            </a:endParaRPr>
          </a:p>
          <a:p>
            <a:pPr marL="898525" indent="-268288">
              <a:buFont typeface="Wingdings" panose="05000000000000000000" pitchFamily="2" charset="2"/>
              <a:buChar char="Ø"/>
            </a:pPr>
            <a:r>
              <a:rPr lang="fr-FR" sz="2200" b="1" dirty="0" smtClean="0">
                <a:solidFill>
                  <a:srgbClr val="000099"/>
                </a:solidFill>
              </a:rPr>
              <a:t>	 Filière </a:t>
            </a:r>
            <a:r>
              <a:rPr lang="fr-FR" sz="2200" b="1" dirty="0">
                <a:solidFill>
                  <a:srgbClr val="000099"/>
                </a:solidFill>
              </a:rPr>
              <a:t>de formation: </a:t>
            </a:r>
            <a:r>
              <a:rPr lang="fr-BE" sz="2200" dirty="0" smtClean="0">
                <a:solidFill>
                  <a:srgbClr val="000099"/>
                </a:solidFill>
              </a:rPr>
              <a:t>Histoire, Géographie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smtClean="0">
                <a:solidFill>
                  <a:srgbClr val="000099"/>
                </a:solidFill>
              </a:rPr>
              <a:t>, Sétif, Constantine.</a:t>
            </a:r>
          </a:p>
          <a:p>
            <a:pPr marL="0" indent="0">
              <a:buNone/>
            </a:pPr>
            <a:endParaRPr lang="fr-BE" sz="2200" dirty="0" smtClean="0">
              <a:solidFill>
                <a:srgbClr val="000099"/>
              </a:solidFill>
            </a:endParaRPr>
          </a:p>
          <a:p>
            <a:pPr marL="898525" indent="-268288">
              <a:buFont typeface="Wingdings" panose="05000000000000000000" pitchFamily="2" charset="2"/>
              <a:buChar char="Ø"/>
            </a:pPr>
            <a:r>
              <a:rPr lang="fr-FR" sz="2200" b="1" dirty="0">
                <a:solidFill>
                  <a:srgbClr val="000099"/>
                </a:solidFill>
              </a:rPr>
              <a:t>	 Filière de formation: </a:t>
            </a:r>
            <a:r>
              <a:rPr lang="fr-BE" sz="2200" dirty="0" smtClean="0">
                <a:solidFill>
                  <a:srgbClr val="000099"/>
                </a:solidFill>
              </a:rPr>
              <a:t>Musique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 </a:t>
            </a:r>
            <a:r>
              <a:rPr lang="fr-BE" sz="2200" dirty="0">
                <a:solidFill>
                  <a:srgbClr val="000099"/>
                </a:solidFill>
              </a:rPr>
              <a:t> </a:t>
            </a:r>
            <a:r>
              <a:rPr lang="fr-BE" sz="2200" dirty="0" smtClean="0">
                <a:solidFill>
                  <a:srgbClr val="000099"/>
                </a:solidFill>
              </a:rPr>
              <a:t>Kouba</a:t>
            </a:r>
            <a:endParaRPr lang="fr-BE" sz="2200" dirty="0">
              <a:solidFill>
                <a:srgbClr val="000099"/>
              </a:solidFill>
            </a:endParaRPr>
          </a:p>
          <a:p>
            <a:pPr marL="0" indent="0">
              <a:buNone/>
            </a:pPr>
            <a:endParaRPr lang="fr-BE" sz="2200" dirty="0">
              <a:solidFill>
                <a:srgbClr val="000099"/>
              </a:solidFill>
            </a:endParaRPr>
          </a:p>
          <a:p>
            <a:pPr marL="0" indent="0">
              <a:buNone/>
            </a:pPr>
            <a:endParaRPr lang="fr-BE" sz="2200" dirty="0" smtClean="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val="2480357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144074903"/>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115616" y="2132856"/>
            <a:ext cx="800219" cy="4248472"/>
          </a:xfrm>
          <a:prstGeom prst="rect">
            <a:avLst/>
          </a:prstGeom>
          <a:noFill/>
        </p:spPr>
        <p:txBody>
          <a:bodyPr vert="vert270" wrap="square" rtlCol="0">
            <a:spAutoFit/>
          </a:bodyPr>
          <a:lstStyle/>
          <a:p>
            <a:pPr algn="ctr"/>
            <a:r>
              <a:rPr lang="fr-FR" sz="4000" b="1" dirty="0" smtClean="0">
                <a:solidFill>
                  <a:srgbClr val="00B050"/>
                </a:solidFill>
              </a:rPr>
              <a:t>EMPLOYABILITE</a:t>
            </a:r>
            <a:endParaRPr lang="fr-FR" sz="4000" b="1" dirty="0">
              <a:solidFill>
                <a:srgbClr val="00B050"/>
              </a:solidFill>
            </a:endParaRPr>
          </a:p>
        </p:txBody>
      </p:sp>
      <p:sp>
        <p:nvSpPr>
          <p:cNvPr id="3" name="Titre 2"/>
          <p:cNvSpPr>
            <a:spLocks noGrp="1"/>
          </p:cNvSpPr>
          <p:nvPr>
            <p:ph type="title"/>
          </p:nvPr>
        </p:nvSpPr>
        <p:spPr/>
        <p:txBody>
          <a:bodyPr/>
          <a:lstStyle/>
          <a:p>
            <a:endParaRPr lang="fr-FR"/>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ENERGIES RENOUVELABLES</a:t>
            </a:r>
            <a:endParaRPr lang="fr-BE" dirty="0"/>
          </a:p>
        </p:txBody>
      </p:sp>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ELECTROTECHNIQUE</a:t>
            </a:r>
          </a:p>
          <a:p>
            <a:r>
              <a:rPr lang="fr-FR" sz="3600" dirty="0"/>
              <a:t>(</a:t>
            </a:r>
            <a:r>
              <a:rPr lang="fr-FR" sz="3600" dirty="0" smtClean="0"/>
              <a:t>ENERGIES RENOUVELABLES)</a:t>
            </a:r>
          </a:p>
        </p:txBody>
      </p:sp>
    </p:spTree>
    <p:extLst>
      <p:ext uri="{BB962C8B-B14F-4D97-AF65-F5344CB8AC3E}">
        <p14:creationId xmlns:p14="http://schemas.microsoft.com/office/powerpoint/2010/main" val="391060425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Ecoles </a:t>
            </a:r>
            <a:r>
              <a:rPr lang="fr-FR" dirty="0" smtClean="0"/>
              <a:t>Normales Supérieures</a:t>
            </a:r>
          </a:p>
        </p:txBody>
      </p:sp>
      <p:sp>
        <p:nvSpPr>
          <p:cNvPr id="9" name="Espace réservé du contenu 2"/>
          <p:cNvSpPr>
            <a:spLocks noGrp="1"/>
          </p:cNvSpPr>
          <p:nvPr>
            <p:ph idx="1"/>
          </p:nvPr>
        </p:nvSpPr>
        <p:spPr>
          <a:xfrm>
            <a:off x="107504" y="1744216"/>
            <a:ext cx="8856984" cy="4997152"/>
          </a:xfrm>
        </p:spPr>
        <p:txBody>
          <a:bodyPr>
            <a:normAutofit/>
          </a:bodyPr>
          <a:lstStyle/>
          <a:p>
            <a:pPr>
              <a:buFont typeface="Wingdings" panose="05000000000000000000" pitchFamily="2" charset="2"/>
              <a:buChar char="v"/>
            </a:pPr>
            <a:r>
              <a:rPr lang="fr-FR" sz="2400" b="1" dirty="0" smtClean="0">
                <a:solidFill>
                  <a:srgbClr val="000099"/>
                </a:solidFill>
              </a:rPr>
              <a:t>Professeur de l’Enseignement Moyen (P.E.M):</a:t>
            </a:r>
          </a:p>
          <a:p>
            <a:pPr marL="898525" indent="-361950">
              <a:buFont typeface="Wingdings" panose="05000000000000000000" pitchFamily="2" charset="2"/>
              <a:buChar char="Ø"/>
            </a:pPr>
            <a:r>
              <a:rPr lang="fr-FR" sz="2200" b="1" dirty="0" smtClean="0">
                <a:solidFill>
                  <a:srgbClr val="000099"/>
                </a:solidFill>
              </a:rPr>
              <a:t>	 Filière de formation: </a:t>
            </a:r>
            <a:r>
              <a:rPr lang="fr-BE" sz="2200" dirty="0" smtClean="0">
                <a:solidFill>
                  <a:srgbClr val="000099"/>
                </a:solidFill>
              </a:rPr>
              <a:t>Langue française</a:t>
            </a:r>
          </a:p>
          <a:p>
            <a:pPr marL="0" indent="0">
              <a:buNone/>
            </a:pPr>
            <a:r>
              <a:rPr lang="fr-BE" sz="2200" dirty="0">
                <a:solidFill>
                  <a:srgbClr val="000099"/>
                </a:solidFill>
              </a:rPr>
              <a:t>	</a:t>
            </a:r>
            <a:r>
              <a:rPr lang="fr-BE" sz="2200" b="1" dirty="0" smtClean="0">
                <a:solidFill>
                  <a:srgbClr val="000099"/>
                </a:solidFill>
              </a:rPr>
              <a:t>- Etablissements (ENS): </a:t>
            </a:r>
            <a:r>
              <a:rPr lang="fr-BE" sz="2200" dirty="0">
                <a:solidFill>
                  <a:srgbClr val="000099"/>
                </a:solidFill>
              </a:rPr>
              <a:t>Laghouat, </a:t>
            </a:r>
            <a:r>
              <a:rPr lang="fr-BE" sz="2200" dirty="0" err="1">
                <a:solidFill>
                  <a:srgbClr val="000099"/>
                </a:solidFill>
              </a:rPr>
              <a:t>Bouzaréah</a:t>
            </a:r>
            <a:r>
              <a:rPr lang="fr-BE" sz="2200" dirty="0">
                <a:solidFill>
                  <a:srgbClr val="000099"/>
                </a:solidFill>
              </a:rPr>
              <a:t>, Sétif, Constantine, </a:t>
            </a:r>
            <a:br>
              <a:rPr lang="fr-BE" sz="2200" dirty="0">
                <a:solidFill>
                  <a:srgbClr val="000099"/>
                </a:solidFill>
              </a:rPr>
            </a:br>
            <a:r>
              <a:rPr lang="fr-BE" sz="2200" dirty="0">
                <a:solidFill>
                  <a:srgbClr val="000099"/>
                </a:solidFill>
              </a:rPr>
              <a:t> </a:t>
            </a:r>
            <a:r>
              <a:rPr lang="fr-BE" sz="2200" dirty="0" smtClean="0">
                <a:solidFill>
                  <a:srgbClr val="000099"/>
                </a:solidFill>
              </a:rPr>
              <a:t>				Ouargla, Bechar, Mostaganem .</a:t>
            </a:r>
            <a:r>
              <a:rPr lang="fr-BE" sz="2200" b="1" dirty="0" smtClean="0">
                <a:solidFill>
                  <a:srgbClr val="000099"/>
                </a:solidFill>
              </a:rPr>
              <a:t> </a:t>
            </a:r>
          </a:p>
          <a:p>
            <a:pPr marL="0" indent="0">
              <a:buNone/>
            </a:pPr>
            <a:endParaRPr lang="fr-BE" sz="800" b="1" dirty="0" smtClean="0">
              <a:solidFill>
                <a:srgbClr val="000099"/>
              </a:solidFill>
            </a:endParaRPr>
          </a:p>
          <a:p>
            <a:pPr marL="993775" indent="-457200">
              <a:buFont typeface="Wingdings" panose="05000000000000000000" pitchFamily="2" charset="2"/>
              <a:buChar char="Ø"/>
            </a:pPr>
            <a:r>
              <a:rPr lang="fr-FR" sz="2200" b="1" dirty="0" smtClean="0">
                <a:solidFill>
                  <a:srgbClr val="000099"/>
                </a:solidFill>
              </a:rPr>
              <a:t>Filière </a:t>
            </a:r>
            <a:r>
              <a:rPr lang="fr-FR" sz="2200" b="1" dirty="0">
                <a:solidFill>
                  <a:srgbClr val="000099"/>
                </a:solidFill>
              </a:rPr>
              <a:t>de formation: </a:t>
            </a:r>
            <a:r>
              <a:rPr lang="fr-BE" sz="2200" dirty="0">
                <a:solidFill>
                  <a:srgbClr val="000099"/>
                </a:solidFill>
              </a:rPr>
              <a:t> </a:t>
            </a:r>
            <a:r>
              <a:rPr lang="fr-BE" sz="2200" dirty="0" smtClean="0">
                <a:solidFill>
                  <a:srgbClr val="000099"/>
                </a:solidFill>
              </a:rPr>
              <a:t>Langue anglaise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a:solidFill>
                  <a:srgbClr val="000099"/>
                </a:solidFill>
              </a:rPr>
              <a:t>, </a:t>
            </a:r>
            <a:r>
              <a:rPr lang="fr-BE" sz="2200" dirty="0" smtClean="0">
                <a:solidFill>
                  <a:srgbClr val="000099"/>
                </a:solidFill>
              </a:rPr>
              <a:t>Sétif, Constantine, Ouargla .</a:t>
            </a:r>
          </a:p>
          <a:p>
            <a:pPr marL="0" indent="0">
              <a:buNone/>
            </a:pPr>
            <a:r>
              <a:rPr lang="fr-BE" sz="2200" b="1" dirty="0" smtClean="0">
                <a:solidFill>
                  <a:srgbClr val="000099"/>
                </a:solidFill>
              </a:rPr>
              <a:t> </a:t>
            </a:r>
            <a:endParaRPr lang="fr-BE" sz="2200" b="1" dirty="0">
              <a:solidFill>
                <a:srgbClr val="000099"/>
              </a:solidFill>
            </a:endParaRPr>
          </a:p>
          <a:p>
            <a:pPr marL="898525" indent="-268288">
              <a:buFont typeface="Wingdings" panose="05000000000000000000" pitchFamily="2" charset="2"/>
              <a:buChar char="Ø"/>
            </a:pPr>
            <a:r>
              <a:rPr lang="fr-FR" sz="2200" b="1" dirty="0" smtClean="0">
                <a:solidFill>
                  <a:srgbClr val="000099"/>
                </a:solidFill>
              </a:rPr>
              <a:t>	 Filière </a:t>
            </a:r>
            <a:r>
              <a:rPr lang="fr-FR" sz="2200" b="1" dirty="0">
                <a:solidFill>
                  <a:srgbClr val="000099"/>
                </a:solidFill>
              </a:rPr>
              <a:t>de formation: </a:t>
            </a:r>
            <a:r>
              <a:rPr lang="fr-BE" sz="2200" dirty="0" smtClean="0">
                <a:solidFill>
                  <a:srgbClr val="000099"/>
                </a:solidFill>
              </a:rPr>
              <a:t>Histoire, Géographie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smtClean="0">
                <a:solidFill>
                  <a:srgbClr val="000099"/>
                </a:solidFill>
              </a:rPr>
              <a:t>, Sétif, Constantine.</a:t>
            </a:r>
          </a:p>
          <a:p>
            <a:pPr marL="0" indent="0">
              <a:buNone/>
            </a:pPr>
            <a:endParaRPr lang="fr-BE" sz="2200" dirty="0" smtClean="0">
              <a:solidFill>
                <a:srgbClr val="000099"/>
              </a:solidFill>
            </a:endParaRPr>
          </a:p>
          <a:p>
            <a:pPr marL="898525" indent="-268288">
              <a:buFont typeface="Wingdings" panose="05000000000000000000" pitchFamily="2" charset="2"/>
              <a:buChar char="Ø"/>
            </a:pPr>
            <a:r>
              <a:rPr lang="fr-FR" sz="2200" b="1" dirty="0">
                <a:solidFill>
                  <a:srgbClr val="000099"/>
                </a:solidFill>
              </a:rPr>
              <a:t>	 Filière de formation: </a:t>
            </a:r>
            <a:r>
              <a:rPr lang="fr-BE" sz="2200" dirty="0" smtClean="0">
                <a:solidFill>
                  <a:srgbClr val="000099"/>
                </a:solidFill>
              </a:rPr>
              <a:t>Musique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a:t>
            </a:r>
            <a:r>
              <a:rPr lang="fr-BE" sz="2200" b="1" dirty="0" smtClean="0">
                <a:solidFill>
                  <a:srgbClr val="000099"/>
                </a:solidFill>
              </a:rPr>
              <a:t>Etablissement </a:t>
            </a:r>
            <a:r>
              <a:rPr lang="fr-BE" sz="2200" b="1" dirty="0">
                <a:solidFill>
                  <a:srgbClr val="000099"/>
                </a:solidFill>
              </a:rPr>
              <a:t>(ENS): </a:t>
            </a:r>
            <a:r>
              <a:rPr lang="fr-BE" sz="2200" dirty="0">
                <a:solidFill>
                  <a:srgbClr val="000099"/>
                </a:solidFill>
              </a:rPr>
              <a:t> </a:t>
            </a:r>
            <a:r>
              <a:rPr lang="fr-BE" sz="2200" dirty="0" smtClean="0">
                <a:solidFill>
                  <a:srgbClr val="000099"/>
                </a:solidFill>
              </a:rPr>
              <a:t>Kouba</a:t>
            </a:r>
            <a:endParaRPr lang="fr-BE" sz="2200" dirty="0">
              <a:solidFill>
                <a:srgbClr val="000099"/>
              </a:solidFill>
            </a:endParaRPr>
          </a:p>
          <a:p>
            <a:pPr marL="0" indent="0">
              <a:buNone/>
            </a:pPr>
            <a:endParaRPr lang="fr-BE" sz="2200" dirty="0">
              <a:solidFill>
                <a:srgbClr val="000099"/>
              </a:solidFill>
            </a:endParaRPr>
          </a:p>
          <a:p>
            <a:pPr marL="0" indent="0">
              <a:buNone/>
            </a:pPr>
            <a:endParaRPr lang="fr-BE" sz="2200" dirty="0" smtClean="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val="6099827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Ecoles </a:t>
            </a:r>
            <a:r>
              <a:rPr lang="fr-FR" dirty="0" smtClean="0"/>
              <a:t>Normales Supérieures</a:t>
            </a:r>
          </a:p>
        </p:txBody>
      </p:sp>
      <p:sp>
        <p:nvSpPr>
          <p:cNvPr id="6" name="Espace réservé du contenu 2"/>
          <p:cNvSpPr>
            <a:spLocks noGrp="1"/>
          </p:cNvSpPr>
          <p:nvPr>
            <p:ph idx="1"/>
          </p:nvPr>
        </p:nvSpPr>
        <p:spPr>
          <a:xfrm>
            <a:off x="107504" y="1744216"/>
            <a:ext cx="8856984" cy="4997152"/>
          </a:xfrm>
        </p:spPr>
        <p:txBody>
          <a:bodyPr>
            <a:normAutofit fontScale="92500" lnSpcReduction="10000"/>
          </a:bodyPr>
          <a:lstStyle/>
          <a:p>
            <a:pPr>
              <a:buFont typeface="Wingdings" panose="05000000000000000000" pitchFamily="2" charset="2"/>
              <a:buChar char="v"/>
            </a:pPr>
            <a:r>
              <a:rPr lang="fr-FR" sz="2600" b="1" dirty="0" smtClean="0">
                <a:solidFill>
                  <a:srgbClr val="000099"/>
                </a:solidFill>
              </a:rPr>
              <a:t>Professeur de l’Enseignement Moyen (P.E.M):</a:t>
            </a:r>
          </a:p>
          <a:p>
            <a:pPr>
              <a:buFont typeface="Wingdings" panose="05000000000000000000" pitchFamily="2" charset="2"/>
              <a:buChar char="v"/>
            </a:pPr>
            <a:endParaRPr lang="fr-FR" sz="800" b="1" dirty="0" smtClean="0">
              <a:solidFill>
                <a:srgbClr val="000099"/>
              </a:solidFill>
            </a:endParaRPr>
          </a:p>
          <a:p>
            <a:pPr marL="898525" indent="-361950">
              <a:buFont typeface="Wingdings" panose="05000000000000000000" pitchFamily="2" charset="2"/>
              <a:buChar char="Ø"/>
            </a:pPr>
            <a:r>
              <a:rPr lang="fr-FR" sz="2200" b="1" dirty="0" smtClean="0">
                <a:solidFill>
                  <a:srgbClr val="000099"/>
                </a:solidFill>
              </a:rPr>
              <a:t>	 </a:t>
            </a:r>
            <a:r>
              <a:rPr lang="fr-FR" sz="2400" b="1" dirty="0" smtClean="0">
                <a:solidFill>
                  <a:srgbClr val="000099"/>
                </a:solidFill>
              </a:rPr>
              <a:t>Filière de formation: </a:t>
            </a:r>
            <a:r>
              <a:rPr lang="fr-BE" sz="2400" dirty="0" smtClean="0">
                <a:solidFill>
                  <a:srgbClr val="000099"/>
                </a:solidFill>
              </a:rPr>
              <a:t>Sciences naturelles</a:t>
            </a:r>
          </a:p>
          <a:p>
            <a:pPr marL="0" indent="0">
              <a:buNone/>
            </a:pPr>
            <a:r>
              <a:rPr lang="fr-BE" sz="2400" dirty="0">
                <a:solidFill>
                  <a:srgbClr val="000099"/>
                </a:solidFill>
              </a:rPr>
              <a:t>	</a:t>
            </a:r>
            <a:r>
              <a:rPr lang="fr-BE" sz="2400" b="1" dirty="0" smtClean="0">
                <a:solidFill>
                  <a:srgbClr val="000099"/>
                </a:solidFill>
              </a:rPr>
              <a:t>- Etablissements (ENS): </a:t>
            </a:r>
            <a:r>
              <a:rPr lang="fr-BE" sz="2400" dirty="0" smtClean="0">
                <a:solidFill>
                  <a:srgbClr val="000099"/>
                </a:solidFill>
              </a:rPr>
              <a:t>Laghouat, Kouba, ENSET Skikda,</a:t>
            </a:r>
            <a:br>
              <a:rPr lang="fr-BE" sz="2400" dirty="0" smtClean="0">
                <a:solidFill>
                  <a:srgbClr val="000099"/>
                </a:solidFill>
              </a:rPr>
            </a:br>
            <a:r>
              <a:rPr lang="fr-BE" sz="2400" dirty="0" smtClean="0">
                <a:solidFill>
                  <a:srgbClr val="000099"/>
                </a:solidFill>
              </a:rPr>
              <a:t>                                                       Constantine, </a:t>
            </a:r>
            <a:r>
              <a:rPr lang="fr-BE" sz="2400" dirty="0" err="1" smtClean="0">
                <a:solidFill>
                  <a:srgbClr val="000099"/>
                </a:solidFill>
              </a:rPr>
              <a:t>Ouargle</a:t>
            </a:r>
            <a:r>
              <a:rPr lang="fr-BE" sz="2400" dirty="0" smtClean="0">
                <a:solidFill>
                  <a:srgbClr val="000099"/>
                </a:solidFill>
              </a:rPr>
              <a:t>.</a:t>
            </a:r>
            <a:r>
              <a:rPr lang="fr-BE" sz="2400" b="1" dirty="0" smtClean="0">
                <a:solidFill>
                  <a:srgbClr val="000099"/>
                </a:solidFill>
              </a:rPr>
              <a:t> </a:t>
            </a:r>
          </a:p>
          <a:p>
            <a:pPr marL="0" indent="0">
              <a:buNone/>
            </a:pPr>
            <a:endParaRPr lang="fr-BE" sz="900" b="1" dirty="0" smtClean="0">
              <a:solidFill>
                <a:srgbClr val="000099"/>
              </a:solidFill>
            </a:endParaRPr>
          </a:p>
          <a:p>
            <a:pPr marL="993775" indent="-457200">
              <a:buFont typeface="Wingdings" panose="05000000000000000000" pitchFamily="2" charset="2"/>
              <a:buChar char="Ø"/>
            </a:pPr>
            <a:r>
              <a:rPr lang="fr-FR" sz="2400" b="1" dirty="0" smtClean="0">
                <a:solidFill>
                  <a:srgbClr val="000099"/>
                </a:solidFill>
              </a:rPr>
              <a:t>Filière </a:t>
            </a:r>
            <a:r>
              <a:rPr lang="fr-FR" sz="2400" b="1" dirty="0">
                <a:solidFill>
                  <a:srgbClr val="000099"/>
                </a:solidFill>
              </a:rPr>
              <a:t>de formation: </a:t>
            </a:r>
            <a:r>
              <a:rPr lang="fr-BE" sz="2400" dirty="0">
                <a:solidFill>
                  <a:srgbClr val="000099"/>
                </a:solidFill>
              </a:rPr>
              <a:t> </a:t>
            </a:r>
            <a:r>
              <a:rPr lang="fr-BE" sz="2400" dirty="0" smtClean="0">
                <a:solidFill>
                  <a:srgbClr val="000099"/>
                </a:solidFill>
              </a:rPr>
              <a:t>Sciences exactes</a:t>
            </a:r>
            <a:endParaRPr lang="fr-BE" sz="2400" dirty="0">
              <a:solidFill>
                <a:srgbClr val="000099"/>
              </a:solidFill>
            </a:endParaRPr>
          </a:p>
          <a:p>
            <a:pPr marL="0" indent="0">
              <a:buNone/>
            </a:pPr>
            <a:r>
              <a:rPr lang="fr-BE" sz="2400" dirty="0">
                <a:solidFill>
                  <a:srgbClr val="000099"/>
                </a:solidFill>
              </a:rPr>
              <a:t>	</a:t>
            </a:r>
            <a:r>
              <a:rPr lang="fr-BE" sz="2400" b="1" dirty="0">
                <a:solidFill>
                  <a:srgbClr val="000099"/>
                </a:solidFill>
              </a:rPr>
              <a:t>- Etablissements (ENS</a:t>
            </a:r>
            <a:r>
              <a:rPr lang="fr-BE" sz="2400" b="1" dirty="0" smtClean="0">
                <a:solidFill>
                  <a:srgbClr val="000099"/>
                </a:solidFill>
              </a:rPr>
              <a:t>): </a:t>
            </a:r>
            <a:r>
              <a:rPr lang="fr-BE" sz="2400" dirty="0" smtClean="0">
                <a:solidFill>
                  <a:srgbClr val="000099"/>
                </a:solidFill>
              </a:rPr>
              <a:t>Laghouat, Kouba, ENST Skikda, Constantine,</a:t>
            </a:r>
            <a:br>
              <a:rPr lang="fr-BE" sz="2400" dirty="0" smtClean="0">
                <a:solidFill>
                  <a:srgbClr val="000099"/>
                </a:solidFill>
              </a:rPr>
            </a:br>
            <a:r>
              <a:rPr lang="fr-BE" sz="2400" dirty="0" smtClean="0">
                <a:solidFill>
                  <a:srgbClr val="000099"/>
                </a:solidFill>
              </a:rPr>
              <a:t>                                                         M’</a:t>
            </a:r>
            <a:r>
              <a:rPr lang="fr-BE" sz="2400" dirty="0" err="1" smtClean="0">
                <a:solidFill>
                  <a:srgbClr val="000099"/>
                </a:solidFill>
              </a:rPr>
              <a:t>sila</a:t>
            </a:r>
            <a:r>
              <a:rPr lang="fr-BE" sz="2400" dirty="0" smtClean="0">
                <a:solidFill>
                  <a:srgbClr val="000099"/>
                </a:solidFill>
              </a:rPr>
              <a:t>, Ouargla, Béchar et Oran.</a:t>
            </a:r>
          </a:p>
          <a:p>
            <a:pPr marL="0" indent="0">
              <a:buNone/>
            </a:pPr>
            <a:r>
              <a:rPr lang="fr-BE" sz="2200" b="1" dirty="0" smtClean="0">
                <a:solidFill>
                  <a:srgbClr val="000099"/>
                </a:solidFill>
              </a:rPr>
              <a:t> </a:t>
            </a:r>
          </a:p>
          <a:p>
            <a:pPr>
              <a:buFont typeface="Wingdings" panose="05000000000000000000" pitchFamily="2" charset="2"/>
              <a:buChar char="v"/>
            </a:pPr>
            <a:r>
              <a:rPr lang="fr-FR" sz="2600" b="1" dirty="0" smtClean="0">
                <a:solidFill>
                  <a:srgbClr val="000099"/>
                </a:solidFill>
              </a:rPr>
              <a:t>Professeur </a:t>
            </a:r>
            <a:r>
              <a:rPr lang="fr-FR" sz="2600" b="1" dirty="0">
                <a:solidFill>
                  <a:srgbClr val="000099"/>
                </a:solidFill>
              </a:rPr>
              <a:t>de l’Enseignement Moyen (</a:t>
            </a:r>
            <a:r>
              <a:rPr lang="fr-FR" sz="2600" b="1" dirty="0" smtClean="0">
                <a:solidFill>
                  <a:srgbClr val="000099"/>
                </a:solidFill>
              </a:rPr>
              <a:t>P.E.S):</a:t>
            </a:r>
            <a:endParaRPr lang="fr-FR" sz="2600" b="1" dirty="0">
              <a:solidFill>
                <a:srgbClr val="000099"/>
              </a:solidFill>
            </a:endParaRPr>
          </a:p>
          <a:p>
            <a:pPr marL="898525" indent="-268288">
              <a:buFont typeface="Wingdings" panose="05000000000000000000" pitchFamily="2" charset="2"/>
              <a:buChar char="Ø"/>
            </a:pPr>
            <a:endParaRPr lang="fr-BE" sz="800" dirty="0" smtClean="0">
              <a:solidFill>
                <a:srgbClr val="000099"/>
              </a:solidFill>
            </a:endParaRPr>
          </a:p>
          <a:p>
            <a:pPr marL="898525" indent="-268288">
              <a:buFont typeface="Wingdings" panose="05000000000000000000" pitchFamily="2" charset="2"/>
              <a:buChar char="Ø"/>
            </a:pPr>
            <a:r>
              <a:rPr lang="fr-FR" sz="2200" b="1" dirty="0">
                <a:solidFill>
                  <a:srgbClr val="000099"/>
                </a:solidFill>
              </a:rPr>
              <a:t> </a:t>
            </a:r>
            <a:r>
              <a:rPr lang="fr-FR" sz="2400" b="1" dirty="0">
                <a:solidFill>
                  <a:srgbClr val="000099"/>
                </a:solidFill>
              </a:rPr>
              <a:t>Filière de formation: </a:t>
            </a:r>
            <a:r>
              <a:rPr lang="fr-BE" sz="2400" dirty="0">
                <a:solidFill>
                  <a:srgbClr val="000099"/>
                </a:solidFill>
              </a:rPr>
              <a:t>Langue et Littérature Arabes</a:t>
            </a:r>
          </a:p>
          <a:p>
            <a:pPr marL="0" indent="0">
              <a:buNone/>
            </a:pPr>
            <a:r>
              <a:rPr lang="fr-BE" sz="2400" dirty="0">
                <a:solidFill>
                  <a:srgbClr val="000099"/>
                </a:solidFill>
              </a:rPr>
              <a:t>	</a:t>
            </a:r>
            <a:r>
              <a:rPr lang="fr-BE" sz="2400" b="1" dirty="0">
                <a:solidFill>
                  <a:srgbClr val="000099"/>
                </a:solidFill>
              </a:rPr>
              <a:t>- Etablissements (ENS): </a:t>
            </a:r>
            <a:r>
              <a:rPr lang="fr-BE" sz="2400" dirty="0" err="1">
                <a:solidFill>
                  <a:srgbClr val="000099"/>
                </a:solidFill>
              </a:rPr>
              <a:t>Bouzaréah</a:t>
            </a:r>
            <a:r>
              <a:rPr lang="fr-BE" sz="2400" dirty="0">
                <a:solidFill>
                  <a:srgbClr val="000099"/>
                </a:solidFill>
              </a:rPr>
              <a:t>, Sétif, Constantine, </a:t>
            </a:r>
            <a:r>
              <a:rPr lang="fr-BE" sz="2400" dirty="0" err="1">
                <a:solidFill>
                  <a:srgbClr val="000099"/>
                </a:solidFill>
              </a:rPr>
              <a:t>Ourgla</a:t>
            </a:r>
            <a:r>
              <a:rPr lang="fr-BE" sz="2400" dirty="0">
                <a:solidFill>
                  <a:srgbClr val="000099"/>
                </a:solidFill>
              </a:rPr>
              <a:t>,</a:t>
            </a:r>
            <a:br>
              <a:rPr lang="fr-BE" sz="2400" dirty="0">
                <a:solidFill>
                  <a:srgbClr val="000099"/>
                </a:solidFill>
              </a:rPr>
            </a:br>
            <a:r>
              <a:rPr lang="fr-BE" sz="2400" dirty="0">
                <a:solidFill>
                  <a:srgbClr val="000099"/>
                </a:solidFill>
              </a:rPr>
              <a:t>                                                        Béchar</a:t>
            </a:r>
            <a:br>
              <a:rPr lang="fr-BE" sz="2400" dirty="0">
                <a:solidFill>
                  <a:srgbClr val="000099"/>
                </a:solidFill>
              </a:rPr>
            </a:br>
            <a:r>
              <a:rPr lang="fr-BE" sz="2400" dirty="0">
                <a:solidFill>
                  <a:srgbClr val="000099"/>
                </a:solidFill>
              </a:rPr>
              <a:t> </a:t>
            </a:r>
          </a:p>
          <a:p>
            <a:pPr marL="0" indent="0">
              <a:buNone/>
            </a:pPr>
            <a:endParaRPr lang="fr-BE" sz="2200" dirty="0" smtClean="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val="28821545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Ecoles </a:t>
            </a:r>
            <a:r>
              <a:rPr lang="fr-FR" dirty="0" smtClean="0"/>
              <a:t>Normales Supérieures</a:t>
            </a:r>
          </a:p>
        </p:txBody>
      </p:sp>
      <p:sp>
        <p:nvSpPr>
          <p:cNvPr id="6" name="Espace réservé du contenu 2"/>
          <p:cNvSpPr>
            <a:spLocks noGrp="1"/>
          </p:cNvSpPr>
          <p:nvPr>
            <p:ph idx="1"/>
          </p:nvPr>
        </p:nvSpPr>
        <p:spPr>
          <a:xfrm>
            <a:off x="107504" y="1744216"/>
            <a:ext cx="8856984" cy="4997152"/>
          </a:xfrm>
        </p:spPr>
        <p:txBody>
          <a:bodyPr>
            <a:normAutofit lnSpcReduction="10000"/>
          </a:bodyPr>
          <a:lstStyle/>
          <a:p>
            <a:pPr>
              <a:buFont typeface="Wingdings" panose="05000000000000000000" pitchFamily="2" charset="2"/>
              <a:buChar char="v"/>
            </a:pPr>
            <a:r>
              <a:rPr lang="fr-FR" sz="2400" b="1" dirty="0" smtClean="0">
                <a:solidFill>
                  <a:srgbClr val="000099"/>
                </a:solidFill>
              </a:rPr>
              <a:t>Professeur de l’Enseignement Secondaire (P.E.S):</a:t>
            </a:r>
          </a:p>
          <a:p>
            <a:pPr marL="898525" indent="-361950">
              <a:buFont typeface="Wingdings" panose="05000000000000000000" pitchFamily="2" charset="2"/>
              <a:buChar char="Ø"/>
            </a:pPr>
            <a:r>
              <a:rPr lang="fr-FR" sz="2200" b="1" dirty="0" smtClean="0">
                <a:solidFill>
                  <a:srgbClr val="000099"/>
                </a:solidFill>
              </a:rPr>
              <a:t>	 Filière de formation: </a:t>
            </a:r>
            <a:r>
              <a:rPr lang="fr-BE" sz="2200" dirty="0" smtClean="0">
                <a:solidFill>
                  <a:srgbClr val="000099"/>
                </a:solidFill>
              </a:rPr>
              <a:t>Langue française</a:t>
            </a:r>
          </a:p>
          <a:p>
            <a:pPr marL="0" indent="0">
              <a:buNone/>
            </a:pPr>
            <a:r>
              <a:rPr lang="fr-BE" sz="2200" dirty="0">
                <a:solidFill>
                  <a:srgbClr val="000099"/>
                </a:solidFill>
              </a:rPr>
              <a:t>	</a:t>
            </a:r>
            <a:r>
              <a:rPr lang="fr-BE" sz="2200" b="1" dirty="0" smtClean="0">
                <a:solidFill>
                  <a:srgbClr val="000099"/>
                </a:solidFill>
              </a:rPr>
              <a:t>- Etablissements (ENS): </a:t>
            </a:r>
            <a:r>
              <a:rPr lang="fr-BE" sz="2200" dirty="0">
                <a:solidFill>
                  <a:srgbClr val="000099"/>
                </a:solidFill>
              </a:rPr>
              <a:t>Laghouat, </a:t>
            </a:r>
            <a:r>
              <a:rPr lang="fr-BE" sz="2200" dirty="0" smtClean="0">
                <a:solidFill>
                  <a:srgbClr val="000099"/>
                </a:solidFill>
              </a:rPr>
              <a:t>Béchar, </a:t>
            </a:r>
            <a:r>
              <a:rPr lang="fr-BE" sz="2200" dirty="0" err="1" smtClean="0">
                <a:solidFill>
                  <a:srgbClr val="000099"/>
                </a:solidFill>
              </a:rPr>
              <a:t>Bouzaréah</a:t>
            </a:r>
            <a:r>
              <a:rPr lang="fr-BE" sz="2200" dirty="0">
                <a:solidFill>
                  <a:srgbClr val="000099"/>
                </a:solidFill>
              </a:rPr>
              <a:t>, Sétif, </a:t>
            </a:r>
            <a:r>
              <a:rPr lang="fr-BE" sz="2200" dirty="0" smtClean="0">
                <a:solidFill>
                  <a:srgbClr val="000099"/>
                </a:solidFill>
              </a:rPr>
              <a:t/>
            </a:r>
            <a:br>
              <a:rPr lang="fr-BE" sz="2200" dirty="0" smtClean="0">
                <a:solidFill>
                  <a:srgbClr val="000099"/>
                </a:solidFill>
              </a:rPr>
            </a:br>
            <a:r>
              <a:rPr lang="fr-BE" sz="2200" dirty="0" smtClean="0">
                <a:solidFill>
                  <a:srgbClr val="000099"/>
                </a:solidFill>
              </a:rPr>
              <a:t>                                                Constantine</a:t>
            </a:r>
            <a:r>
              <a:rPr lang="fr-BE" sz="2200" dirty="0">
                <a:solidFill>
                  <a:srgbClr val="000099"/>
                </a:solidFill>
              </a:rPr>
              <a:t>, </a:t>
            </a:r>
            <a:r>
              <a:rPr lang="fr-BE" sz="2200" dirty="0" smtClean="0">
                <a:solidFill>
                  <a:srgbClr val="000099"/>
                </a:solidFill>
              </a:rPr>
              <a:t>M’</a:t>
            </a:r>
            <a:r>
              <a:rPr lang="fr-BE" sz="2200" dirty="0" err="1" smtClean="0">
                <a:solidFill>
                  <a:srgbClr val="000099"/>
                </a:solidFill>
              </a:rPr>
              <a:t>sila</a:t>
            </a:r>
            <a:r>
              <a:rPr lang="fr-BE" sz="2200" dirty="0" smtClean="0">
                <a:solidFill>
                  <a:srgbClr val="000099"/>
                </a:solidFill>
              </a:rPr>
              <a:t>, Mostaganem, Ouargla</a:t>
            </a:r>
            <a:r>
              <a:rPr lang="fr-BE" sz="2200" dirty="0">
                <a:solidFill>
                  <a:srgbClr val="000099"/>
                </a:solidFill>
              </a:rPr>
              <a:t>, </a:t>
            </a:r>
            <a:r>
              <a:rPr lang="fr-BE" sz="2200" dirty="0" smtClean="0">
                <a:solidFill>
                  <a:srgbClr val="000099"/>
                </a:solidFill>
              </a:rPr>
              <a:t>Oran.</a:t>
            </a:r>
            <a:r>
              <a:rPr lang="fr-BE" sz="2200" b="1" dirty="0" smtClean="0">
                <a:solidFill>
                  <a:srgbClr val="000099"/>
                </a:solidFill>
              </a:rPr>
              <a:t> </a:t>
            </a:r>
          </a:p>
          <a:p>
            <a:pPr marL="0" indent="0">
              <a:buNone/>
            </a:pPr>
            <a:endParaRPr lang="fr-BE" sz="800" b="1" dirty="0" smtClean="0">
              <a:solidFill>
                <a:srgbClr val="000099"/>
              </a:solidFill>
            </a:endParaRPr>
          </a:p>
          <a:p>
            <a:pPr marL="993775" indent="-457200">
              <a:buFont typeface="Wingdings" panose="05000000000000000000" pitchFamily="2" charset="2"/>
              <a:buChar char="Ø"/>
            </a:pPr>
            <a:r>
              <a:rPr lang="fr-FR" sz="2200" b="1" dirty="0" smtClean="0">
                <a:solidFill>
                  <a:srgbClr val="000099"/>
                </a:solidFill>
              </a:rPr>
              <a:t>Filière </a:t>
            </a:r>
            <a:r>
              <a:rPr lang="fr-FR" sz="2200" b="1" dirty="0">
                <a:solidFill>
                  <a:srgbClr val="000099"/>
                </a:solidFill>
              </a:rPr>
              <a:t>de formation: </a:t>
            </a:r>
            <a:r>
              <a:rPr lang="fr-BE" sz="2200" dirty="0">
                <a:solidFill>
                  <a:srgbClr val="000099"/>
                </a:solidFill>
              </a:rPr>
              <a:t> </a:t>
            </a:r>
            <a:r>
              <a:rPr lang="fr-BE" sz="2200" dirty="0" smtClean="0">
                <a:solidFill>
                  <a:srgbClr val="000099"/>
                </a:solidFill>
              </a:rPr>
              <a:t>Langue anglaise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a:t>
            </a:r>
            <a:r>
              <a:rPr lang="fr-BE" sz="2200" dirty="0" smtClean="0">
                <a:solidFill>
                  <a:srgbClr val="000099"/>
                </a:solidFill>
              </a:rPr>
              <a:t> Laghouat, </a:t>
            </a:r>
            <a:r>
              <a:rPr lang="fr-BE" sz="2200" dirty="0" err="1" smtClean="0">
                <a:solidFill>
                  <a:srgbClr val="000099"/>
                </a:solidFill>
              </a:rPr>
              <a:t>Bouzaréah</a:t>
            </a:r>
            <a:r>
              <a:rPr lang="fr-BE" sz="2200" dirty="0">
                <a:solidFill>
                  <a:srgbClr val="000099"/>
                </a:solidFill>
              </a:rPr>
              <a:t>, </a:t>
            </a:r>
            <a:r>
              <a:rPr lang="fr-BE" sz="2200" dirty="0" smtClean="0">
                <a:solidFill>
                  <a:srgbClr val="000099"/>
                </a:solidFill>
              </a:rPr>
              <a:t>Sétif, Constantine, </a:t>
            </a:r>
            <a:br>
              <a:rPr lang="fr-BE" sz="2200" dirty="0" smtClean="0">
                <a:solidFill>
                  <a:srgbClr val="000099"/>
                </a:solidFill>
              </a:rPr>
            </a:br>
            <a:r>
              <a:rPr lang="fr-BE" sz="2200" dirty="0" smtClean="0">
                <a:solidFill>
                  <a:srgbClr val="000099"/>
                </a:solidFill>
              </a:rPr>
              <a:t>                                                Ouargla . Oran</a:t>
            </a:r>
          </a:p>
          <a:p>
            <a:pPr marL="0" indent="0">
              <a:buNone/>
            </a:pPr>
            <a:r>
              <a:rPr lang="fr-BE" sz="2200" b="1" dirty="0" smtClean="0">
                <a:solidFill>
                  <a:srgbClr val="000099"/>
                </a:solidFill>
              </a:rPr>
              <a:t> </a:t>
            </a:r>
            <a:endParaRPr lang="fr-BE" sz="2200" b="1" dirty="0">
              <a:solidFill>
                <a:srgbClr val="000099"/>
              </a:solidFill>
            </a:endParaRPr>
          </a:p>
          <a:p>
            <a:pPr marL="898525" indent="-268288">
              <a:buFont typeface="Wingdings" panose="05000000000000000000" pitchFamily="2" charset="2"/>
              <a:buChar char="Ø"/>
            </a:pPr>
            <a:r>
              <a:rPr lang="fr-FR" sz="2200" b="1" dirty="0" smtClean="0">
                <a:solidFill>
                  <a:srgbClr val="000099"/>
                </a:solidFill>
              </a:rPr>
              <a:t>	 Filière </a:t>
            </a:r>
            <a:r>
              <a:rPr lang="fr-FR" sz="2200" b="1" dirty="0">
                <a:solidFill>
                  <a:srgbClr val="000099"/>
                </a:solidFill>
              </a:rPr>
              <a:t>de formation: </a:t>
            </a:r>
            <a:r>
              <a:rPr lang="fr-BE" sz="2200" dirty="0" smtClean="0">
                <a:solidFill>
                  <a:srgbClr val="000099"/>
                </a:solidFill>
              </a:rPr>
              <a:t>Histoire, Géographie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a:t>
            </a:r>
            <a:r>
              <a:rPr lang="fr-BE" sz="2200" b="1" dirty="0" smtClean="0">
                <a:solidFill>
                  <a:srgbClr val="000099"/>
                </a:solidFill>
              </a:rPr>
              <a:t>): </a:t>
            </a:r>
            <a:r>
              <a:rPr lang="fr-BE" sz="2200" dirty="0" err="1" smtClean="0">
                <a:solidFill>
                  <a:srgbClr val="000099"/>
                </a:solidFill>
              </a:rPr>
              <a:t>Bouzaréah</a:t>
            </a:r>
            <a:r>
              <a:rPr lang="fr-BE" sz="2200" dirty="0" smtClean="0">
                <a:solidFill>
                  <a:srgbClr val="000099"/>
                </a:solidFill>
              </a:rPr>
              <a:t>, Sétif, Constantine.</a:t>
            </a:r>
          </a:p>
          <a:p>
            <a:pPr marL="0" indent="0">
              <a:buNone/>
            </a:pPr>
            <a:endParaRPr lang="fr-BE" sz="2200" dirty="0" smtClean="0">
              <a:solidFill>
                <a:srgbClr val="000099"/>
              </a:solidFill>
            </a:endParaRPr>
          </a:p>
          <a:p>
            <a:pPr marL="898525" indent="-268288">
              <a:buFont typeface="Wingdings" panose="05000000000000000000" pitchFamily="2" charset="2"/>
              <a:buChar char="Ø"/>
            </a:pPr>
            <a:r>
              <a:rPr lang="fr-FR" sz="2200" b="1" dirty="0">
                <a:solidFill>
                  <a:srgbClr val="000099"/>
                </a:solidFill>
              </a:rPr>
              <a:t>	 Filière de formation: </a:t>
            </a:r>
            <a:r>
              <a:rPr lang="fr-BE" sz="2200" dirty="0" smtClean="0">
                <a:solidFill>
                  <a:srgbClr val="000099"/>
                </a:solidFill>
              </a:rPr>
              <a:t>Philosophie</a:t>
            </a:r>
            <a:endParaRPr lang="fr-BE" sz="2200" dirty="0">
              <a:solidFill>
                <a:srgbClr val="000099"/>
              </a:solidFill>
            </a:endParaRPr>
          </a:p>
          <a:p>
            <a:pPr marL="0" indent="0">
              <a:buNone/>
            </a:pPr>
            <a:r>
              <a:rPr lang="fr-BE" sz="2200" dirty="0">
                <a:solidFill>
                  <a:srgbClr val="000099"/>
                </a:solidFill>
              </a:rPr>
              <a:t>	</a:t>
            </a:r>
            <a:r>
              <a:rPr lang="fr-BE" sz="2200" b="1" dirty="0">
                <a:solidFill>
                  <a:srgbClr val="000099"/>
                </a:solidFill>
              </a:rPr>
              <a:t>- Etablissements (ENS): </a:t>
            </a:r>
            <a:r>
              <a:rPr lang="fr-BE" sz="2200" dirty="0">
                <a:solidFill>
                  <a:srgbClr val="000099"/>
                </a:solidFill>
              </a:rPr>
              <a:t> </a:t>
            </a:r>
            <a:r>
              <a:rPr lang="fr-BE" sz="2200" dirty="0" err="1" smtClean="0">
                <a:solidFill>
                  <a:srgbClr val="000099"/>
                </a:solidFill>
              </a:rPr>
              <a:t>Bouzaréah</a:t>
            </a:r>
            <a:r>
              <a:rPr lang="fr-BE" sz="2200" dirty="0" smtClean="0">
                <a:solidFill>
                  <a:srgbClr val="000099"/>
                </a:solidFill>
              </a:rPr>
              <a:t>, Constantine.</a:t>
            </a:r>
            <a:endParaRPr lang="fr-BE" sz="2200" dirty="0">
              <a:solidFill>
                <a:srgbClr val="000099"/>
              </a:solidFill>
            </a:endParaRPr>
          </a:p>
          <a:p>
            <a:pPr marL="0" indent="0">
              <a:buNone/>
            </a:pPr>
            <a:endParaRPr lang="fr-BE" sz="2200" dirty="0">
              <a:solidFill>
                <a:srgbClr val="000099"/>
              </a:solidFill>
            </a:endParaRPr>
          </a:p>
          <a:p>
            <a:pPr marL="0" indent="0">
              <a:buNone/>
            </a:pPr>
            <a:endParaRPr lang="fr-BE" sz="2200" dirty="0" smtClean="0">
              <a:solidFill>
                <a:srgbClr val="000099"/>
              </a:solidFill>
            </a:endParaRPr>
          </a:p>
          <a:p>
            <a:pPr marL="457200" lvl="1" indent="0">
              <a:buNone/>
            </a:pPr>
            <a:endParaRPr lang="fr-BE" sz="2000" b="1" u="sng" dirty="0">
              <a:solidFill>
                <a:srgbClr val="000099"/>
              </a:solidFill>
            </a:endParaRPr>
          </a:p>
        </p:txBody>
      </p:sp>
    </p:spTree>
    <p:extLst>
      <p:ext uri="{BB962C8B-B14F-4D97-AF65-F5344CB8AC3E}">
        <p14:creationId xmlns:p14="http://schemas.microsoft.com/office/powerpoint/2010/main" val="16401865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Ecoles </a:t>
            </a:r>
            <a:r>
              <a:rPr lang="fr-FR" dirty="0" smtClean="0"/>
              <a:t>Normales Supérieures</a:t>
            </a:r>
          </a:p>
        </p:txBody>
      </p:sp>
      <p:sp>
        <p:nvSpPr>
          <p:cNvPr id="6" name="Espace réservé du contenu 2"/>
          <p:cNvSpPr>
            <a:spLocks noGrp="1"/>
          </p:cNvSpPr>
          <p:nvPr>
            <p:ph idx="1"/>
          </p:nvPr>
        </p:nvSpPr>
        <p:spPr>
          <a:xfrm>
            <a:off x="107504" y="1744216"/>
            <a:ext cx="8856984" cy="4997152"/>
          </a:xfrm>
        </p:spPr>
        <p:txBody>
          <a:bodyPr>
            <a:normAutofit fontScale="70000" lnSpcReduction="20000"/>
          </a:bodyPr>
          <a:lstStyle/>
          <a:p>
            <a:pPr>
              <a:buFont typeface="Wingdings" panose="05000000000000000000" pitchFamily="2" charset="2"/>
              <a:buChar char="v"/>
            </a:pPr>
            <a:r>
              <a:rPr lang="fr-FR" sz="3400" b="1" dirty="0" smtClean="0">
                <a:solidFill>
                  <a:srgbClr val="000099"/>
                </a:solidFill>
              </a:rPr>
              <a:t>Professeur de l’Enseignement Secondaire (P.E.S):</a:t>
            </a:r>
          </a:p>
          <a:p>
            <a:pPr>
              <a:buFont typeface="Wingdings" panose="05000000000000000000" pitchFamily="2" charset="2"/>
              <a:buChar char="v"/>
            </a:pPr>
            <a:endParaRPr lang="fr-FR" sz="2400" b="1" dirty="0" smtClean="0">
              <a:solidFill>
                <a:srgbClr val="000099"/>
              </a:solidFill>
            </a:endParaRPr>
          </a:p>
          <a:p>
            <a:pPr marL="898525" indent="-361950">
              <a:buFont typeface="Wingdings" panose="05000000000000000000" pitchFamily="2" charset="2"/>
              <a:buChar char="Ø"/>
            </a:pPr>
            <a:r>
              <a:rPr lang="fr-FR" sz="2900" b="1" dirty="0" smtClean="0">
                <a:solidFill>
                  <a:srgbClr val="000099"/>
                </a:solidFill>
              </a:rPr>
              <a:t>	 Filière de formation: </a:t>
            </a:r>
            <a:r>
              <a:rPr lang="fr-BE" sz="2900" dirty="0" smtClean="0">
                <a:solidFill>
                  <a:srgbClr val="000099"/>
                </a:solidFill>
              </a:rPr>
              <a:t>Musique</a:t>
            </a:r>
          </a:p>
          <a:p>
            <a:pPr marL="0" indent="0">
              <a:buNone/>
            </a:pPr>
            <a:r>
              <a:rPr lang="fr-BE" sz="2900" dirty="0">
                <a:solidFill>
                  <a:srgbClr val="000099"/>
                </a:solidFill>
              </a:rPr>
              <a:t>	</a:t>
            </a:r>
            <a:r>
              <a:rPr lang="fr-BE" sz="2900" b="1" dirty="0" smtClean="0">
                <a:solidFill>
                  <a:srgbClr val="000099"/>
                </a:solidFill>
              </a:rPr>
              <a:t>- Etablissements (ENS): </a:t>
            </a:r>
            <a:r>
              <a:rPr lang="fr-BE" sz="2900" dirty="0">
                <a:solidFill>
                  <a:srgbClr val="000099"/>
                </a:solidFill>
              </a:rPr>
              <a:t> </a:t>
            </a:r>
            <a:r>
              <a:rPr lang="fr-BE" sz="2900" dirty="0" smtClean="0">
                <a:solidFill>
                  <a:srgbClr val="000099"/>
                </a:solidFill>
              </a:rPr>
              <a:t>Kouba</a:t>
            </a:r>
            <a:r>
              <a:rPr lang="fr-BE" sz="2900" b="1" dirty="0" smtClean="0">
                <a:solidFill>
                  <a:srgbClr val="000099"/>
                </a:solidFill>
              </a:rPr>
              <a:t> </a:t>
            </a:r>
          </a:p>
          <a:p>
            <a:pPr marL="0" indent="0">
              <a:buNone/>
            </a:pPr>
            <a:endParaRPr lang="fr-BE" sz="2900" b="1" dirty="0" smtClean="0">
              <a:solidFill>
                <a:srgbClr val="000099"/>
              </a:solidFill>
            </a:endParaRPr>
          </a:p>
          <a:p>
            <a:pPr marL="993775" indent="-457200">
              <a:buFont typeface="Wingdings" panose="05000000000000000000" pitchFamily="2" charset="2"/>
              <a:buChar char="Ø"/>
            </a:pPr>
            <a:r>
              <a:rPr lang="fr-FR" sz="2900" b="1" dirty="0" smtClean="0">
                <a:solidFill>
                  <a:srgbClr val="000099"/>
                </a:solidFill>
              </a:rPr>
              <a:t>Filière </a:t>
            </a:r>
            <a:r>
              <a:rPr lang="fr-FR" sz="2900" b="1" dirty="0">
                <a:solidFill>
                  <a:srgbClr val="000099"/>
                </a:solidFill>
              </a:rPr>
              <a:t>de formation: </a:t>
            </a:r>
            <a:r>
              <a:rPr lang="fr-BE" sz="2900" dirty="0">
                <a:solidFill>
                  <a:srgbClr val="000099"/>
                </a:solidFill>
              </a:rPr>
              <a:t> </a:t>
            </a:r>
            <a:r>
              <a:rPr lang="fr-BE" sz="2900" dirty="0" smtClean="0">
                <a:solidFill>
                  <a:srgbClr val="000099"/>
                </a:solidFill>
              </a:rPr>
              <a:t>Sciences naturelles</a:t>
            </a:r>
            <a:endParaRPr lang="fr-BE" sz="2900" dirty="0">
              <a:solidFill>
                <a:srgbClr val="000099"/>
              </a:solidFill>
            </a:endParaRPr>
          </a:p>
          <a:p>
            <a:pPr marL="0" indent="0">
              <a:buNone/>
            </a:pPr>
            <a:r>
              <a:rPr lang="fr-BE" sz="2900" dirty="0">
                <a:solidFill>
                  <a:srgbClr val="000099"/>
                </a:solidFill>
              </a:rPr>
              <a:t>	</a:t>
            </a:r>
            <a:r>
              <a:rPr lang="fr-BE" sz="2900" b="1" dirty="0">
                <a:solidFill>
                  <a:srgbClr val="000099"/>
                </a:solidFill>
              </a:rPr>
              <a:t>- Etablissements (ENS</a:t>
            </a:r>
            <a:r>
              <a:rPr lang="fr-BE" sz="2900" b="1" dirty="0" smtClean="0">
                <a:solidFill>
                  <a:srgbClr val="000099"/>
                </a:solidFill>
              </a:rPr>
              <a:t>):</a:t>
            </a:r>
            <a:r>
              <a:rPr lang="fr-BE" sz="2900" dirty="0" smtClean="0">
                <a:solidFill>
                  <a:srgbClr val="000099"/>
                </a:solidFill>
              </a:rPr>
              <a:t> Laghouat, Kouba, ENSET Skikda, </a:t>
            </a:r>
            <a:br>
              <a:rPr lang="fr-BE" sz="2900" dirty="0" smtClean="0">
                <a:solidFill>
                  <a:srgbClr val="000099"/>
                </a:solidFill>
              </a:rPr>
            </a:br>
            <a:r>
              <a:rPr lang="fr-BE" sz="2900" dirty="0" smtClean="0">
                <a:solidFill>
                  <a:srgbClr val="000099"/>
                </a:solidFill>
              </a:rPr>
              <a:t>                                                         Constantine, Ouargla</a:t>
            </a:r>
          </a:p>
          <a:p>
            <a:pPr marL="0" indent="0">
              <a:buNone/>
            </a:pPr>
            <a:endParaRPr lang="fr-BE" sz="2900" b="1" dirty="0">
              <a:solidFill>
                <a:srgbClr val="000099"/>
              </a:solidFill>
            </a:endParaRPr>
          </a:p>
          <a:p>
            <a:pPr marL="898525" indent="-268288">
              <a:buFont typeface="Wingdings" panose="05000000000000000000" pitchFamily="2" charset="2"/>
              <a:buChar char="Ø"/>
            </a:pPr>
            <a:r>
              <a:rPr lang="fr-FR" sz="2900" b="1" dirty="0" smtClean="0">
                <a:solidFill>
                  <a:srgbClr val="000099"/>
                </a:solidFill>
              </a:rPr>
              <a:t>	 Filière </a:t>
            </a:r>
            <a:r>
              <a:rPr lang="fr-FR" sz="2900" b="1" dirty="0">
                <a:solidFill>
                  <a:srgbClr val="000099"/>
                </a:solidFill>
              </a:rPr>
              <a:t>de formation: </a:t>
            </a:r>
            <a:r>
              <a:rPr lang="fr-BE" sz="2900" dirty="0" smtClean="0">
                <a:solidFill>
                  <a:srgbClr val="000099"/>
                </a:solidFill>
              </a:rPr>
              <a:t>Sciences naturelles</a:t>
            </a:r>
            <a:endParaRPr lang="fr-BE" sz="2900" dirty="0">
              <a:solidFill>
                <a:srgbClr val="000099"/>
              </a:solidFill>
            </a:endParaRPr>
          </a:p>
          <a:p>
            <a:pPr marL="0" indent="0">
              <a:buNone/>
            </a:pPr>
            <a:r>
              <a:rPr lang="fr-BE" sz="2900" dirty="0">
                <a:solidFill>
                  <a:srgbClr val="000099"/>
                </a:solidFill>
              </a:rPr>
              <a:t>	</a:t>
            </a:r>
            <a:r>
              <a:rPr lang="fr-BE" sz="2900" b="1" dirty="0">
                <a:solidFill>
                  <a:srgbClr val="000099"/>
                </a:solidFill>
              </a:rPr>
              <a:t>- Etablissements (ENS</a:t>
            </a:r>
            <a:r>
              <a:rPr lang="fr-BE" sz="2900" b="1" dirty="0" smtClean="0">
                <a:solidFill>
                  <a:srgbClr val="000099"/>
                </a:solidFill>
              </a:rPr>
              <a:t>): </a:t>
            </a:r>
            <a:r>
              <a:rPr lang="fr-BE" sz="2900" dirty="0">
                <a:solidFill>
                  <a:srgbClr val="000099"/>
                </a:solidFill>
              </a:rPr>
              <a:t>Laghouat, Kouba, ENSET Skikda, </a:t>
            </a:r>
            <a:br>
              <a:rPr lang="fr-BE" sz="2900" dirty="0">
                <a:solidFill>
                  <a:srgbClr val="000099"/>
                </a:solidFill>
              </a:rPr>
            </a:br>
            <a:r>
              <a:rPr lang="fr-BE" sz="2900" dirty="0">
                <a:solidFill>
                  <a:srgbClr val="000099"/>
                </a:solidFill>
              </a:rPr>
              <a:t>                                                         Constantine, Ouargla</a:t>
            </a:r>
          </a:p>
          <a:p>
            <a:pPr marL="0" indent="0">
              <a:buNone/>
            </a:pPr>
            <a:endParaRPr lang="fr-BE" sz="2900" dirty="0" smtClean="0">
              <a:solidFill>
                <a:srgbClr val="000099"/>
              </a:solidFill>
            </a:endParaRPr>
          </a:p>
          <a:p>
            <a:pPr marL="898525" indent="-268288">
              <a:buFont typeface="Wingdings" panose="05000000000000000000" pitchFamily="2" charset="2"/>
              <a:buChar char="Ø"/>
            </a:pPr>
            <a:r>
              <a:rPr lang="fr-FR" sz="2900" b="1" dirty="0">
                <a:solidFill>
                  <a:srgbClr val="000099"/>
                </a:solidFill>
              </a:rPr>
              <a:t>	 Filière de formation: </a:t>
            </a:r>
            <a:r>
              <a:rPr lang="fr-BE" sz="2900" dirty="0">
                <a:solidFill>
                  <a:srgbClr val="000099"/>
                </a:solidFill>
              </a:rPr>
              <a:t> </a:t>
            </a:r>
            <a:r>
              <a:rPr lang="fr-BE" sz="2900" dirty="0" smtClean="0">
                <a:solidFill>
                  <a:srgbClr val="000099"/>
                </a:solidFill>
              </a:rPr>
              <a:t>Sciences exactes</a:t>
            </a:r>
            <a:endParaRPr lang="fr-BE" sz="2900" dirty="0">
              <a:solidFill>
                <a:srgbClr val="000099"/>
              </a:solidFill>
            </a:endParaRPr>
          </a:p>
          <a:p>
            <a:pPr marL="0" indent="0">
              <a:buNone/>
            </a:pPr>
            <a:r>
              <a:rPr lang="fr-BE" sz="2900" dirty="0">
                <a:solidFill>
                  <a:srgbClr val="000099"/>
                </a:solidFill>
              </a:rPr>
              <a:t>	</a:t>
            </a:r>
            <a:r>
              <a:rPr lang="fr-BE" sz="2900" b="1" dirty="0">
                <a:solidFill>
                  <a:srgbClr val="000099"/>
                </a:solidFill>
              </a:rPr>
              <a:t>- Etablissements (ENS): </a:t>
            </a:r>
            <a:r>
              <a:rPr lang="fr-BE" sz="2900" dirty="0">
                <a:solidFill>
                  <a:srgbClr val="000099"/>
                </a:solidFill>
              </a:rPr>
              <a:t> Laghouat, Kouba, ENSET Skikda, Constantine,</a:t>
            </a:r>
            <a:br>
              <a:rPr lang="fr-BE" sz="2900" dirty="0">
                <a:solidFill>
                  <a:srgbClr val="000099"/>
                </a:solidFill>
              </a:rPr>
            </a:br>
            <a:r>
              <a:rPr lang="fr-BE" sz="2900" dirty="0" smtClean="0">
                <a:solidFill>
                  <a:srgbClr val="000099"/>
                </a:solidFill>
              </a:rPr>
              <a:t>                                                          M’</a:t>
            </a:r>
            <a:r>
              <a:rPr lang="fr-BE" sz="2900" dirty="0" err="1" smtClean="0">
                <a:solidFill>
                  <a:srgbClr val="000099"/>
                </a:solidFill>
              </a:rPr>
              <a:t>sila</a:t>
            </a:r>
            <a:r>
              <a:rPr lang="fr-BE" sz="2900" dirty="0" smtClean="0">
                <a:solidFill>
                  <a:srgbClr val="000099"/>
                </a:solidFill>
              </a:rPr>
              <a:t>, Ouargla, </a:t>
            </a:r>
            <a:r>
              <a:rPr lang="fr-BE" sz="2900" dirty="0" err="1" smtClean="0">
                <a:solidFill>
                  <a:srgbClr val="000099"/>
                </a:solidFill>
              </a:rPr>
              <a:t>Béch</a:t>
            </a:r>
            <a:r>
              <a:rPr lang="fr-BE" sz="2900" dirty="0" smtClean="0">
                <a:solidFill>
                  <a:srgbClr val="000099"/>
                </a:solidFill>
              </a:rPr>
              <a:t>, Mostaganem, Oran</a:t>
            </a:r>
            <a:endParaRPr lang="fr-BE" sz="2600" dirty="0" smtClean="0">
              <a:solidFill>
                <a:srgbClr val="000099"/>
              </a:solidFill>
            </a:endParaRPr>
          </a:p>
          <a:p>
            <a:pPr marL="457200" lvl="1" indent="0">
              <a:buNone/>
            </a:pPr>
            <a:endParaRPr lang="fr-BE" sz="2600" b="1" u="sng" dirty="0">
              <a:solidFill>
                <a:srgbClr val="000099"/>
              </a:solidFill>
            </a:endParaRPr>
          </a:p>
        </p:txBody>
      </p:sp>
    </p:spTree>
    <p:extLst>
      <p:ext uri="{BB962C8B-B14F-4D97-AF65-F5344CB8AC3E}">
        <p14:creationId xmlns:p14="http://schemas.microsoft.com/office/powerpoint/2010/main" val="175440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lstStyle/>
          <a:p>
            <a:r>
              <a:rPr lang="fr-FR" dirty="0" smtClean="0"/>
              <a:t>GENIE DES POLYMERES</a:t>
            </a:r>
            <a:endParaRPr lang="fr-FR" dirty="0"/>
          </a:p>
        </p:txBody>
      </p:sp>
      <p:sp>
        <p:nvSpPr>
          <p:cNvPr id="5" name="Rectangle 4"/>
          <p:cNvSpPr/>
          <p:nvPr/>
        </p:nvSpPr>
        <p:spPr>
          <a:xfrm>
            <a:off x="277044" y="1796618"/>
            <a:ext cx="8784976" cy="5016758"/>
          </a:xfrm>
          <a:prstGeom prst="rect">
            <a:avLst/>
          </a:prstGeom>
        </p:spPr>
        <p:txBody>
          <a:bodyPr wrap="square">
            <a:spAutoFit/>
          </a:bodyPr>
          <a:lstStyle/>
          <a:p>
            <a:pPr algn="ctr"/>
            <a:r>
              <a:rPr lang="fr-FR" sz="2400" b="1" u="sng" dirty="0" smtClean="0">
                <a:solidFill>
                  <a:srgbClr val="000099"/>
                </a:solidFill>
              </a:rPr>
              <a:t>SPÉCIFICITÉS</a:t>
            </a:r>
            <a:endParaRPr lang="fr-FR" sz="2400" b="1" u="sng" dirty="0" smtClean="0">
              <a:solidFill>
                <a:srgbClr val="000099"/>
              </a:solidFill>
            </a:endParaRPr>
          </a:p>
          <a:p>
            <a:pPr algn="just"/>
            <a:endParaRPr lang="fr-FR" sz="2400" b="1" dirty="0">
              <a:solidFill>
                <a:srgbClr val="000099"/>
              </a:solidFill>
            </a:endParaRPr>
          </a:p>
          <a:p>
            <a:pPr marL="342900" indent="-342900" algn="just">
              <a:buFontTx/>
              <a:buChar char="-"/>
            </a:pPr>
            <a:r>
              <a:rPr lang="fr-FR" sz="2400" b="1" dirty="0" smtClean="0">
                <a:solidFill>
                  <a:srgbClr val="000099"/>
                </a:solidFill>
              </a:rPr>
              <a:t>Répondre  au déficit affiché par les entreprises à l’échelle nationale en matière de recrutement de technologues dans le domaine de génie des polymères</a:t>
            </a:r>
          </a:p>
          <a:p>
            <a:pPr marL="342900" indent="-342900" algn="just">
              <a:buFontTx/>
              <a:buChar char="-"/>
            </a:pPr>
            <a:r>
              <a:rPr lang="fr-FR" sz="2400" b="1" dirty="0" smtClean="0">
                <a:solidFill>
                  <a:srgbClr val="000099"/>
                </a:solidFill>
              </a:rPr>
              <a:t>Formation de diplômés maitrisant la synthèse, la formulation et la transformation des matériaux plastiques et dérivés</a:t>
            </a:r>
          </a:p>
          <a:p>
            <a:pPr marL="342900" indent="-342900" algn="just">
              <a:buFontTx/>
              <a:buChar char="-"/>
            </a:pPr>
            <a:r>
              <a:rPr lang="fr-FR" sz="2400" b="1" dirty="0" smtClean="0">
                <a:solidFill>
                  <a:srgbClr val="000099"/>
                </a:solidFill>
              </a:rPr>
              <a:t>Formation bénéficiant de la Plateforme Technologique (P.F.T) Composites, Plastiques et Polymères, qui prépare et aide l’étudiant à une meilleure insertion professionnelle.</a:t>
            </a:r>
          </a:p>
          <a:p>
            <a:pPr algn="ctr"/>
            <a:endParaRPr lang="fr-FR" sz="2400" b="1" dirty="0" smtClean="0">
              <a:solidFill>
                <a:srgbClr val="000099"/>
              </a:solidFill>
            </a:endParaRPr>
          </a:p>
          <a:p>
            <a:pPr algn="ctr"/>
            <a:r>
              <a:rPr lang="fr-FR" sz="2400" b="1" u="sng" dirty="0" smtClean="0">
                <a:solidFill>
                  <a:srgbClr val="000099"/>
                </a:solidFill>
              </a:rPr>
              <a:t>Université</a:t>
            </a:r>
          </a:p>
          <a:p>
            <a:pPr algn="ctr"/>
            <a:endParaRPr lang="fr-FR" sz="800" b="1" u="sng" dirty="0">
              <a:solidFill>
                <a:srgbClr val="000099"/>
              </a:solidFill>
            </a:endParaRPr>
          </a:p>
          <a:p>
            <a:pPr algn="ctr"/>
            <a:r>
              <a:rPr lang="fr-FR" sz="2400" b="1" dirty="0" smtClean="0">
                <a:solidFill>
                  <a:srgbClr val="FF0000"/>
                </a:solidFill>
              </a:rPr>
              <a:t>SÉTIF 1</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DES PROCEDES</a:t>
            </a:r>
          </a:p>
          <a:p>
            <a:r>
              <a:rPr lang="fr-FR" sz="3600" dirty="0"/>
              <a:t>(</a:t>
            </a:r>
            <a:r>
              <a:rPr lang="fr-FR" sz="3600" dirty="0" smtClean="0"/>
              <a:t>GENIE DES POLYMERES)</a:t>
            </a:r>
          </a:p>
        </p:txBody>
      </p:sp>
    </p:spTree>
    <p:extLst>
      <p:ext uri="{BB962C8B-B14F-4D97-AF65-F5344CB8AC3E}">
        <p14:creationId xmlns:p14="http://schemas.microsoft.com/office/powerpoint/2010/main" val="4140937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952448697"/>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B050"/>
                </a:solidFill>
              </a:rPr>
              <a:t>EMPLOYABILITE</a:t>
            </a:r>
            <a:endParaRPr lang="fr-FR" sz="4000" b="1" dirty="0">
              <a:solidFill>
                <a:srgbClr val="00B050"/>
              </a:solidFill>
            </a:endParaRPr>
          </a:p>
        </p:txBody>
      </p:sp>
      <p:sp>
        <p:nvSpPr>
          <p:cNvPr id="5" name="Titre 1"/>
          <p:cNvSpPr>
            <a:spLocks noGrp="1"/>
          </p:cNvSpPr>
          <p:nvPr>
            <p:ph type="title"/>
          </p:nvPr>
        </p:nvSpPr>
        <p:spPr>
          <a:xfrm>
            <a:off x="6350" y="4763"/>
            <a:ext cx="9137650" cy="1525587"/>
          </a:xfrm>
          <a:gradFill>
            <a:gsLst>
              <a:gs pos="0">
                <a:srgbClr val="03D4A8"/>
              </a:gs>
              <a:gs pos="25000">
                <a:srgbClr val="21D6E0"/>
              </a:gs>
              <a:gs pos="75000">
                <a:srgbClr val="0087E6"/>
              </a:gs>
              <a:gs pos="100000">
                <a:srgbClr val="005CBF"/>
              </a:gs>
            </a:gsLst>
            <a:lin ang="5400000" scaled="1"/>
          </a:gradFill>
        </p:spPr>
        <p:txBody>
          <a:bodyPr/>
          <a:lstStyle/>
          <a:p>
            <a:r>
              <a:rPr lang="fr-FR" dirty="0" smtClean="0"/>
              <a:t>GENIE DES POLYMERES</a:t>
            </a:r>
            <a:endParaRPr lang="fr-FR" dirty="0"/>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DES PROCEDES</a:t>
            </a:r>
          </a:p>
          <a:p>
            <a:r>
              <a:rPr lang="fr-FR" sz="3600" dirty="0"/>
              <a:t>(</a:t>
            </a:r>
            <a:r>
              <a:rPr lang="fr-FR" sz="3600" dirty="0" smtClean="0"/>
              <a:t>GENIE DES POLYMERES)</a:t>
            </a:r>
          </a:p>
        </p:txBody>
      </p:sp>
    </p:spTree>
    <p:extLst>
      <p:ext uri="{BB962C8B-B14F-4D97-AF65-F5344CB8AC3E}">
        <p14:creationId xmlns:p14="http://schemas.microsoft.com/office/powerpoint/2010/main" val="1900764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DES PROCEDES</a:t>
            </a:r>
          </a:p>
          <a:p>
            <a:r>
              <a:rPr lang="fr-FR" sz="3600" dirty="0"/>
              <a:t>(</a:t>
            </a:r>
            <a:r>
              <a:rPr lang="fr-FR" sz="3600" dirty="0" smtClean="0"/>
              <a:t>GENIE DES PROCEDES PHARMACEUTIQUES)</a:t>
            </a:r>
          </a:p>
        </p:txBody>
      </p:sp>
      <p:sp>
        <p:nvSpPr>
          <p:cNvPr id="7" name="Rectangle 6"/>
          <p:cNvSpPr/>
          <p:nvPr/>
        </p:nvSpPr>
        <p:spPr>
          <a:xfrm>
            <a:off x="1" y="1772816"/>
            <a:ext cx="8898418" cy="5016758"/>
          </a:xfrm>
          <a:prstGeom prst="rect">
            <a:avLst/>
          </a:prstGeom>
        </p:spPr>
        <p:txBody>
          <a:bodyPr wrap="square">
            <a:spAutoFit/>
          </a:bodyPr>
          <a:lstStyle/>
          <a:p>
            <a:pPr algn="ctr"/>
            <a:r>
              <a:rPr lang="fr-BE" sz="2400" b="1" u="sng" dirty="0" smtClean="0">
                <a:solidFill>
                  <a:srgbClr val="000099"/>
                </a:solidFill>
              </a:rPr>
              <a:t>SPÉCIFICITÉS</a:t>
            </a:r>
            <a:endParaRPr lang="fr-BE" sz="2400" b="1" dirty="0" smtClean="0">
              <a:solidFill>
                <a:srgbClr val="000099"/>
              </a:solidFill>
            </a:endParaRPr>
          </a:p>
          <a:p>
            <a:pPr algn="ctr"/>
            <a:endParaRPr lang="fr-BE" sz="2400" b="1" u="sng" dirty="0">
              <a:solidFill>
                <a:srgbClr val="000099"/>
              </a:solidFill>
            </a:endParaRPr>
          </a:p>
          <a:p>
            <a:pPr marL="342900" indent="-342900" algn="just">
              <a:buFontTx/>
              <a:buChar char="-"/>
            </a:pPr>
            <a:r>
              <a:rPr lang="fr-BE" sz="2400" b="1" dirty="0" smtClean="0">
                <a:solidFill>
                  <a:srgbClr val="000099"/>
                </a:solidFill>
              </a:rPr>
              <a:t>Formation de </a:t>
            </a:r>
            <a:r>
              <a:rPr lang="fr-BE" sz="2400" b="1" dirty="0">
                <a:solidFill>
                  <a:srgbClr val="000099"/>
                </a:solidFill>
              </a:rPr>
              <a:t>spécialistes capables d'appliquer les </a:t>
            </a:r>
            <a:r>
              <a:rPr lang="fr-BE" sz="2400" b="1" dirty="0" smtClean="0">
                <a:solidFill>
                  <a:srgbClr val="000099"/>
                </a:solidFill>
              </a:rPr>
              <a:t> nouvelles </a:t>
            </a:r>
            <a:r>
              <a:rPr lang="fr-BE" sz="2400" b="1" dirty="0">
                <a:solidFill>
                  <a:srgbClr val="000099"/>
                </a:solidFill>
              </a:rPr>
              <a:t>technologies à la </a:t>
            </a:r>
            <a:r>
              <a:rPr lang="fr-BE" sz="2400" b="1" dirty="0" smtClean="0">
                <a:solidFill>
                  <a:srgbClr val="000099"/>
                </a:solidFill>
              </a:rPr>
              <a:t>production</a:t>
            </a:r>
            <a:r>
              <a:rPr lang="fr-BE" sz="2400" b="1" dirty="0">
                <a:solidFill>
                  <a:srgbClr val="000099"/>
                </a:solidFill>
              </a:rPr>
              <a:t>, l'utilisation et la découverte de </a:t>
            </a:r>
            <a:r>
              <a:rPr lang="fr-BE" sz="2400" b="1" dirty="0" smtClean="0">
                <a:solidFill>
                  <a:srgbClr val="000099"/>
                </a:solidFill>
              </a:rPr>
              <a:t>produits </a:t>
            </a:r>
            <a:r>
              <a:rPr lang="fr-BE" sz="2400" b="1" dirty="0">
                <a:solidFill>
                  <a:srgbClr val="000099"/>
                </a:solidFill>
              </a:rPr>
              <a:t>médicamenteux. </a:t>
            </a:r>
            <a:endParaRPr lang="fr-BE" sz="2400" b="1" dirty="0" smtClean="0">
              <a:solidFill>
                <a:srgbClr val="000099"/>
              </a:solidFill>
            </a:endParaRPr>
          </a:p>
          <a:p>
            <a:pPr marL="342900" indent="-342900" algn="just">
              <a:buFontTx/>
              <a:buChar char="-"/>
            </a:pPr>
            <a:r>
              <a:rPr lang="fr-BE" sz="2400" b="1" dirty="0" smtClean="0">
                <a:solidFill>
                  <a:srgbClr val="000099"/>
                </a:solidFill>
              </a:rPr>
              <a:t>Acquisition </a:t>
            </a:r>
            <a:r>
              <a:rPr lang="fr-BE" sz="2400" b="1" dirty="0">
                <a:solidFill>
                  <a:srgbClr val="000099"/>
                </a:solidFill>
              </a:rPr>
              <a:t>des connaissances approfondies des </a:t>
            </a:r>
            <a:r>
              <a:rPr lang="fr-BE" sz="2400" b="1" dirty="0" err="1" smtClean="0">
                <a:solidFill>
                  <a:srgbClr val="000099"/>
                </a:solidFill>
              </a:rPr>
              <a:t>process</a:t>
            </a:r>
            <a:r>
              <a:rPr lang="fr-BE" sz="2400" b="1" dirty="0" smtClean="0">
                <a:solidFill>
                  <a:srgbClr val="000099"/>
                </a:solidFill>
              </a:rPr>
              <a:t> </a:t>
            </a:r>
            <a:r>
              <a:rPr lang="fr-BE" sz="2400" b="1" dirty="0">
                <a:solidFill>
                  <a:srgbClr val="000099"/>
                </a:solidFill>
              </a:rPr>
              <a:t>majeurs mis en </a:t>
            </a:r>
            <a:r>
              <a:rPr lang="fr-BE" sz="2400" b="1" dirty="0" smtClean="0">
                <a:solidFill>
                  <a:srgbClr val="000099"/>
                </a:solidFill>
              </a:rPr>
              <a:t>œuvre </a:t>
            </a:r>
            <a:r>
              <a:rPr lang="fr-BE" sz="2400" b="1" dirty="0">
                <a:solidFill>
                  <a:srgbClr val="000099"/>
                </a:solidFill>
              </a:rPr>
              <a:t>en </a:t>
            </a:r>
            <a:r>
              <a:rPr lang="fr-BE" sz="2400" b="1" dirty="0" smtClean="0">
                <a:solidFill>
                  <a:srgbClr val="000099"/>
                </a:solidFill>
              </a:rPr>
              <a:t>production </a:t>
            </a:r>
            <a:r>
              <a:rPr lang="fr-BE" sz="2400" b="1" dirty="0">
                <a:solidFill>
                  <a:srgbClr val="000099"/>
                </a:solidFill>
              </a:rPr>
              <a:t>pharmaceutique; </a:t>
            </a:r>
          </a:p>
          <a:p>
            <a:pPr marL="342900" indent="-342900" algn="just">
              <a:buFontTx/>
              <a:buChar char="-"/>
            </a:pPr>
            <a:r>
              <a:rPr lang="fr-BE" sz="2400" b="1" dirty="0" smtClean="0">
                <a:solidFill>
                  <a:srgbClr val="000099"/>
                </a:solidFill>
              </a:rPr>
              <a:t>Connaissance </a:t>
            </a:r>
            <a:r>
              <a:rPr lang="fr-BE" sz="2400" b="1" dirty="0">
                <a:solidFill>
                  <a:srgbClr val="000099"/>
                </a:solidFill>
              </a:rPr>
              <a:t>d</a:t>
            </a:r>
            <a:r>
              <a:rPr lang="fr-BE" sz="2400" b="1" dirty="0" smtClean="0">
                <a:solidFill>
                  <a:srgbClr val="000099"/>
                </a:solidFill>
              </a:rPr>
              <a:t>es </a:t>
            </a:r>
            <a:r>
              <a:rPr lang="fr-BE" sz="2400" b="1" dirty="0">
                <a:solidFill>
                  <a:srgbClr val="000099"/>
                </a:solidFill>
              </a:rPr>
              <a:t>exigences de la production </a:t>
            </a:r>
            <a:r>
              <a:rPr lang="fr-BE" sz="2400" b="1" dirty="0" smtClean="0">
                <a:solidFill>
                  <a:srgbClr val="000099"/>
                </a:solidFill>
              </a:rPr>
              <a:t>pharmaceutiques </a:t>
            </a:r>
            <a:r>
              <a:rPr lang="fr-BE" sz="2400" b="1" dirty="0">
                <a:solidFill>
                  <a:srgbClr val="000099"/>
                </a:solidFill>
              </a:rPr>
              <a:t>et les moyens mis en </a:t>
            </a:r>
            <a:r>
              <a:rPr lang="fr-BE" sz="2400" b="1" dirty="0" smtClean="0">
                <a:solidFill>
                  <a:srgbClr val="000099"/>
                </a:solidFill>
              </a:rPr>
              <a:t>œuvre </a:t>
            </a:r>
            <a:r>
              <a:rPr lang="fr-BE" sz="2400" b="1" dirty="0">
                <a:solidFill>
                  <a:srgbClr val="000099"/>
                </a:solidFill>
              </a:rPr>
              <a:t>pour en garantir la qualité. </a:t>
            </a:r>
            <a:endParaRPr lang="fr-BE" sz="2400" b="1" dirty="0" smtClean="0">
              <a:solidFill>
                <a:srgbClr val="000099"/>
              </a:solidFill>
            </a:endParaRPr>
          </a:p>
          <a:p>
            <a:pPr algn="just"/>
            <a:endParaRPr lang="fr-BE" sz="2400" b="1" dirty="0" smtClean="0">
              <a:solidFill>
                <a:srgbClr val="000099"/>
              </a:solidFill>
            </a:endParaRPr>
          </a:p>
          <a:p>
            <a:pPr algn="just"/>
            <a:endParaRPr lang="fr-BE" sz="2400" b="1" dirty="0">
              <a:solidFill>
                <a:srgbClr val="000099"/>
              </a:solidFill>
            </a:endParaRPr>
          </a:p>
          <a:p>
            <a:pPr algn="ctr"/>
            <a:r>
              <a:rPr lang="fr-BE" sz="2400" b="1" u="sng" dirty="0" smtClean="0">
                <a:solidFill>
                  <a:srgbClr val="000099"/>
                </a:solidFill>
              </a:rPr>
              <a:t>Université</a:t>
            </a:r>
            <a:endParaRPr lang="fr-BE" sz="2400" b="1" dirty="0" smtClean="0">
              <a:solidFill>
                <a:srgbClr val="000099"/>
              </a:solidFill>
            </a:endParaRPr>
          </a:p>
          <a:p>
            <a:pPr algn="ctr"/>
            <a:endParaRPr lang="fr-BE" sz="800" b="1" dirty="0" smtClean="0">
              <a:solidFill>
                <a:srgbClr val="FF0000"/>
              </a:solidFill>
            </a:endParaRPr>
          </a:p>
          <a:p>
            <a:pPr algn="ctr"/>
            <a:r>
              <a:rPr lang="fr-BE" sz="2400" b="1" dirty="0" smtClean="0">
                <a:solidFill>
                  <a:srgbClr val="FF0000"/>
                </a:solidFill>
              </a:rPr>
              <a:t>Médéa</a:t>
            </a:r>
            <a:endParaRPr lang="fr-BE" sz="2400" b="1" dirty="0">
              <a:solidFill>
                <a:srgbClr val="FF0000"/>
              </a:solidFill>
            </a:endParaRPr>
          </a:p>
        </p:txBody>
      </p:sp>
    </p:spTree>
    <p:extLst>
      <p:ext uri="{BB962C8B-B14F-4D97-AF65-F5344CB8AC3E}">
        <p14:creationId xmlns:p14="http://schemas.microsoft.com/office/powerpoint/2010/main" val="3083575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1875817"/>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DES PROCEDES</a:t>
            </a:r>
          </a:p>
          <a:p>
            <a:r>
              <a:rPr lang="fr-FR" sz="3600" dirty="0"/>
              <a:t>(</a:t>
            </a:r>
            <a:r>
              <a:rPr lang="fr-FR" sz="3600" dirty="0" smtClean="0"/>
              <a:t>GENIE DES PROCEDES PHARMACEUTIQUES)</a:t>
            </a:r>
          </a:p>
        </p:txBody>
      </p:sp>
    </p:spTree>
    <p:extLst>
      <p:ext uri="{BB962C8B-B14F-4D97-AF65-F5344CB8AC3E}">
        <p14:creationId xmlns:p14="http://schemas.microsoft.com/office/powerpoint/2010/main" val="93379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HYDROCARBURES</a:t>
            </a:r>
            <a:endParaRPr lang="fr-FR" dirty="0"/>
          </a:p>
        </p:txBody>
      </p:sp>
      <p:sp>
        <p:nvSpPr>
          <p:cNvPr id="3" name="Espace réservé du contenu 2"/>
          <p:cNvSpPr>
            <a:spLocks noGrp="1"/>
          </p:cNvSpPr>
          <p:nvPr>
            <p:ph idx="1"/>
          </p:nvPr>
        </p:nvSpPr>
        <p:spPr>
          <a:xfrm>
            <a:off x="0" y="1600200"/>
            <a:ext cx="9036496" cy="5069160"/>
          </a:xfrm>
        </p:spPr>
        <p:txBody>
          <a:bodyPr>
            <a:normAutofit fontScale="92500" lnSpcReduction="20000"/>
          </a:bodyPr>
          <a:lstStyle/>
          <a:p>
            <a:pPr marL="0" indent="0" algn="ctr">
              <a:buNone/>
            </a:pPr>
            <a:endParaRPr lang="fr-FR" sz="2800" b="1" dirty="0">
              <a:solidFill>
                <a:srgbClr val="FF0000"/>
              </a:solidFill>
            </a:endParaRPr>
          </a:p>
          <a:p>
            <a:pPr marL="0" indent="0" algn="ctr">
              <a:buNone/>
            </a:pPr>
            <a:r>
              <a:rPr lang="fr-FR" sz="2600" b="1" u="sng" dirty="0" smtClean="0">
                <a:solidFill>
                  <a:srgbClr val="000099"/>
                </a:solidFill>
              </a:rPr>
              <a:t>SPÉCIFICITÉS</a:t>
            </a:r>
          </a:p>
          <a:p>
            <a:pPr marL="0" indent="0" algn="ctr">
              <a:buNone/>
            </a:pPr>
            <a:endParaRPr lang="fr-FR" sz="2400" b="1" u="sng" dirty="0" smtClean="0">
              <a:solidFill>
                <a:srgbClr val="000099"/>
              </a:solidFill>
            </a:endParaRPr>
          </a:p>
          <a:p>
            <a:pPr algn="just">
              <a:buFontTx/>
              <a:buChar char="-"/>
            </a:pPr>
            <a:r>
              <a:rPr lang="fr-FR" sz="2400" b="1" dirty="0" smtClean="0">
                <a:solidFill>
                  <a:srgbClr val="000099"/>
                </a:solidFill>
              </a:rPr>
              <a:t>Un partenariat diversifié avec de grandes compagnies nationales activant dans le domaine des hydrocarbures, est l’élément clé assurant la qualité de la formation (en Licence et Master) en offrant aux futurs diplômés, une pratique enrichissante  sur terrain.</a:t>
            </a:r>
          </a:p>
          <a:p>
            <a:pPr algn="just">
              <a:buFontTx/>
              <a:buChar char="-"/>
            </a:pPr>
            <a:endParaRPr lang="fr-FR" sz="2400" b="1" dirty="0" smtClean="0">
              <a:solidFill>
                <a:srgbClr val="000099"/>
              </a:solidFill>
            </a:endParaRPr>
          </a:p>
          <a:p>
            <a:pPr algn="just">
              <a:buFontTx/>
              <a:buChar char="-"/>
            </a:pPr>
            <a:r>
              <a:rPr lang="fr-BE" sz="2400" b="1" dirty="0">
                <a:solidFill>
                  <a:srgbClr val="000099"/>
                </a:solidFill>
              </a:rPr>
              <a:t>Formation traitant chaque maillon de la chaîne pétrolière, de la prospection  et de la recherche des provinces pétrolières jusqu’à la commercialisation des produits pétroliers.</a:t>
            </a:r>
          </a:p>
          <a:p>
            <a:pPr algn="just">
              <a:buFontTx/>
              <a:buChar char="-"/>
            </a:pPr>
            <a:endParaRPr lang="fr-FR" sz="2400" b="1" dirty="0" smtClean="0">
              <a:solidFill>
                <a:srgbClr val="000099"/>
              </a:solidFill>
            </a:endParaRPr>
          </a:p>
          <a:p>
            <a:pPr algn="just">
              <a:buFontTx/>
              <a:buChar char="-"/>
            </a:pPr>
            <a:endParaRPr lang="fr-FR" sz="2400" b="1" dirty="0" smtClean="0">
              <a:solidFill>
                <a:srgbClr val="000099"/>
              </a:solidFill>
            </a:endParaRPr>
          </a:p>
          <a:p>
            <a:pPr marL="0" indent="0" algn="ctr">
              <a:buNone/>
            </a:pPr>
            <a:r>
              <a:rPr lang="fr-FR" sz="2400" b="1" u="sng" dirty="0" smtClean="0">
                <a:solidFill>
                  <a:srgbClr val="000099"/>
                </a:solidFill>
              </a:rPr>
              <a:t>Universités</a:t>
            </a:r>
          </a:p>
          <a:p>
            <a:pPr marL="0" indent="0" algn="ctr">
              <a:buNone/>
            </a:pPr>
            <a:endParaRPr lang="fr-FR" sz="800" b="1" u="sng" dirty="0">
              <a:solidFill>
                <a:srgbClr val="000099"/>
              </a:solidFill>
            </a:endParaRPr>
          </a:p>
          <a:p>
            <a:pPr marL="0" indent="0" algn="ctr">
              <a:buNone/>
            </a:pPr>
            <a:r>
              <a:rPr lang="fr-FR" sz="2600" b="1" dirty="0" smtClean="0">
                <a:solidFill>
                  <a:srgbClr val="FF0000"/>
                </a:solidFill>
              </a:rPr>
              <a:t>BOUMERDES, OUARGLA</a:t>
            </a:r>
          </a:p>
          <a:p>
            <a:pPr marL="0" indent="0" algn="just">
              <a:buNone/>
            </a:pPr>
            <a:endParaRPr lang="fr-FR" sz="2400" b="1" dirty="0">
              <a:solidFill>
                <a:srgbClr val="000099"/>
              </a:solidFill>
            </a:endParaRPr>
          </a:p>
          <a:p>
            <a:endParaRPr lang="fr-F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HYDROCARBURES</a:t>
            </a:r>
          </a:p>
        </p:txBody>
      </p:sp>
    </p:spTree>
    <p:extLst>
      <p:ext uri="{BB962C8B-B14F-4D97-AF65-F5344CB8AC3E}">
        <p14:creationId xmlns:p14="http://schemas.microsoft.com/office/powerpoint/2010/main" val="1668298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0544" y="1628800"/>
            <a:ext cx="5670376" cy="972574"/>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r>
              <a:rPr lang="fr-FR" sz="2400" b="1" dirty="0" smtClean="0">
                <a:solidFill>
                  <a:srgbClr val="0070C0"/>
                </a:solidFill>
              </a:rPr>
              <a:t>       </a:t>
            </a:r>
          </a:p>
          <a:p>
            <a:pPr marL="0" lvl="1" indent="0" algn="ctr">
              <a:lnSpc>
                <a:spcPct val="110000"/>
              </a:lnSpc>
              <a:spcBef>
                <a:spcPts val="0"/>
              </a:spcBef>
              <a:buNone/>
            </a:pPr>
            <a:r>
              <a:rPr lang="fr-FR" sz="2400" b="1" dirty="0" smtClean="0">
                <a:solidFill>
                  <a:srgbClr val="0070C0"/>
                </a:solidFill>
              </a:rPr>
              <a:t>Licences et </a:t>
            </a:r>
            <a:r>
              <a:rPr lang="fr-FR" sz="2600" b="1" dirty="0" smtClean="0">
                <a:solidFill>
                  <a:srgbClr val="0070C0"/>
                </a:solidFill>
              </a:rPr>
              <a:t>Masters</a:t>
            </a:r>
            <a:r>
              <a:rPr lang="fr-FR" sz="2400" b="1" u="sng" dirty="0" smtClean="0">
                <a:solidFill>
                  <a:srgbClr val="0070C0"/>
                </a:solidFill>
              </a:rPr>
              <a:t> </a:t>
            </a:r>
            <a:endParaRPr lang="fr-FR" sz="2400" b="1" u="sng" dirty="0">
              <a:solidFill>
                <a:srgbClr val="0070C0"/>
              </a:solidFill>
            </a:endParaRPr>
          </a:p>
        </p:txBody>
      </p:sp>
      <p:graphicFrame>
        <p:nvGraphicFramePr>
          <p:cNvPr id="5" name="Diagramme 4"/>
          <p:cNvGraphicFramePr/>
          <p:nvPr>
            <p:extLst>
              <p:ext uri="{D42A27DB-BD31-4B8C-83A1-F6EECF244321}">
                <p14:modId xmlns:p14="http://schemas.microsoft.com/office/powerpoint/2010/main" val="1602004123"/>
              </p:ext>
            </p:extLst>
          </p:nvPr>
        </p:nvGraphicFramePr>
        <p:xfrm>
          <a:off x="1368152" y="27597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HYDROCARBURES</a:t>
            </a:r>
            <a:endParaRPr lang="fr-FR" dirty="0"/>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HYDROCARBURES</a:t>
            </a:r>
          </a:p>
        </p:txBody>
      </p:sp>
    </p:spTree>
    <p:extLst>
      <p:ext uri="{BB962C8B-B14F-4D97-AF65-F5344CB8AC3E}">
        <p14:creationId xmlns:p14="http://schemas.microsoft.com/office/powerpoint/2010/main" val="2016764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FF0000"/>
                </a:solidFill>
              </a:rPr>
              <a:t>EMPLOYABILITE</a:t>
            </a:r>
            <a:endParaRPr lang="fr-FR" sz="4000" b="1" dirty="0">
              <a:solidFill>
                <a:srgbClr val="FF0000"/>
              </a:solidFill>
            </a:endParaRPr>
          </a:p>
        </p:txBody>
      </p:sp>
      <p:grpSp>
        <p:nvGrpSpPr>
          <p:cNvPr id="5" name="Groupe 4"/>
          <p:cNvGrpSpPr/>
          <p:nvPr/>
        </p:nvGrpSpPr>
        <p:grpSpPr>
          <a:xfrm>
            <a:off x="1704027" y="2254920"/>
            <a:ext cx="6370365" cy="4352032"/>
            <a:chOff x="1704027" y="2254920"/>
            <a:chExt cx="6370365" cy="4352032"/>
          </a:xfrm>
        </p:grpSpPr>
        <p:sp>
          <p:nvSpPr>
            <p:cNvPr id="6" name="Triangle isocèle 5"/>
            <p:cNvSpPr/>
            <p:nvPr/>
          </p:nvSpPr>
          <p:spPr>
            <a:xfrm rot="5400000">
              <a:off x="1704027" y="2254920"/>
              <a:ext cx="4352032" cy="4352032"/>
            </a:xfrm>
            <a:prstGeom prst="triangle">
              <a:avLst/>
            </a:prstGeom>
            <a:solidFill>
              <a:srgbClr val="FFC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2915816" y="2501628"/>
              <a:ext cx="4538039" cy="588292"/>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50000"/>
                    </a:schemeClr>
                  </a:solidFill>
                </a:rPr>
                <a:t>Secteurs de valorisation des gisements de production du pétrole et du gaz</a:t>
              </a:r>
              <a:endParaRPr lang="fr-FR" sz="1800" b="1" kern="1200" dirty="0">
                <a:solidFill>
                  <a:schemeClr val="tx2">
                    <a:lumMod val="50000"/>
                  </a:schemeClr>
                </a:solidFill>
              </a:endParaRPr>
            </a:p>
          </p:txBody>
        </p:sp>
        <p:sp>
          <p:nvSpPr>
            <p:cNvPr id="8" name="Forme libre 7"/>
            <p:cNvSpPr/>
            <p:nvPr/>
          </p:nvSpPr>
          <p:spPr>
            <a:xfrm>
              <a:off x="3880043" y="3755982"/>
              <a:ext cx="4194349" cy="753138"/>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b="1" dirty="0" smtClean="0">
                  <a:solidFill>
                    <a:schemeClr val="tx2">
                      <a:lumMod val="50000"/>
                    </a:schemeClr>
                  </a:solidFill>
                </a:rPr>
                <a:t>Sociétés pétrolières et gazières, Groupes chimiques fournisseurs de catalyseurs et additifs </a:t>
              </a:r>
              <a:r>
                <a:rPr lang="fr-FR" sz="1800" b="1" kern="1200" dirty="0" smtClean="0">
                  <a:solidFill>
                    <a:schemeClr val="tx2">
                      <a:lumMod val="50000"/>
                    </a:schemeClr>
                  </a:solidFill>
                </a:rPr>
                <a:t> </a:t>
              </a:r>
              <a:endParaRPr lang="fr-FR" sz="1800" b="1" kern="1200" dirty="0">
                <a:solidFill>
                  <a:schemeClr val="tx2">
                    <a:lumMod val="50000"/>
                  </a:schemeClr>
                </a:solidFill>
              </a:endParaRPr>
            </a:p>
          </p:txBody>
        </p:sp>
        <p:sp>
          <p:nvSpPr>
            <p:cNvPr id="9" name="Forme libre 8"/>
            <p:cNvSpPr/>
            <p:nvPr/>
          </p:nvSpPr>
          <p:spPr>
            <a:xfrm>
              <a:off x="2915816" y="5013176"/>
              <a:ext cx="4680520" cy="1224136"/>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kern="1200" dirty="0" smtClean="0">
                  <a:solidFill>
                    <a:schemeClr val="tx2">
                      <a:lumMod val="50000"/>
                    </a:schemeClr>
                  </a:solidFill>
                </a:rPr>
                <a:t>CRD de SONATRACH, ENTP, ENAFOR, ENAGEO, CANAGAZ, ENSP, TRC, TRO, TRE, Direction de production, ENTP,  NAFTAL, NAFTEC,  les unités pétrochimiques.  </a:t>
              </a:r>
              <a:endParaRPr lang="fr-FR" b="1" kern="1200" dirty="0">
                <a:solidFill>
                  <a:schemeClr val="tx2">
                    <a:lumMod val="50000"/>
                  </a:schemeClr>
                </a:solidFill>
              </a:endParaRPr>
            </a:p>
          </p:txBody>
        </p:sp>
      </p:grpSp>
      <p:sp>
        <p:nvSpPr>
          <p:cNvPr id="10"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HYDROCARBURES</a:t>
            </a:r>
            <a:endParaRPr lang="fr-FR" dirty="0"/>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HYDROCARBURES</a:t>
            </a:r>
          </a:p>
        </p:txBody>
      </p:sp>
    </p:spTree>
    <p:extLst>
      <p:ext uri="{BB962C8B-B14F-4D97-AF65-F5344CB8AC3E}">
        <p14:creationId xmlns:p14="http://schemas.microsoft.com/office/powerpoint/2010/main" val="2424428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normAutofit/>
          </a:bodyPr>
          <a:lstStyle/>
          <a:p>
            <a:r>
              <a:rPr lang="fr-BE" dirty="0" smtClean="0"/>
              <a:t>INGENIERIE ELECTRIQUE &amp; ELECTRONIQUE</a:t>
            </a:r>
            <a:endParaRPr lang="fr-BE" dirty="0"/>
          </a:p>
        </p:txBody>
      </p:sp>
      <p:sp>
        <p:nvSpPr>
          <p:cNvPr id="4" name="Espace réservé du contenu 3"/>
          <p:cNvSpPr>
            <a:spLocks noGrp="1"/>
          </p:cNvSpPr>
          <p:nvPr>
            <p:ph idx="1"/>
          </p:nvPr>
        </p:nvSpPr>
        <p:spPr>
          <a:xfrm>
            <a:off x="251520" y="1600200"/>
            <a:ext cx="8640960" cy="5189113"/>
          </a:xfrm>
          <a:prstGeom prst="rect">
            <a:avLst/>
          </a:prstGeom>
        </p:spPr>
        <p:txBody>
          <a:bodyPr wrap="square">
            <a:spAutoFit/>
          </a:bodyPr>
          <a:lstStyle/>
          <a:p>
            <a:pPr marL="0" indent="0" algn="ctr">
              <a:buNone/>
            </a:pPr>
            <a:endParaRPr lang="fr-FR" sz="2400" b="1" u="sng" dirty="0" smtClean="0">
              <a:solidFill>
                <a:srgbClr val="000099"/>
              </a:solidFill>
            </a:endParaRPr>
          </a:p>
          <a:p>
            <a:pPr marL="0" indent="0" algn="ctr">
              <a:buNone/>
            </a:pPr>
            <a:r>
              <a:rPr lang="fr-FR" sz="2400" b="1" u="sng" dirty="0" smtClean="0">
                <a:solidFill>
                  <a:srgbClr val="000099"/>
                </a:solidFill>
              </a:rPr>
              <a:t>SPÉCIFICITÉS</a:t>
            </a:r>
            <a:endParaRPr lang="fr-FR" sz="2400" b="1" u="sng" dirty="0" smtClean="0">
              <a:solidFill>
                <a:srgbClr val="000099"/>
              </a:solidFill>
            </a:endParaRPr>
          </a:p>
          <a:p>
            <a:pPr marL="0" indent="0" algn="ctr">
              <a:buNone/>
            </a:pPr>
            <a:endParaRPr lang="fr-FR" sz="2400" b="1" u="sng" dirty="0" smtClean="0">
              <a:solidFill>
                <a:srgbClr val="000099"/>
              </a:solidFill>
            </a:endParaRPr>
          </a:p>
          <a:p>
            <a:pPr algn="just">
              <a:buFontTx/>
              <a:buChar char="-"/>
            </a:pPr>
            <a:r>
              <a:rPr lang="fr-FR" sz="2400" b="1" dirty="0" smtClean="0">
                <a:solidFill>
                  <a:srgbClr val="000099"/>
                </a:solidFill>
              </a:rPr>
              <a:t>Une synergie pédagogique entre les enseignements théoriques et pratiques</a:t>
            </a:r>
          </a:p>
          <a:p>
            <a:pPr algn="just">
              <a:buFontTx/>
              <a:buChar char="-"/>
            </a:pPr>
            <a:endParaRPr lang="fr-FR" sz="2400" b="1" dirty="0">
              <a:solidFill>
                <a:srgbClr val="000099"/>
              </a:solidFill>
            </a:endParaRPr>
          </a:p>
          <a:p>
            <a:pPr algn="just">
              <a:buFontTx/>
              <a:buChar char="-"/>
            </a:pPr>
            <a:r>
              <a:rPr lang="fr-FR" sz="2400" b="1" dirty="0" smtClean="0">
                <a:solidFill>
                  <a:srgbClr val="000099"/>
                </a:solidFill>
              </a:rPr>
              <a:t>Longue expérience dans la formation dans le domaine de l’industrie électronique </a:t>
            </a:r>
          </a:p>
          <a:p>
            <a:pPr algn="just">
              <a:buFontTx/>
              <a:buChar char="-"/>
            </a:pPr>
            <a:endParaRPr lang="fr-FR" sz="2400" b="1" dirty="0" smtClean="0">
              <a:solidFill>
                <a:srgbClr val="000099"/>
              </a:solidFill>
            </a:endParaRPr>
          </a:p>
          <a:p>
            <a:pPr algn="just">
              <a:buFontTx/>
              <a:buChar char="-"/>
            </a:pPr>
            <a:endParaRPr lang="fr-FR" sz="2000" b="1" dirty="0" smtClean="0">
              <a:solidFill>
                <a:srgbClr val="000099"/>
              </a:solidFill>
            </a:endParaRPr>
          </a:p>
          <a:p>
            <a:pPr marL="0" indent="0" algn="ctr">
              <a:buNone/>
            </a:pPr>
            <a:r>
              <a:rPr lang="fr-FR" sz="2400" b="1" u="sng" dirty="0" smtClean="0">
                <a:solidFill>
                  <a:srgbClr val="000099"/>
                </a:solidFill>
              </a:rPr>
              <a:t>Universités</a:t>
            </a:r>
          </a:p>
          <a:p>
            <a:pPr marL="0" indent="0" algn="ctr">
              <a:buNone/>
            </a:pPr>
            <a:endParaRPr lang="fr-FR" sz="800" b="1" u="sng" dirty="0">
              <a:solidFill>
                <a:srgbClr val="FF0000"/>
              </a:solidFill>
            </a:endParaRPr>
          </a:p>
          <a:p>
            <a:pPr marL="0" indent="0" algn="ctr">
              <a:buNone/>
            </a:pPr>
            <a:r>
              <a:rPr lang="fr-FR" sz="2000" b="1" dirty="0" smtClean="0">
                <a:solidFill>
                  <a:srgbClr val="FF0000"/>
                </a:solidFill>
              </a:rPr>
              <a:t>BOUMERDES, BPRDJ BOU ARRERIDJ</a:t>
            </a:r>
            <a:endParaRPr lang="fr-FR" sz="2000" b="1" dirty="0">
              <a:solidFill>
                <a:srgbClr val="FF0000"/>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ELECTRONIQUE</a:t>
            </a:r>
          </a:p>
        </p:txBody>
      </p:sp>
    </p:spTree>
    <p:extLst>
      <p:ext uri="{BB962C8B-B14F-4D97-AF65-F5344CB8AC3E}">
        <p14:creationId xmlns:p14="http://schemas.microsoft.com/office/powerpoint/2010/main" val="1433818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556792"/>
            <a:ext cx="9036496" cy="5229200"/>
          </a:xfrm>
        </p:spPr>
        <p:txBody>
          <a:bodyPr>
            <a:normAutofit/>
          </a:bodyPr>
          <a:lstStyle/>
          <a:p>
            <a:pPr marL="0" lvl="1" indent="0">
              <a:lnSpc>
                <a:spcPct val="110000"/>
              </a:lnSpc>
              <a:spcBef>
                <a:spcPts val="0"/>
              </a:spcBef>
              <a:buNone/>
            </a:pPr>
            <a:endParaRPr lang="fr-FR" sz="2600" b="1" dirty="0" smtClean="0">
              <a:solidFill>
                <a:srgbClr val="00B050"/>
              </a:solidFill>
            </a:endParaRPr>
          </a:p>
          <a:p>
            <a:pPr marL="179388" lvl="1" indent="0" algn="ctr">
              <a:buNone/>
            </a:pPr>
            <a:r>
              <a:rPr lang="fr-FR" sz="2400" b="1" u="sng" dirty="0" smtClean="0">
                <a:solidFill>
                  <a:srgbClr val="000099"/>
                </a:solidFill>
              </a:rPr>
              <a:t>SPÉCIFICITÉS</a:t>
            </a:r>
          </a:p>
          <a:p>
            <a:pPr marL="179388" lvl="1" indent="0" algn="ctr">
              <a:buNone/>
            </a:pPr>
            <a:r>
              <a:rPr lang="fr-FR" sz="2400" b="1" dirty="0" smtClean="0">
                <a:solidFill>
                  <a:srgbClr val="000099"/>
                </a:solidFill>
              </a:rPr>
              <a:t> </a:t>
            </a:r>
          </a:p>
          <a:p>
            <a:pPr marL="522288" lvl="1" indent="-342900" algn="just">
              <a:buFontTx/>
              <a:buChar char="-"/>
            </a:pPr>
            <a:r>
              <a:rPr lang="fr-FR" sz="2400" b="1" dirty="0" smtClean="0">
                <a:solidFill>
                  <a:srgbClr val="000099"/>
                </a:solidFill>
              </a:rPr>
              <a:t>Dispenser des modules de base en hydraulique dès la première année de formation</a:t>
            </a:r>
          </a:p>
          <a:p>
            <a:pPr marL="522288" lvl="1" indent="-342900">
              <a:buFontTx/>
              <a:buChar char="-"/>
            </a:pPr>
            <a:endParaRPr lang="fr-FR" sz="2400" b="1" dirty="0" smtClean="0">
              <a:solidFill>
                <a:srgbClr val="000099"/>
              </a:solidFill>
            </a:endParaRPr>
          </a:p>
          <a:p>
            <a:pPr marL="522288" lvl="1" indent="-342900" algn="just">
              <a:buFontTx/>
              <a:buChar char="-"/>
            </a:pPr>
            <a:r>
              <a:rPr lang="fr-FR" sz="2400" b="1" dirty="0" smtClean="0">
                <a:solidFill>
                  <a:srgbClr val="000099"/>
                </a:solidFill>
              </a:rPr>
              <a:t>Formation de licenciés et des cadres qualifiés, maitrisant les techniques de gestion et de protection des réseaux hydrauliques, des ressources hydriques et de l’environnement.</a:t>
            </a:r>
          </a:p>
          <a:p>
            <a:pPr marL="522288" lvl="1" indent="-342900">
              <a:buFontTx/>
              <a:buChar char="-"/>
            </a:pPr>
            <a:endParaRPr lang="fr-FR" sz="2400" b="1" dirty="0">
              <a:solidFill>
                <a:srgbClr val="000099"/>
              </a:solidFill>
            </a:endParaRPr>
          </a:p>
          <a:p>
            <a:pPr marL="179388" lvl="1" indent="0" algn="ctr">
              <a:buNone/>
            </a:pPr>
            <a:r>
              <a:rPr lang="fr-FR" sz="2400" b="1" u="sng" dirty="0" smtClean="0">
                <a:solidFill>
                  <a:srgbClr val="000099"/>
                </a:solidFill>
              </a:rPr>
              <a:t>Universités</a:t>
            </a:r>
            <a:endParaRPr lang="fr-FR" sz="2400" b="1" dirty="0" smtClean="0">
              <a:solidFill>
                <a:srgbClr val="000099"/>
              </a:solidFill>
            </a:endParaRPr>
          </a:p>
          <a:p>
            <a:pPr marL="179388" lvl="1" indent="0" algn="ctr">
              <a:buNone/>
            </a:pPr>
            <a:r>
              <a:rPr lang="fr-FR" sz="2400" b="1" dirty="0" smtClean="0">
                <a:solidFill>
                  <a:srgbClr val="FF0000"/>
                </a:solidFill>
              </a:rPr>
              <a:t>  BÉJAIA, BISKRA, USTO</a:t>
            </a:r>
            <a:endParaRPr lang="fr-FR" sz="2400" b="1" u="sng" dirty="0" smtClean="0">
              <a:solidFill>
                <a:srgbClr val="FF0000"/>
              </a:solidFill>
            </a:endParaRPr>
          </a:p>
          <a:p>
            <a:pPr marL="179388" lvl="1" indent="0">
              <a:buNone/>
            </a:pPr>
            <a:endParaRPr lang="fr-FR" sz="2400" b="1" u="sng" dirty="0">
              <a:solidFill>
                <a:srgbClr val="FFC000"/>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a:spLocks noGrp="1"/>
          </p:cNvSpPr>
          <p:nvPr>
            <p:ph type="title"/>
          </p:nvPr>
        </p:nvSpPr>
        <p:spPr>
          <a:xfrm>
            <a:off x="-22209" y="0"/>
            <a:ext cx="9137193" cy="1525722"/>
          </a:xfrm>
        </p:spPr>
        <p:txBody>
          <a:bodyPr/>
          <a:lstStyle/>
          <a:p>
            <a:r>
              <a:rPr lang="fr-FR" dirty="0" smtClean="0"/>
              <a:t>HYDRAULIQUE</a:t>
            </a:r>
            <a:endParaRPr lang="fr-FR" dirty="0"/>
          </a:p>
        </p:txBody>
      </p:sp>
    </p:spTree>
    <p:extLst>
      <p:ext uri="{BB962C8B-B14F-4D97-AF65-F5344CB8AC3E}">
        <p14:creationId xmlns:p14="http://schemas.microsoft.com/office/powerpoint/2010/main" val="1489481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2368" y="2086748"/>
            <a:ext cx="800219" cy="4248472"/>
          </a:xfrm>
          <a:prstGeom prst="rect">
            <a:avLst/>
          </a:prstGeom>
          <a:noFill/>
        </p:spPr>
        <p:txBody>
          <a:bodyPr vert="vert270" wrap="square" rtlCol="0">
            <a:spAutoFit/>
          </a:bodyPr>
          <a:lstStyle/>
          <a:p>
            <a:pPr algn="ctr"/>
            <a:r>
              <a:rPr lang="fr-FR" sz="4000" b="1" dirty="0" smtClean="0">
                <a:solidFill>
                  <a:srgbClr val="FF0000"/>
                </a:solidFill>
              </a:rPr>
              <a:t>EMPLOYABILITE</a:t>
            </a:r>
            <a:endParaRPr lang="fr-FR" sz="4000" b="1" dirty="0">
              <a:solidFill>
                <a:srgbClr val="FF0000"/>
              </a:solidFill>
            </a:endParaRPr>
          </a:p>
        </p:txBody>
      </p:sp>
      <p:grpSp>
        <p:nvGrpSpPr>
          <p:cNvPr id="5" name="Groupe 4"/>
          <p:cNvGrpSpPr/>
          <p:nvPr/>
        </p:nvGrpSpPr>
        <p:grpSpPr>
          <a:xfrm>
            <a:off x="1702787" y="2064796"/>
            <a:ext cx="6715479" cy="4352032"/>
            <a:chOff x="1704027" y="2254920"/>
            <a:chExt cx="6715479" cy="4352032"/>
          </a:xfrm>
        </p:grpSpPr>
        <p:sp>
          <p:nvSpPr>
            <p:cNvPr id="6" name="Triangle isocèle 5"/>
            <p:cNvSpPr/>
            <p:nvPr/>
          </p:nvSpPr>
          <p:spPr>
            <a:xfrm rot="5400000">
              <a:off x="1704027" y="2254920"/>
              <a:ext cx="4352032" cy="4352032"/>
            </a:xfrm>
            <a:prstGeom prst="triangle">
              <a:avLst/>
            </a:prstGeom>
            <a:solidFill>
              <a:schemeClr val="tx1">
                <a:lumMod val="50000"/>
                <a:lumOff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133080" y="5779364"/>
              <a:ext cx="4538039" cy="588292"/>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50000"/>
                    </a:schemeClr>
                  </a:solidFill>
                </a:rPr>
                <a:t>Hydrocarbures (SONATRACH, ENAGEO, etc</a:t>
              </a:r>
              <a:r>
                <a:rPr lang="fr-FR" b="1" dirty="0">
                  <a:solidFill>
                    <a:schemeClr val="tx2">
                      <a:lumMod val="50000"/>
                    </a:schemeClr>
                  </a:solidFill>
                </a:rPr>
                <a:t>.</a:t>
              </a:r>
              <a:r>
                <a:rPr lang="fr-FR" sz="1800" b="1" kern="1200" dirty="0" smtClean="0">
                  <a:solidFill>
                    <a:schemeClr val="tx2">
                      <a:lumMod val="50000"/>
                    </a:schemeClr>
                  </a:solidFill>
                </a:rPr>
                <a:t>)</a:t>
              </a:r>
              <a:endParaRPr lang="fr-FR" sz="1800" b="1" kern="1200" dirty="0">
                <a:solidFill>
                  <a:schemeClr val="tx2">
                    <a:lumMod val="50000"/>
                  </a:schemeClr>
                </a:solidFill>
              </a:endParaRPr>
            </a:p>
          </p:txBody>
        </p:sp>
        <p:sp>
          <p:nvSpPr>
            <p:cNvPr id="8" name="Forme libre 7"/>
            <p:cNvSpPr/>
            <p:nvPr/>
          </p:nvSpPr>
          <p:spPr>
            <a:xfrm>
              <a:off x="3493120" y="2683020"/>
              <a:ext cx="4194349" cy="662378"/>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tx2">
                      <a:lumMod val="50000"/>
                    </a:schemeClr>
                  </a:solidFill>
                </a:rPr>
                <a:t>Industries électrique et électronique (ENEL, ENIE, ENIEM, …), secteur privé </a:t>
              </a:r>
              <a:endParaRPr lang="fr-FR" sz="1800" b="1" kern="1200" dirty="0">
                <a:solidFill>
                  <a:schemeClr val="tx2">
                    <a:lumMod val="50000"/>
                  </a:schemeClr>
                </a:solidFill>
              </a:endParaRPr>
            </a:p>
          </p:txBody>
        </p:sp>
        <p:sp>
          <p:nvSpPr>
            <p:cNvPr id="9" name="Forme libre 8"/>
            <p:cNvSpPr/>
            <p:nvPr/>
          </p:nvSpPr>
          <p:spPr>
            <a:xfrm>
              <a:off x="3880043" y="3536805"/>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kern="1200" dirty="0" smtClean="0">
                  <a:solidFill>
                    <a:schemeClr val="tx2">
                      <a:lumMod val="50000"/>
                    </a:schemeClr>
                  </a:solidFill>
                </a:rPr>
                <a:t>Télécommunications (Algérie Telecom,…) </a:t>
              </a:r>
              <a:endParaRPr lang="fr-FR" b="1" kern="1200" dirty="0">
                <a:solidFill>
                  <a:schemeClr val="tx2">
                    <a:lumMod val="50000"/>
                  </a:schemeClr>
                </a:solidFill>
              </a:endParaRPr>
            </a:p>
          </p:txBody>
        </p:sp>
        <p:sp>
          <p:nvSpPr>
            <p:cNvPr id="10" name="Forme libre 9"/>
            <p:cNvSpPr/>
            <p:nvPr/>
          </p:nvSpPr>
          <p:spPr>
            <a:xfrm>
              <a:off x="4256161" y="4283144"/>
              <a:ext cx="4163345" cy="70413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chemeClr val="tx2">
                      <a:lumMod val="50000"/>
                    </a:schemeClr>
                  </a:solidFill>
                </a:rPr>
                <a:t>Industrie Agro-alimentaire publique et privée</a:t>
              </a:r>
            </a:p>
          </p:txBody>
        </p:sp>
        <p:sp>
          <p:nvSpPr>
            <p:cNvPr id="11" name="Forme libre 10"/>
            <p:cNvSpPr/>
            <p:nvPr/>
          </p:nvSpPr>
          <p:spPr>
            <a:xfrm>
              <a:off x="3860389" y="5079070"/>
              <a:ext cx="4175990" cy="628286"/>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sz="1800" b="1" kern="1200" dirty="0" smtClean="0">
                  <a:solidFill>
                    <a:schemeClr val="tx2">
                      <a:lumMod val="50000"/>
                    </a:schemeClr>
                  </a:solidFill>
                </a:rPr>
                <a:t> Transport (Air Algérie, SNTF…)</a:t>
              </a:r>
              <a:endParaRPr lang="fr-FR" sz="1800" b="1" kern="1200" dirty="0">
                <a:solidFill>
                  <a:schemeClr val="tx2">
                    <a:lumMod val="50000"/>
                  </a:schemeClr>
                </a:solidFill>
              </a:endParaRPr>
            </a:p>
          </p:txBody>
        </p:sp>
      </p:grpSp>
      <p:sp>
        <p:nvSpPr>
          <p:cNvPr id="3" name="Titre 2"/>
          <p:cNvSpPr>
            <a:spLocks noGrp="1"/>
          </p:cNvSpPr>
          <p:nvPr>
            <p:ph type="title"/>
          </p:nvPr>
        </p:nvSpPr>
        <p:spPr/>
        <p:txBody>
          <a:bodyPr/>
          <a:lstStyle/>
          <a:p>
            <a:endParaRPr lang="fr-FR"/>
          </a:p>
        </p:txBody>
      </p:sp>
      <p:sp>
        <p:nvSpPr>
          <p:cNvPr id="12"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INGENIERIE ELECTRIQUE &amp; ELECTRONIQUE</a:t>
            </a:r>
            <a:endParaRPr lang="fr-BE" dirty="0"/>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ELECTRONIQUE</a:t>
            </a:r>
          </a:p>
        </p:txBody>
      </p:sp>
    </p:spTree>
    <p:extLst>
      <p:ext uri="{BB962C8B-B14F-4D97-AF65-F5344CB8AC3E}">
        <p14:creationId xmlns:p14="http://schemas.microsoft.com/office/powerpoint/2010/main" val="366245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HYGIENE &amp; SECURITE INDUSTRIELLE</a:t>
            </a:r>
            <a:endParaRPr lang="fr-BE" dirty="0"/>
          </a:p>
        </p:txBody>
      </p:sp>
      <p:sp>
        <p:nvSpPr>
          <p:cNvPr id="4" name="Rectangle 3"/>
          <p:cNvSpPr/>
          <p:nvPr/>
        </p:nvSpPr>
        <p:spPr>
          <a:xfrm>
            <a:off x="12824" y="1556792"/>
            <a:ext cx="8712968" cy="5262979"/>
          </a:xfrm>
          <a:prstGeom prst="rect">
            <a:avLst/>
          </a:prstGeom>
        </p:spPr>
        <p:txBody>
          <a:bodyPr wrap="square">
            <a:spAutoFit/>
          </a:bodyPr>
          <a:lstStyle/>
          <a:p>
            <a:pPr algn="ctr"/>
            <a:endParaRPr lang="fr-FR" sz="2400" b="1" u="sng" dirty="0" smtClean="0">
              <a:solidFill>
                <a:srgbClr val="000099"/>
              </a:solidFill>
            </a:endParaRPr>
          </a:p>
          <a:p>
            <a:pPr algn="ctr"/>
            <a:r>
              <a:rPr lang="fr-FR" sz="2400" b="1" u="sng" dirty="0" smtClean="0">
                <a:solidFill>
                  <a:srgbClr val="000099"/>
                </a:solidFill>
              </a:rPr>
              <a:t>SPÉCIFICITÉS</a:t>
            </a:r>
            <a:endParaRPr lang="fr-FR" sz="2400" b="1" u="sng" dirty="0">
              <a:solidFill>
                <a:srgbClr val="000099"/>
              </a:solidFill>
            </a:endParaRPr>
          </a:p>
          <a:p>
            <a:pPr algn="ctr"/>
            <a:endParaRPr lang="fr-FR" sz="2400" b="1" u="sng" dirty="0">
              <a:solidFill>
                <a:srgbClr val="000099"/>
              </a:solidFill>
            </a:endParaRPr>
          </a:p>
          <a:p>
            <a:pPr marL="342900" indent="-342900" algn="just">
              <a:buFontTx/>
              <a:buChar char="-"/>
            </a:pPr>
            <a:r>
              <a:rPr lang="fr-BE" sz="2000" b="1" dirty="0" smtClean="0">
                <a:solidFill>
                  <a:srgbClr val="000099"/>
                </a:solidFill>
              </a:rPr>
              <a:t>Formation qui dote les étudiants de connaissances et compétences scientifiques et techniques fortes, dans les domaines de la maintenance en instrumentation, en électromécanique et en sécurité industrielle et environnement.</a:t>
            </a:r>
          </a:p>
          <a:p>
            <a:pPr marL="342900" indent="-342900" algn="just">
              <a:buFontTx/>
              <a:buChar char="-"/>
            </a:pPr>
            <a:endParaRPr lang="fr-BE" sz="2000" b="1" dirty="0">
              <a:solidFill>
                <a:srgbClr val="000099"/>
              </a:solidFill>
            </a:endParaRPr>
          </a:p>
          <a:p>
            <a:pPr marL="342900" indent="-342900" algn="just">
              <a:buFontTx/>
              <a:buChar char="-"/>
            </a:pPr>
            <a:r>
              <a:rPr lang="fr-BE" sz="2000" b="1" dirty="0" smtClean="0">
                <a:solidFill>
                  <a:srgbClr val="000099"/>
                </a:solidFill>
              </a:rPr>
              <a:t>Le projet pédagogique s’appuyant sur une approche répondant efficacement aux attentes du secteur socio-économique et favorise l’apprentissage en situation.  </a:t>
            </a:r>
          </a:p>
          <a:p>
            <a:pPr marL="342900" indent="-342900" algn="just">
              <a:buFontTx/>
              <a:buChar char="-"/>
            </a:pPr>
            <a:endParaRPr lang="fr-BE" sz="2000" b="1" dirty="0">
              <a:solidFill>
                <a:srgbClr val="000099"/>
              </a:solidFill>
            </a:endParaRPr>
          </a:p>
          <a:p>
            <a:pPr algn="ctr"/>
            <a:r>
              <a:rPr lang="fr-BE" sz="2000" b="1" u="sng" dirty="0" smtClean="0">
                <a:solidFill>
                  <a:srgbClr val="000099"/>
                </a:solidFill>
              </a:rPr>
              <a:t>Université</a:t>
            </a:r>
          </a:p>
          <a:p>
            <a:pPr algn="ctr"/>
            <a:endParaRPr lang="fr-BE" sz="800" b="1" u="sng" dirty="0">
              <a:solidFill>
                <a:srgbClr val="000099"/>
              </a:solidFill>
            </a:endParaRPr>
          </a:p>
          <a:p>
            <a:pPr algn="ctr"/>
            <a:r>
              <a:rPr lang="fr-BE" sz="2000" b="1" dirty="0" smtClean="0">
                <a:solidFill>
                  <a:srgbClr val="FF0000"/>
                </a:solidFill>
              </a:rPr>
              <a:t>ORAN 2, BATNA 2</a:t>
            </a:r>
          </a:p>
          <a:p>
            <a:pPr marL="342900" indent="-342900" algn="just">
              <a:buFontTx/>
              <a:buChar char="-"/>
            </a:pPr>
            <a:endParaRPr lang="fr-BE" sz="2400" b="1" dirty="0" smtClean="0">
              <a:solidFill>
                <a:srgbClr val="000099"/>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HYGIENE &amp; SECURITE INDUSTRIELLE</a:t>
            </a:r>
          </a:p>
        </p:txBody>
      </p:sp>
    </p:spTree>
    <p:extLst>
      <p:ext uri="{BB962C8B-B14F-4D97-AF65-F5344CB8AC3E}">
        <p14:creationId xmlns:p14="http://schemas.microsoft.com/office/powerpoint/2010/main" val="225592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370832"/>
            <a:ext cx="800219" cy="4248472"/>
          </a:xfrm>
          <a:prstGeom prst="rect">
            <a:avLst/>
          </a:prstGeom>
          <a:noFill/>
        </p:spPr>
        <p:txBody>
          <a:bodyPr vert="vert270" wrap="square" rtlCol="0">
            <a:spAutoFit/>
          </a:bodyPr>
          <a:lstStyle/>
          <a:p>
            <a:pPr algn="ctr"/>
            <a:r>
              <a:rPr lang="fr-FR" sz="4000" b="1" dirty="0" smtClean="0">
                <a:solidFill>
                  <a:schemeClr val="tx2">
                    <a:lumMod val="75000"/>
                  </a:schemeClr>
                </a:solidFill>
              </a:rPr>
              <a:t>EMPLOYABILITE</a:t>
            </a:r>
            <a:endParaRPr lang="fr-FR" sz="4000" b="1" dirty="0">
              <a:solidFill>
                <a:schemeClr val="tx2">
                  <a:lumMod val="75000"/>
                </a:schemeClr>
              </a:solidFill>
            </a:endParaRPr>
          </a:p>
        </p:txBody>
      </p:sp>
      <p:grpSp>
        <p:nvGrpSpPr>
          <p:cNvPr id="5" name="Groupe 4"/>
          <p:cNvGrpSpPr/>
          <p:nvPr/>
        </p:nvGrpSpPr>
        <p:grpSpPr>
          <a:xfrm>
            <a:off x="1704027" y="2348880"/>
            <a:ext cx="6702282" cy="4352032"/>
            <a:chOff x="1704027" y="2254920"/>
            <a:chExt cx="6702282" cy="4352032"/>
          </a:xfrm>
        </p:grpSpPr>
        <p:sp>
          <p:nvSpPr>
            <p:cNvPr id="6" name="Triangle isocèle 5"/>
            <p:cNvSpPr/>
            <p:nvPr/>
          </p:nvSpPr>
          <p:spPr>
            <a:xfrm rot="5400000">
              <a:off x="1704027" y="2254920"/>
              <a:ext cx="4352032" cy="4352032"/>
            </a:xfrm>
            <a:prstGeom prst="triangle">
              <a:avLst/>
            </a:prstGeom>
            <a:solidFill>
              <a:schemeClr val="accent4">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487972" y="2516684"/>
              <a:ext cx="4538039" cy="705774"/>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b="1" dirty="0" smtClean="0">
                  <a:solidFill>
                    <a:srgbClr val="0070C0"/>
                  </a:solidFill>
                </a:rPr>
                <a:t>Industries pétrochimiques et direction de la production SONATRACH, NAFTAL</a:t>
              </a:r>
              <a:endParaRPr lang="fr-FR" sz="1800" b="1" kern="1200" dirty="0">
                <a:solidFill>
                  <a:srgbClr val="0070C0"/>
                </a:solidFill>
              </a:endParaRPr>
            </a:p>
          </p:txBody>
        </p:sp>
        <p:sp>
          <p:nvSpPr>
            <p:cNvPr id="8" name="Forme libre 7"/>
            <p:cNvSpPr/>
            <p:nvPr/>
          </p:nvSpPr>
          <p:spPr>
            <a:xfrm>
              <a:off x="4188858" y="3270678"/>
              <a:ext cx="4194349" cy="438822"/>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70C0"/>
                  </a:solidFill>
                </a:rPr>
                <a:t>Secteur de l’énergie (SONELGAZ)</a:t>
              </a:r>
              <a:endParaRPr lang="fr-FR" sz="1800" b="1" kern="1200" dirty="0">
                <a:solidFill>
                  <a:srgbClr val="0070C0"/>
                </a:solidFill>
              </a:endParaRPr>
            </a:p>
          </p:txBody>
        </p:sp>
        <p:sp>
          <p:nvSpPr>
            <p:cNvPr id="9" name="Forme libre 8"/>
            <p:cNvSpPr/>
            <p:nvPr/>
          </p:nvSpPr>
          <p:spPr>
            <a:xfrm>
              <a:off x="3491420" y="3727194"/>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kern="1200" dirty="0" smtClean="0">
                  <a:solidFill>
                    <a:srgbClr val="0070C0"/>
                  </a:solidFill>
                </a:rPr>
                <a:t>Industries mécaniques, chimiques, agro-alimentaires, ENIEM </a:t>
              </a:r>
              <a:endParaRPr lang="fr-FR" b="1" kern="1200" dirty="0">
                <a:solidFill>
                  <a:srgbClr val="0070C0"/>
                </a:solidFill>
              </a:endParaRPr>
            </a:p>
          </p:txBody>
        </p:sp>
        <p:sp>
          <p:nvSpPr>
            <p:cNvPr id="10" name="Forme libre 9"/>
            <p:cNvSpPr/>
            <p:nvPr/>
          </p:nvSpPr>
          <p:spPr>
            <a:xfrm>
              <a:off x="4242964" y="4447873"/>
              <a:ext cx="4163345" cy="70413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rgbClr val="0070C0"/>
                  </a:solidFill>
                </a:rPr>
                <a:t>Bâtiment et génie civil, industries de cimenterie</a:t>
              </a:r>
            </a:p>
          </p:txBody>
        </p:sp>
        <p:sp>
          <p:nvSpPr>
            <p:cNvPr id="11" name="Forme libre 10"/>
            <p:cNvSpPr/>
            <p:nvPr/>
          </p:nvSpPr>
          <p:spPr>
            <a:xfrm>
              <a:off x="3491886" y="5185837"/>
              <a:ext cx="4175990" cy="763444"/>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ln>
              <a:solidFill>
                <a:schemeClr val="accent1"/>
              </a:solidFill>
            </a:ln>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sz="1800" b="1" kern="1200" dirty="0" smtClean="0">
                  <a:solidFill>
                    <a:srgbClr val="0070C0"/>
                  </a:solidFill>
                </a:rPr>
                <a:t>Secteur de l’automobile (Renault Algérie, SNVI),</a:t>
              </a:r>
              <a:r>
                <a:rPr lang="fr-FR" b="1" dirty="0" smtClean="0">
                  <a:solidFill>
                    <a:srgbClr val="0070C0"/>
                  </a:solidFill>
                </a:rPr>
                <a:t>SETRAM, </a:t>
              </a:r>
              <a:r>
                <a:rPr lang="fr-FR" sz="1800" b="1" kern="1200" dirty="0" smtClean="0">
                  <a:solidFill>
                    <a:srgbClr val="0070C0"/>
                  </a:solidFill>
                </a:rPr>
                <a:t>Compagnies d’assurance, Collectivités locales…</a:t>
              </a:r>
              <a:endParaRPr lang="fr-FR" sz="1800" b="1" kern="1200" dirty="0">
                <a:solidFill>
                  <a:srgbClr val="0070C0"/>
                </a:solidFill>
              </a:endParaRPr>
            </a:p>
          </p:txBody>
        </p:sp>
      </p:grpSp>
      <p:sp>
        <p:nvSpPr>
          <p:cNvPr id="3" name="Titre 2"/>
          <p:cNvSpPr>
            <a:spLocks noGrp="1"/>
          </p:cNvSpPr>
          <p:nvPr>
            <p:ph type="title"/>
          </p:nvPr>
        </p:nvSpPr>
        <p:spPr/>
        <p:txBody>
          <a:bodyPr/>
          <a:lstStyle/>
          <a:p>
            <a:endParaRPr lang="fr-FR"/>
          </a:p>
        </p:txBody>
      </p:sp>
      <p:sp>
        <p:nvSpPr>
          <p:cNvPr id="12"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HYGIENE &amp; SECURITE INDUSTRIELLE</a:t>
            </a:r>
            <a:endParaRPr lang="fr-BE" dirty="0"/>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HYGIENE &amp; SECURITE INDUSTRIELLE</a:t>
            </a:r>
          </a:p>
        </p:txBody>
      </p:sp>
    </p:spTree>
    <p:extLst>
      <p:ext uri="{BB962C8B-B14F-4D97-AF65-F5344CB8AC3E}">
        <p14:creationId xmlns:p14="http://schemas.microsoft.com/office/powerpoint/2010/main" val="1695031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0"/>
          </a:gradFill>
        </p:spPr>
        <p:txBody>
          <a:bodyPr/>
          <a:lstStyle/>
          <a:p>
            <a:r>
              <a:rPr lang="fr-FR" dirty="0" smtClean="0"/>
              <a:t>GENIE MINIER</a:t>
            </a:r>
            <a:endParaRPr lang="fr-FR" dirty="0"/>
          </a:p>
        </p:txBody>
      </p:sp>
      <p:sp>
        <p:nvSpPr>
          <p:cNvPr id="3" name="Espace réservé du contenu 2"/>
          <p:cNvSpPr>
            <a:spLocks noGrp="1"/>
          </p:cNvSpPr>
          <p:nvPr>
            <p:ph idx="1"/>
          </p:nvPr>
        </p:nvSpPr>
        <p:spPr>
          <a:xfrm>
            <a:off x="179512" y="1600200"/>
            <a:ext cx="8784976" cy="5141168"/>
          </a:xfrm>
        </p:spPr>
        <p:txBody>
          <a:bodyPr>
            <a:normAutofit lnSpcReduction="10000"/>
          </a:bodyPr>
          <a:lstStyle/>
          <a:p>
            <a:pPr marL="0" indent="0" algn="ctr">
              <a:buNone/>
            </a:pPr>
            <a:endParaRPr lang="fr-FR" sz="2000" b="1" u="sng" dirty="0" smtClean="0">
              <a:solidFill>
                <a:srgbClr val="002060"/>
              </a:solidFill>
            </a:endParaRPr>
          </a:p>
          <a:p>
            <a:pPr marL="0" indent="0" algn="ctr">
              <a:buNone/>
            </a:pPr>
            <a:r>
              <a:rPr lang="fr-FR" sz="2400" b="1" u="sng" dirty="0" smtClean="0">
                <a:solidFill>
                  <a:srgbClr val="000099"/>
                </a:solidFill>
              </a:rPr>
              <a:t>SPÉCIFICITÉS</a:t>
            </a:r>
            <a:endParaRPr lang="fr-FR" sz="2400" b="1" u="sng" dirty="0" smtClean="0">
              <a:solidFill>
                <a:srgbClr val="000099"/>
              </a:solidFill>
            </a:endParaRPr>
          </a:p>
          <a:p>
            <a:pPr marL="0" indent="0" algn="ctr">
              <a:buNone/>
            </a:pPr>
            <a:endParaRPr lang="fr-FR" sz="2000" b="1" u="sng" dirty="0">
              <a:solidFill>
                <a:srgbClr val="000099"/>
              </a:solidFill>
            </a:endParaRPr>
          </a:p>
          <a:p>
            <a:pPr algn="just">
              <a:buFontTx/>
              <a:buChar char="-"/>
            </a:pPr>
            <a:r>
              <a:rPr lang="fr-FR" sz="2000" b="1" dirty="0" smtClean="0">
                <a:solidFill>
                  <a:srgbClr val="000099"/>
                </a:solidFill>
              </a:rPr>
              <a:t>L’important encadrement pédagogique de la filière disponible au sein de l’université, en fait une filière d’une qualité répondant au besoin de l’économie nationale, au manque flagrant, à l’ouest et au sud de l’Algérie, en compétences dans le domaine minier,</a:t>
            </a:r>
          </a:p>
          <a:p>
            <a:pPr algn="just">
              <a:buFontTx/>
              <a:buChar char="-"/>
            </a:pPr>
            <a:endParaRPr lang="fr-FR" sz="2000" b="1" dirty="0" smtClean="0">
              <a:solidFill>
                <a:srgbClr val="000099"/>
              </a:solidFill>
            </a:endParaRPr>
          </a:p>
          <a:p>
            <a:pPr algn="just">
              <a:buFontTx/>
              <a:buChar char="-"/>
            </a:pPr>
            <a:r>
              <a:rPr lang="fr-FR" sz="2000" b="1" dirty="0" smtClean="0">
                <a:solidFill>
                  <a:srgbClr val="000099"/>
                </a:solidFill>
              </a:rPr>
              <a:t>Apporte les connaissances fondamentales sur l’exploitation et les techniques d’exploitation minières d’une part, et sur l’optimisation des coûts de l’exploitation des mines d’autre part, en prenant en compte l’impact de cette exploitation sur l’environnement</a:t>
            </a:r>
          </a:p>
          <a:p>
            <a:pPr algn="just">
              <a:buFontTx/>
              <a:buChar char="-"/>
            </a:pPr>
            <a:endParaRPr lang="fr-FR" sz="2000" b="1" dirty="0">
              <a:solidFill>
                <a:srgbClr val="000099"/>
              </a:solidFill>
            </a:endParaRPr>
          </a:p>
          <a:p>
            <a:pPr marL="0" indent="0" algn="ctr">
              <a:buNone/>
            </a:pPr>
            <a:r>
              <a:rPr lang="fr-FR" sz="2000" b="1" u="sng" dirty="0">
                <a:solidFill>
                  <a:srgbClr val="000099"/>
                </a:solidFill>
              </a:rPr>
              <a:t>Université</a:t>
            </a:r>
          </a:p>
          <a:p>
            <a:pPr marL="0" indent="0" algn="ctr">
              <a:buNone/>
            </a:pPr>
            <a:endParaRPr lang="fr-FR" sz="900" b="1" u="sng" dirty="0">
              <a:solidFill>
                <a:srgbClr val="002060"/>
              </a:solidFill>
            </a:endParaRPr>
          </a:p>
          <a:p>
            <a:pPr marL="0" indent="0" algn="ctr">
              <a:buNone/>
            </a:pPr>
            <a:r>
              <a:rPr lang="fr-FR" sz="2400" b="1" dirty="0" smtClean="0">
                <a:solidFill>
                  <a:srgbClr val="FF0000"/>
                </a:solidFill>
              </a:rPr>
              <a:t>ANNABA, TEBESSA</a:t>
            </a:r>
            <a:endParaRPr lang="fr-FR" sz="2400" b="1" dirty="0">
              <a:solidFill>
                <a:srgbClr val="FF0000"/>
              </a:solidFill>
            </a:endParaRPr>
          </a:p>
          <a:p>
            <a:pPr algn="just">
              <a:buFontTx/>
              <a:buChar char="-"/>
            </a:pPr>
            <a:endParaRPr lang="fr-FR" sz="2000" b="1" dirty="0" smtClean="0">
              <a:solidFill>
                <a:srgbClr val="002060"/>
              </a:solidFill>
            </a:endParaRPr>
          </a:p>
          <a:p>
            <a:pPr algn="just">
              <a:buFontTx/>
              <a:buChar char="-"/>
            </a:pPr>
            <a:endParaRPr lang="fr-FR" sz="2000" b="1" dirty="0" smtClean="0">
              <a:solidFill>
                <a:srgbClr val="002060"/>
              </a:solidFill>
            </a:endParaRPr>
          </a:p>
          <a:p>
            <a:pPr algn="just">
              <a:buFontTx/>
              <a:buChar char="-"/>
            </a:pPr>
            <a:endParaRPr lang="fr-FR" sz="2000" b="1" dirty="0">
              <a:solidFill>
                <a:srgbClr val="00206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MINIER</a:t>
            </a:r>
          </a:p>
        </p:txBody>
      </p:sp>
    </p:spTree>
    <p:extLst>
      <p:ext uri="{BB962C8B-B14F-4D97-AF65-F5344CB8AC3E}">
        <p14:creationId xmlns:p14="http://schemas.microsoft.com/office/powerpoint/2010/main" val="2128281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0"/>
          </a:gradFill>
        </p:spPr>
        <p:txBody>
          <a:bodyPr/>
          <a:lstStyle/>
          <a:p>
            <a:r>
              <a:rPr lang="fr-FR" dirty="0"/>
              <a:t>GENIE MINIER</a:t>
            </a:r>
          </a:p>
        </p:txBody>
      </p:sp>
      <p:graphicFrame>
        <p:nvGraphicFramePr>
          <p:cNvPr id="5" name="Diagramme 4"/>
          <p:cNvGraphicFramePr/>
          <p:nvPr>
            <p:extLst>
              <p:ext uri="{D42A27DB-BD31-4B8C-83A1-F6EECF244321}">
                <p14:modId xmlns:p14="http://schemas.microsoft.com/office/powerpoint/2010/main" val="2484075751"/>
              </p:ext>
            </p:extLst>
          </p:nvPr>
        </p:nvGraphicFramePr>
        <p:xfrm>
          <a:off x="179512" y="2492896"/>
          <a:ext cx="42484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810544" y="1542379"/>
            <a:ext cx="5670376" cy="510396"/>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r>
              <a:rPr lang="fr-FR" sz="2400" b="1" dirty="0" smtClean="0">
                <a:solidFill>
                  <a:srgbClr val="0070C0"/>
                </a:solidFill>
              </a:rPr>
              <a:t>        </a:t>
            </a:r>
          </a:p>
        </p:txBody>
      </p:sp>
      <p:graphicFrame>
        <p:nvGraphicFramePr>
          <p:cNvPr id="9" name="Diagramme 8"/>
          <p:cNvGraphicFramePr/>
          <p:nvPr>
            <p:extLst>
              <p:ext uri="{D42A27DB-BD31-4B8C-83A1-F6EECF244321}">
                <p14:modId xmlns:p14="http://schemas.microsoft.com/office/powerpoint/2010/main" val="3238743660"/>
              </p:ext>
            </p:extLst>
          </p:nvPr>
        </p:nvGraphicFramePr>
        <p:xfrm>
          <a:off x="3995936" y="2509292"/>
          <a:ext cx="5148064"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MINIER</a:t>
            </a:r>
          </a:p>
        </p:txBody>
      </p:sp>
    </p:spTree>
    <p:extLst>
      <p:ext uri="{BB962C8B-B14F-4D97-AF65-F5344CB8AC3E}">
        <p14:creationId xmlns:p14="http://schemas.microsoft.com/office/powerpoint/2010/main" val="3711075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336600"/>
                </a:solidFill>
              </a:rPr>
              <a:t>EMPLOYABILITE</a:t>
            </a:r>
            <a:endParaRPr lang="fr-FR" sz="4000" b="1" dirty="0">
              <a:solidFill>
                <a:srgbClr val="336600"/>
              </a:solidFill>
            </a:endParaRPr>
          </a:p>
        </p:txBody>
      </p:sp>
      <p:grpSp>
        <p:nvGrpSpPr>
          <p:cNvPr id="6" name="Groupe 5"/>
          <p:cNvGrpSpPr/>
          <p:nvPr/>
        </p:nvGrpSpPr>
        <p:grpSpPr>
          <a:xfrm>
            <a:off x="1704027" y="2254920"/>
            <a:ext cx="6702282" cy="4352032"/>
            <a:chOff x="1704027" y="2254920"/>
            <a:chExt cx="6702282" cy="4352032"/>
          </a:xfrm>
        </p:grpSpPr>
        <p:sp>
          <p:nvSpPr>
            <p:cNvPr id="7" name="Triangle isocèle 6"/>
            <p:cNvSpPr/>
            <p:nvPr/>
          </p:nvSpPr>
          <p:spPr>
            <a:xfrm rot="5400000">
              <a:off x="1704027" y="2254920"/>
              <a:ext cx="4352032" cy="4352032"/>
            </a:xfrm>
            <a:prstGeom prst="triangle">
              <a:avLst/>
            </a:prstGeom>
            <a:solidFill>
              <a:srgbClr val="92D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8" name="Forme libre 7"/>
            <p:cNvSpPr/>
            <p:nvPr/>
          </p:nvSpPr>
          <p:spPr>
            <a:xfrm>
              <a:off x="3490345" y="2690775"/>
              <a:ext cx="4177998" cy="523008"/>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b="1" dirty="0">
                  <a:solidFill>
                    <a:srgbClr val="002060"/>
                  </a:solidFill>
                </a:rPr>
                <a:t>Entreprise </a:t>
              </a:r>
              <a:r>
                <a:rPr lang="fr-FR" b="1" dirty="0" smtClean="0">
                  <a:solidFill>
                    <a:srgbClr val="002060"/>
                  </a:solidFill>
                </a:rPr>
                <a:t>FERPHOS (Fer et Phosphates )</a:t>
              </a:r>
              <a:endParaRPr lang="fr-FR" sz="1800" b="1" kern="1200" dirty="0">
                <a:solidFill>
                  <a:srgbClr val="002060"/>
                </a:solidFill>
              </a:endParaRPr>
            </a:p>
          </p:txBody>
        </p:sp>
        <p:sp>
          <p:nvSpPr>
            <p:cNvPr id="9" name="Forme libre 8"/>
            <p:cNvSpPr/>
            <p:nvPr/>
          </p:nvSpPr>
          <p:spPr>
            <a:xfrm>
              <a:off x="4211960" y="3270678"/>
              <a:ext cx="4194349" cy="438822"/>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b="1" dirty="0" smtClean="0">
                  <a:solidFill>
                    <a:srgbClr val="002060"/>
                  </a:solidFill>
                </a:rPr>
                <a:t>Entreprise Nationale des Produits Miniers Non Ferreux (ENOF)</a:t>
              </a:r>
              <a:endParaRPr lang="fr-FR" sz="1800" b="1" kern="1200" dirty="0">
                <a:solidFill>
                  <a:srgbClr val="002060"/>
                </a:solidFill>
              </a:endParaRPr>
            </a:p>
          </p:txBody>
        </p:sp>
        <p:sp>
          <p:nvSpPr>
            <p:cNvPr id="10" name="Forme libre 9"/>
            <p:cNvSpPr/>
            <p:nvPr/>
          </p:nvSpPr>
          <p:spPr>
            <a:xfrm>
              <a:off x="3491420" y="3727194"/>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sz="1600" b="1" dirty="0" smtClean="0">
                  <a:solidFill>
                    <a:srgbClr val="002060"/>
                  </a:solidFill>
                </a:rPr>
                <a:t>Entreprise Nationale de l’Or (ENOR)</a:t>
              </a:r>
              <a:endParaRPr lang="fr-FR" sz="1600" b="1" kern="1200" dirty="0">
                <a:solidFill>
                  <a:srgbClr val="002060"/>
                </a:solidFill>
              </a:endParaRPr>
            </a:p>
          </p:txBody>
        </p:sp>
        <p:sp>
          <p:nvSpPr>
            <p:cNvPr id="11" name="Forme libre 10"/>
            <p:cNvSpPr/>
            <p:nvPr/>
          </p:nvSpPr>
          <p:spPr>
            <a:xfrm>
              <a:off x="4242964" y="4447873"/>
              <a:ext cx="4163345" cy="70413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rgbClr val="002060"/>
                  </a:solidFill>
                </a:rPr>
                <a:t>Entreprise Nationale des Granulats</a:t>
              </a:r>
            </a:p>
            <a:p>
              <a:pPr lvl="0" algn="ctr" defTabSz="800100">
                <a:lnSpc>
                  <a:spcPct val="90000"/>
                </a:lnSpc>
                <a:spcBef>
                  <a:spcPct val="0"/>
                </a:spcBef>
                <a:spcAft>
                  <a:spcPct val="35000"/>
                </a:spcAft>
              </a:pPr>
              <a:r>
                <a:rPr lang="fr-FR" sz="1800" b="1" kern="1200" dirty="0" smtClean="0">
                  <a:solidFill>
                    <a:srgbClr val="002060"/>
                  </a:solidFill>
                </a:rPr>
                <a:t>Carrières pour les cimenteries</a:t>
              </a:r>
              <a:endParaRPr lang="fr-FR" sz="1800" b="1" kern="1200" dirty="0">
                <a:solidFill>
                  <a:srgbClr val="002060"/>
                </a:solidFill>
              </a:endParaRPr>
            </a:p>
          </p:txBody>
        </p:sp>
        <p:sp>
          <p:nvSpPr>
            <p:cNvPr id="12" name="Forme libre 11"/>
            <p:cNvSpPr/>
            <p:nvPr/>
          </p:nvSpPr>
          <p:spPr>
            <a:xfrm>
              <a:off x="3491886" y="5185837"/>
              <a:ext cx="4175990" cy="971464"/>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sz="1800" b="1" u="none" kern="1200" dirty="0" smtClean="0">
                  <a:solidFill>
                    <a:srgbClr val="002060"/>
                  </a:solidFill>
                </a:rPr>
                <a:t>COSIDER (réalisation des tunnels routiers); Police des mines, Directions des mines et de l’industrie, Verrerie et Céramique…</a:t>
              </a:r>
              <a:endParaRPr lang="fr-FR" sz="1800" b="1" u="sng" kern="1200" dirty="0">
                <a:solidFill>
                  <a:srgbClr val="002060"/>
                </a:solidFill>
              </a:endParaRPr>
            </a:p>
          </p:txBody>
        </p:sp>
      </p:grpSp>
      <p:sp>
        <p:nvSpPr>
          <p:cNvPr id="13"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0"/>
          </a:gradFill>
        </p:spPr>
        <p:txBody>
          <a:bodyPr/>
          <a:lstStyle/>
          <a:p>
            <a:r>
              <a:rPr lang="fr-FR" dirty="0"/>
              <a:t>GENIE MINIER</a:t>
            </a:r>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MINIER</a:t>
            </a:r>
          </a:p>
        </p:txBody>
      </p:sp>
    </p:spTree>
    <p:extLst>
      <p:ext uri="{BB962C8B-B14F-4D97-AF65-F5344CB8AC3E}">
        <p14:creationId xmlns:p14="http://schemas.microsoft.com/office/powerpoint/2010/main" val="2073769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normAutofit/>
          </a:bodyPr>
          <a:lstStyle/>
          <a:p>
            <a:r>
              <a:rPr lang="fr-FR" dirty="0" smtClean="0"/>
              <a:t>OPTIQUE ET MECANIQUE DE PRECISION</a:t>
            </a:r>
            <a:endParaRPr lang="fr-FR" dirty="0"/>
          </a:p>
        </p:txBody>
      </p:sp>
      <p:sp>
        <p:nvSpPr>
          <p:cNvPr id="3" name="Espace réservé du contenu 2"/>
          <p:cNvSpPr>
            <a:spLocks noGrp="1"/>
          </p:cNvSpPr>
          <p:nvPr>
            <p:ph idx="1"/>
          </p:nvPr>
        </p:nvSpPr>
        <p:spPr>
          <a:xfrm>
            <a:off x="107504" y="1600200"/>
            <a:ext cx="8964488" cy="5141168"/>
          </a:xfrm>
        </p:spPr>
        <p:txBody>
          <a:bodyPr>
            <a:normAutofit lnSpcReduction="10000"/>
          </a:bodyPr>
          <a:lstStyle/>
          <a:p>
            <a:pPr marL="0" indent="0" algn="ctr">
              <a:buNone/>
            </a:pPr>
            <a:endParaRPr lang="fr-FR" sz="2400" b="1" u="sng" dirty="0" smtClean="0">
              <a:solidFill>
                <a:srgbClr val="000099"/>
              </a:solidFill>
            </a:endParaRPr>
          </a:p>
          <a:p>
            <a:pPr marL="0" indent="0" algn="ctr">
              <a:buNone/>
            </a:pPr>
            <a:r>
              <a:rPr lang="fr-FR" sz="2400" b="1" u="sng" dirty="0" smtClean="0">
                <a:solidFill>
                  <a:srgbClr val="000099"/>
                </a:solidFill>
              </a:rPr>
              <a:t>SPÉCIFICITÉS</a:t>
            </a:r>
            <a:endParaRPr lang="fr-FR" sz="2400" b="1" u="sng" dirty="0" smtClean="0">
              <a:solidFill>
                <a:srgbClr val="000099"/>
              </a:solidFill>
            </a:endParaRPr>
          </a:p>
          <a:p>
            <a:pPr marL="0" indent="0" algn="just">
              <a:buNone/>
            </a:pPr>
            <a:endParaRPr lang="fr-FR" sz="2400" b="1" dirty="0" smtClean="0">
              <a:solidFill>
                <a:srgbClr val="000099"/>
              </a:solidFill>
            </a:endParaRPr>
          </a:p>
          <a:p>
            <a:pPr algn="just">
              <a:buFontTx/>
              <a:buChar char="-"/>
            </a:pPr>
            <a:r>
              <a:rPr lang="fr-FR" sz="2400" b="1" dirty="0" smtClean="0">
                <a:solidFill>
                  <a:srgbClr val="000099"/>
                </a:solidFill>
              </a:rPr>
              <a:t>Apporte un plus dans le contrôle optique et mécanique des produits, la photonique et la conception </a:t>
            </a:r>
            <a:r>
              <a:rPr lang="fr-FR" sz="2400" b="1" dirty="0" err="1" smtClean="0">
                <a:solidFill>
                  <a:srgbClr val="000099"/>
                </a:solidFill>
              </a:rPr>
              <a:t>optomécanique</a:t>
            </a:r>
            <a:r>
              <a:rPr lang="fr-FR" sz="2400" b="1" dirty="0" smtClean="0">
                <a:solidFill>
                  <a:srgbClr val="000099"/>
                </a:solidFill>
              </a:rPr>
              <a:t>.</a:t>
            </a:r>
          </a:p>
          <a:p>
            <a:pPr algn="just">
              <a:buFontTx/>
              <a:buChar char="-"/>
            </a:pPr>
            <a:r>
              <a:rPr lang="fr-FR" sz="2400" b="1" dirty="0" smtClean="0">
                <a:solidFill>
                  <a:srgbClr val="000099"/>
                </a:solidFill>
              </a:rPr>
              <a:t>Permet l’acquisition des outils nécessaires pour une meilleure prise en main des systèmes optiques et de mécanique fine,</a:t>
            </a:r>
          </a:p>
          <a:p>
            <a:pPr algn="just">
              <a:buFontTx/>
              <a:buChar char="-"/>
            </a:pPr>
            <a:r>
              <a:rPr lang="fr-FR" sz="2400" b="1" dirty="0" smtClean="0">
                <a:solidFill>
                  <a:srgbClr val="000099"/>
                </a:solidFill>
              </a:rPr>
              <a:t>Former des cadres capables d’intégrer et d’appliquer l’optique dans différents domaines</a:t>
            </a:r>
          </a:p>
          <a:p>
            <a:pPr algn="just">
              <a:buFontTx/>
              <a:buChar char="-"/>
            </a:pPr>
            <a:endParaRPr lang="fr-FR" sz="2400" b="1" dirty="0" smtClean="0">
              <a:solidFill>
                <a:srgbClr val="000099"/>
              </a:solidFill>
            </a:endParaRPr>
          </a:p>
          <a:p>
            <a:pPr algn="just">
              <a:buFontTx/>
              <a:buChar char="-"/>
            </a:pPr>
            <a:endParaRPr lang="fr-FR" sz="900" b="1" dirty="0" smtClean="0">
              <a:solidFill>
                <a:srgbClr val="000099"/>
              </a:solidFill>
            </a:endParaRPr>
          </a:p>
          <a:p>
            <a:pPr marL="0" indent="0" algn="ctr">
              <a:buNone/>
            </a:pPr>
            <a:r>
              <a:rPr lang="fr-FR" sz="2400" b="1" u="sng" dirty="0" smtClean="0">
                <a:solidFill>
                  <a:srgbClr val="000099"/>
                </a:solidFill>
              </a:rPr>
              <a:t>Université</a:t>
            </a:r>
          </a:p>
          <a:p>
            <a:pPr marL="0" indent="0" algn="ctr">
              <a:buNone/>
            </a:pPr>
            <a:endParaRPr lang="fr-FR" sz="800" b="1" dirty="0" smtClean="0">
              <a:solidFill>
                <a:srgbClr val="FF0000"/>
              </a:solidFill>
            </a:endParaRPr>
          </a:p>
          <a:p>
            <a:pPr marL="0" indent="0" algn="ctr">
              <a:buNone/>
            </a:pPr>
            <a:r>
              <a:rPr lang="fr-FR" sz="2400" b="1" dirty="0" smtClean="0">
                <a:solidFill>
                  <a:srgbClr val="FF0000"/>
                </a:solidFill>
              </a:rPr>
              <a:t>SETIF 1</a:t>
            </a:r>
            <a:endParaRPr lang="fr-FR" sz="2400" b="1" dirty="0">
              <a:solidFill>
                <a:srgbClr val="FF0000"/>
              </a:solidFill>
            </a:endParaRPr>
          </a:p>
          <a:p>
            <a:pPr algn="just">
              <a:buFontTx/>
              <a:buChar char="-"/>
            </a:pPr>
            <a:endParaRPr lang="fr-FR" sz="2400" b="1"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OPTIQUE ET MECANIQUE DE PRECISION</a:t>
            </a:r>
          </a:p>
        </p:txBody>
      </p:sp>
    </p:spTree>
    <p:extLst>
      <p:ext uri="{BB962C8B-B14F-4D97-AF65-F5344CB8AC3E}">
        <p14:creationId xmlns:p14="http://schemas.microsoft.com/office/powerpoint/2010/main" val="3172166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1043608" y="2060848"/>
            <a:ext cx="7008440" cy="4464496"/>
            <a:chOff x="1043608" y="2276872"/>
            <a:chExt cx="7008440" cy="4464496"/>
          </a:xfrm>
        </p:grpSpPr>
        <p:graphicFrame>
          <p:nvGraphicFramePr>
            <p:cNvPr id="4" name="Diagramme 3"/>
            <p:cNvGraphicFramePr/>
            <p:nvPr>
              <p:extLst>
                <p:ext uri="{D42A27DB-BD31-4B8C-83A1-F6EECF244321}">
                  <p14:modId xmlns:p14="http://schemas.microsoft.com/office/powerpoint/2010/main" val="4235667539"/>
                </p:ext>
              </p:extLst>
            </p:nvPr>
          </p:nvGraphicFramePr>
          <p:xfrm>
            <a:off x="1043608" y="2389336"/>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grpSp>
      <p:sp>
        <p:nvSpPr>
          <p:cNvPr id="10"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normAutofit/>
          </a:bodyPr>
          <a:lstStyle/>
          <a:p>
            <a:r>
              <a:rPr lang="fr-FR" dirty="0" smtClean="0"/>
              <a:t>OPTIQUE ET MECANIQUE DE PRECISION</a:t>
            </a:r>
            <a:endParaRPr lang="fr-FR" dirty="0"/>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OPTIQUE ET MECANIQUE DE PRECISION</a:t>
            </a:r>
          </a:p>
        </p:txBody>
      </p:sp>
    </p:spTree>
    <p:extLst>
      <p:ext uri="{BB962C8B-B14F-4D97-AF65-F5344CB8AC3E}">
        <p14:creationId xmlns:p14="http://schemas.microsoft.com/office/powerpoint/2010/main" val="511413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27384"/>
            <a:ext cx="9137193" cy="1525722"/>
          </a:xfrm>
          <a:gradFill>
            <a:gsLst>
              <a:gs pos="0">
                <a:srgbClr val="03D4A8"/>
              </a:gs>
              <a:gs pos="25000">
                <a:srgbClr val="21D6E0"/>
              </a:gs>
              <a:gs pos="75000">
                <a:srgbClr val="0087E6"/>
              </a:gs>
              <a:gs pos="100000">
                <a:srgbClr val="005CBF"/>
              </a:gs>
            </a:gsLst>
            <a:lin ang="16200000" scaled="0"/>
          </a:gradFill>
        </p:spPr>
        <p:txBody>
          <a:bodyPr/>
          <a:lstStyle/>
          <a:p>
            <a:r>
              <a:rPr lang="fr-FR" dirty="0" smtClean="0"/>
              <a:t>INDUSTRIES PETROCHIMIQUES</a:t>
            </a:r>
            <a:endParaRPr lang="fr-FR" dirty="0"/>
          </a:p>
        </p:txBody>
      </p:sp>
      <p:sp>
        <p:nvSpPr>
          <p:cNvPr id="3" name="Espace réservé du contenu 2"/>
          <p:cNvSpPr>
            <a:spLocks noGrp="1"/>
          </p:cNvSpPr>
          <p:nvPr>
            <p:ph idx="1"/>
          </p:nvPr>
        </p:nvSpPr>
        <p:spPr>
          <a:xfrm>
            <a:off x="179512" y="1600200"/>
            <a:ext cx="8856984" cy="5141168"/>
          </a:xfrm>
        </p:spPr>
        <p:txBody>
          <a:bodyPr>
            <a:normAutofit/>
          </a:bodyPr>
          <a:lstStyle/>
          <a:p>
            <a:pPr marL="0" indent="0">
              <a:buNone/>
            </a:pPr>
            <a:endParaRPr lang="fr-FR" sz="2400" b="1" dirty="0">
              <a:solidFill>
                <a:srgbClr val="FF0000"/>
              </a:solidFill>
            </a:endParaRPr>
          </a:p>
          <a:p>
            <a:pPr marL="0" indent="0" algn="ctr">
              <a:buNone/>
            </a:pPr>
            <a:r>
              <a:rPr lang="fr-FR" sz="2400" b="1" u="sng" dirty="0" smtClean="0">
                <a:solidFill>
                  <a:srgbClr val="000099"/>
                </a:solidFill>
              </a:rPr>
              <a:t>SPÉCIFICITÉS</a:t>
            </a:r>
            <a:endParaRPr lang="fr-FR" sz="2400" b="1" dirty="0">
              <a:solidFill>
                <a:srgbClr val="000099"/>
              </a:solidFill>
            </a:endParaRPr>
          </a:p>
          <a:p>
            <a:pPr marL="0" indent="0" algn="just">
              <a:buNone/>
            </a:pPr>
            <a:endParaRPr lang="fr-FR" sz="2400" b="1" dirty="0" smtClean="0">
              <a:solidFill>
                <a:srgbClr val="000099"/>
              </a:solidFill>
            </a:endParaRPr>
          </a:p>
          <a:p>
            <a:pPr algn="just">
              <a:buFontTx/>
              <a:buChar char="-"/>
            </a:pPr>
            <a:r>
              <a:rPr lang="fr-FR" sz="2400" b="1" dirty="0" smtClean="0">
                <a:solidFill>
                  <a:srgbClr val="000099"/>
                </a:solidFill>
              </a:rPr>
              <a:t>Compétences affirmées d’encadrement</a:t>
            </a:r>
          </a:p>
          <a:p>
            <a:pPr algn="just">
              <a:buFontTx/>
              <a:buChar char="-"/>
            </a:pPr>
            <a:r>
              <a:rPr lang="fr-FR" sz="2400" b="1" dirty="0" smtClean="0">
                <a:solidFill>
                  <a:srgbClr val="000099"/>
                </a:solidFill>
              </a:rPr>
              <a:t>Moyens de soutien logistique importants</a:t>
            </a:r>
          </a:p>
          <a:p>
            <a:pPr algn="just">
              <a:buFontTx/>
              <a:buChar char="-"/>
            </a:pPr>
            <a:r>
              <a:rPr lang="fr-FR" sz="2400" b="1" dirty="0" smtClean="0">
                <a:solidFill>
                  <a:srgbClr val="000099"/>
                </a:solidFill>
              </a:rPr>
              <a:t>Une diversification de relations étroites et durables avec la plateforme pétrochimique de Skikda </a:t>
            </a:r>
            <a:r>
              <a:rPr lang="fr-FR" sz="2400" b="1" dirty="0" smtClean="0">
                <a:solidFill>
                  <a:srgbClr val="000099"/>
                </a:solidFill>
                <a:sym typeface="Wingdings" panose="05000000000000000000" pitchFamily="2" charset="2"/>
              </a:rPr>
              <a:t> implication logistique et humaine dans la formation, notamment dans les stages et tutorat pédagogique moderne. </a:t>
            </a:r>
          </a:p>
          <a:p>
            <a:pPr marL="0" lvl="1" indent="0" algn="ctr">
              <a:buNone/>
            </a:pPr>
            <a:endParaRPr lang="fr-FR" sz="2400" b="1" u="sng" dirty="0" smtClean="0">
              <a:solidFill>
                <a:srgbClr val="000099"/>
              </a:solidFill>
            </a:endParaRPr>
          </a:p>
          <a:p>
            <a:pPr marL="0" lvl="1" indent="0" algn="ctr">
              <a:buNone/>
            </a:pPr>
            <a:r>
              <a:rPr lang="fr-FR" sz="2400" b="1" u="sng" dirty="0" smtClean="0">
                <a:solidFill>
                  <a:srgbClr val="000099"/>
                </a:solidFill>
              </a:rPr>
              <a:t>Université</a:t>
            </a:r>
            <a:endParaRPr lang="fr-FR" sz="2400" b="1" u="sng" dirty="0">
              <a:solidFill>
                <a:srgbClr val="000099"/>
              </a:solidFill>
            </a:endParaRPr>
          </a:p>
          <a:p>
            <a:pPr marL="0" indent="0" algn="ctr">
              <a:buNone/>
            </a:pPr>
            <a:r>
              <a:rPr lang="fr-FR" sz="2400" b="1" dirty="0" smtClean="0">
                <a:solidFill>
                  <a:srgbClr val="FF0000"/>
                </a:solidFill>
              </a:rPr>
              <a:t>SKIKDA</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INDUSTRIES PETROCHIMIQUES</a:t>
            </a:r>
          </a:p>
        </p:txBody>
      </p:sp>
    </p:spTree>
    <p:extLst>
      <p:ext uri="{BB962C8B-B14F-4D97-AF65-F5344CB8AC3E}">
        <p14:creationId xmlns:p14="http://schemas.microsoft.com/office/powerpoint/2010/main" val="497454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3128430219"/>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sp>
        <p:nvSpPr>
          <p:cNvPr id="9" name="Titre 1"/>
          <p:cNvSpPr>
            <a:spLocks noGrp="1"/>
          </p:cNvSpPr>
          <p:nvPr>
            <p:ph type="title"/>
          </p:nvPr>
        </p:nvSpPr>
        <p:spPr>
          <a:xfrm>
            <a:off x="6807" y="-27384"/>
            <a:ext cx="9137193" cy="1525722"/>
          </a:xfrm>
          <a:gradFill>
            <a:gsLst>
              <a:gs pos="0">
                <a:srgbClr val="03D4A8"/>
              </a:gs>
              <a:gs pos="25000">
                <a:srgbClr val="21D6E0"/>
              </a:gs>
              <a:gs pos="75000">
                <a:srgbClr val="0087E6"/>
              </a:gs>
              <a:gs pos="100000">
                <a:srgbClr val="005CBF"/>
              </a:gs>
            </a:gsLst>
            <a:lin ang="16200000" scaled="0"/>
          </a:gradFill>
        </p:spPr>
        <p:txBody>
          <a:bodyPr/>
          <a:lstStyle/>
          <a:p>
            <a:r>
              <a:rPr lang="fr-FR" dirty="0" smtClean="0"/>
              <a:t>INDUSTRIES PETROCHIMIQUES</a:t>
            </a:r>
            <a:endParaRPr lang="fr-FR" dirty="0"/>
          </a:p>
        </p:txBody>
      </p:sp>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INDUSTRIES PETROCHIMIQUES</a:t>
            </a:r>
          </a:p>
        </p:txBody>
      </p:sp>
    </p:spTree>
    <p:extLst>
      <p:ext uri="{BB962C8B-B14F-4D97-AF65-F5344CB8AC3E}">
        <p14:creationId xmlns:p14="http://schemas.microsoft.com/office/powerpoint/2010/main" val="2532749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ZoneTexte 7"/>
          <p:cNvSpPr txBox="1"/>
          <p:nvPr/>
        </p:nvSpPr>
        <p:spPr>
          <a:xfrm>
            <a:off x="1907704" y="4212377"/>
            <a:ext cx="2376264" cy="584775"/>
          </a:xfrm>
          <a:prstGeom prst="rect">
            <a:avLst/>
          </a:prstGeom>
          <a:noFill/>
        </p:spPr>
        <p:txBody>
          <a:bodyPr wrap="square" rtlCol="0">
            <a:spAutoFit/>
          </a:bodyPr>
          <a:lstStyle/>
          <a:p>
            <a:r>
              <a:rPr lang="fr-FR" sz="3200" b="1" dirty="0" smtClean="0">
                <a:solidFill>
                  <a:srgbClr val="00B0F0"/>
                </a:solidFill>
              </a:rPr>
              <a:t>Hydraulique</a:t>
            </a:r>
            <a:endParaRPr lang="fr-FR" sz="3200" b="1" dirty="0">
              <a:solidFill>
                <a:srgbClr val="00B0F0"/>
              </a:solidFill>
            </a:endParaRPr>
          </a:p>
        </p:txBody>
      </p:sp>
      <p:grpSp>
        <p:nvGrpSpPr>
          <p:cNvPr id="10" name="Groupe 9"/>
          <p:cNvGrpSpPr/>
          <p:nvPr/>
        </p:nvGrpSpPr>
        <p:grpSpPr>
          <a:xfrm>
            <a:off x="1043608" y="2101304"/>
            <a:ext cx="7008440" cy="4352032"/>
            <a:chOff x="1043608" y="2394659"/>
            <a:chExt cx="7008440" cy="4352032"/>
          </a:xfrm>
        </p:grpSpPr>
        <p:graphicFrame>
          <p:nvGraphicFramePr>
            <p:cNvPr id="5" name="Diagramme 4"/>
            <p:cNvGraphicFramePr/>
            <p:nvPr>
              <p:extLst>
                <p:ext uri="{D42A27DB-BD31-4B8C-83A1-F6EECF244321}">
                  <p14:modId xmlns:p14="http://schemas.microsoft.com/office/powerpoint/2010/main" val="317994776"/>
                </p:ext>
              </p:extLst>
            </p:nvPr>
          </p:nvGraphicFramePr>
          <p:xfrm>
            <a:off x="1043608" y="2394659"/>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p:cNvSpPr txBox="1"/>
            <p:nvPr/>
          </p:nvSpPr>
          <p:spPr>
            <a:xfrm>
              <a:off x="1115616" y="2420888"/>
              <a:ext cx="800219" cy="4248472"/>
            </a:xfrm>
            <a:prstGeom prst="rect">
              <a:avLst/>
            </a:prstGeom>
            <a:noFill/>
          </p:spPr>
          <p:txBody>
            <a:bodyPr vert="vert270" wrap="square" rtlCol="0">
              <a:spAutoFit/>
            </a:bodyPr>
            <a:lstStyle/>
            <a:p>
              <a:pPr algn="ctr"/>
              <a:r>
                <a:rPr lang="fr-FR" sz="4000" b="1" dirty="0" smtClean="0">
                  <a:solidFill>
                    <a:srgbClr val="00B050"/>
                  </a:solidFill>
                </a:rPr>
                <a:t>EMPLOYABILITE</a:t>
              </a:r>
              <a:endParaRPr lang="fr-FR" sz="4000" b="1" dirty="0">
                <a:solidFill>
                  <a:srgbClr val="00B050"/>
                </a:solidFill>
              </a:endParaRPr>
            </a:p>
          </p:txBody>
        </p:sp>
      </p:grpSp>
      <p:sp>
        <p:nvSpPr>
          <p:cNvPr id="11"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5400000" scaled="0"/>
            <a:tileRect/>
          </a:gradFill>
        </p:spPr>
        <p:txBody>
          <a:bodyPr/>
          <a:lstStyle/>
          <a:p>
            <a:r>
              <a:rPr lang="fr-FR" dirty="0" smtClean="0"/>
              <a:t>HYDRAULIQUE</a:t>
            </a:r>
            <a:endParaRPr lang="fr-FR" dirty="0"/>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HYDRAULIQUE</a:t>
            </a:r>
            <a:endParaRPr lang="fr-FR" dirty="0"/>
          </a:p>
        </p:txBody>
      </p:sp>
    </p:spTree>
    <p:extLst>
      <p:ext uri="{BB962C8B-B14F-4D97-AF65-F5344CB8AC3E}">
        <p14:creationId xmlns:p14="http://schemas.microsoft.com/office/powerpoint/2010/main" val="1720409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825"/>
            <a:ext cx="9144000" cy="1525722"/>
          </a:xfrm>
          <a:gradFill flip="none" rotWithShape="1">
            <a:gsLst>
              <a:gs pos="67900">
                <a:srgbClr val="0592E5"/>
              </a:gs>
              <a:gs pos="0">
                <a:srgbClr val="03D4A8"/>
              </a:gs>
              <a:gs pos="25000">
                <a:srgbClr val="21D6E0"/>
              </a:gs>
              <a:gs pos="75000">
                <a:srgbClr val="0087E6"/>
              </a:gs>
              <a:gs pos="100000">
                <a:srgbClr val="005CBF"/>
              </a:gs>
            </a:gsLst>
            <a:lin ang="16200000" scaled="1"/>
            <a:tileRect/>
          </a:gradFill>
        </p:spPr>
        <p:txBody>
          <a:bodyPr/>
          <a:lstStyle/>
          <a:p>
            <a:r>
              <a:rPr lang="fr-FR" dirty="0" smtClean="0"/>
              <a:t>METALLURGIE</a:t>
            </a:r>
            <a:endParaRPr lang="fr-FR" dirty="0"/>
          </a:p>
        </p:txBody>
      </p:sp>
      <p:sp>
        <p:nvSpPr>
          <p:cNvPr id="3" name="Espace réservé du contenu 2"/>
          <p:cNvSpPr>
            <a:spLocks noGrp="1"/>
          </p:cNvSpPr>
          <p:nvPr>
            <p:ph idx="1"/>
          </p:nvPr>
        </p:nvSpPr>
        <p:spPr>
          <a:xfrm>
            <a:off x="107504" y="1600200"/>
            <a:ext cx="8784976" cy="4997152"/>
          </a:xfrm>
        </p:spPr>
        <p:txBody>
          <a:bodyPr>
            <a:normAutofit fontScale="85000" lnSpcReduction="20000"/>
          </a:bodyPr>
          <a:lstStyle/>
          <a:p>
            <a:pPr marL="0" indent="0" algn="ctr">
              <a:buNone/>
            </a:pPr>
            <a:endParaRPr lang="fr-FR" sz="2400" b="1" u="sng" dirty="0" smtClean="0">
              <a:solidFill>
                <a:srgbClr val="000099"/>
              </a:solidFill>
            </a:endParaRPr>
          </a:p>
          <a:p>
            <a:pPr marL="0" indent="0" algn="ctr">
              <a:buNone/>
            </a:pPr>
            <a:r>
              <a:rPr lang="fr-FR" sz="2800" b="1" u="sng" dirty="0" smtClean="0">
                <a:solidFill>
                  <a:srgbClr val="000099"/>
                </a:solidFill>
              </a:rPr>
              <a:t>SPÉCIFICITÉS</a:t>
            </a:r>
          </a:p>
          <a:p>
            <a:pPr marL="0" indent="0" algn="ctr">
              <a:buNone/>
            </a:pPr>
            <a:endParaRPr lang="fr-FR" sz="2400" b="1" u="sng" dirty="0">
              <a:solidFill>
                <a:srgbClr val="000099"/>
              </a:solidFill>
            </a:endParaRPr>
          </a:p>
          <a:p>
            <a:pPr algn="just">
              <a:buFontTx/>
              <a:buChar char="-"/>
            </a:pPr>
            <a:r>
              <a:rPr lang="fr-FR" sz="2600" b="1" dirty="0" smtClean="0">
                <a:solidFill>
                  <a:srgbClr val="000099"/>
                </a:solidFill>
              </a:rPr>
              <a:t>La métallurgie, étant une base solide pour le développement de l’ensemble des branches industrielles, est à développer et déployer à travers tout le territoire algérien.</a:t>
            </a:r>
          </a:p>
          <a:p>
            <a:pPr algn="just">
              <a:buFontTx/>
              <a:buChar char="-"/>
            </a:pPr>
            <a:endParaRPr lang="fr-FR" sz="2600" b="1" dirty="0" smtClean="0">
              <a:solidFill>
                <a:srgbClr val="000099"/>
              </a:solidFill>
            </a:endParaRPr>
          </a:p>
          <a:p>
            <a:pPr algn="just">
              <a:buFontTx/>
              <a:buChar char="-"/>
            </a:pPr>
            <a:r>
              <a:rPr lang="fr-FR" sz="2600" b="1" dirty="0" smtClean="0">
                <a:solidFill>
                  <a:srgbClr val="000099"/>
                </a:solidFill>
              </a:rPr>
              <a:t>Les compétences nécessaires doivent être formées dans: l’extraction du minerai et sa première transformation, recyclage des métaux, fonderie, fabrication de produit brut, transformation des produits bruts en produits semi-finis, fabrication de matériel et de produits finis pour l’industrie, le bâtiment et le transport. </a:t>
            </a:r>
          </a:p>
          <a:p>
            <a:pPr marL="0" indent="0" algn="ctr">
              <a:buNone/>
            </a:pPr>
            <a:endParaRPr lang="fr-FR" sz="2600" b="1" u="sng" dirty="0">
              <a:solidFill>
                <a:srgbClr val="000099"/>
              </a:solidFill>
            </a:endParaRPr>
          </a:p>
          <a:p>
            <a:pPr marL="0" indent="0" algn="ctr">
              <a:buNone/>
            </a:pPr>
            <a:r>
              <a:rPr lang="fr-FR" sz="2600" b="1" u="sng" dirty="0" smtClean="0">
                <a:solidFill>
                  <a:srgbClr val="000099"/>
                </a:solidFill>
              </a:rPr>
              <a:t>Universités</a:t>
            </a:r>
          </a:p>
          <a:p>
            <a:pPr marL="0" indent="0" algn="ctr">
              <a:buNone/>
            </a:pPr>
            <a:endParaRPr lang="fr-FR" sz="900" b="1" u="sng" dirty="0">
              <a:solidFill>
                <a:srgbClr val="000099"/>
              </a:solidFill>
            </a:endParaRPr>
          </a:p>
          <a:p>
            <a:pPr marL="0" indent="0" algn="ctr">
              <a:buNone/>
            </a:pPr>
            <a:r>
              <a:rPr lang="fr-FR" sz="2600" b="1" dirty="0" smtClean="0">
                <a:solidFill>
                  <a:srgbClr val="FF0000"/>
                </a:solidFill>
              </a:rPr>
              <a:t>ANNABA, USTO</a:t>
            </a:r>
            <a:endParaRPr lang="fr-FR" sz="2600" b="1" dirty="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METALLURGIE</a:t>
            </a:r>
          </a:p>
        </p:txBody>
      </p:sp>
    </p:spTree>
    <p:extLst>
      <p:ext uri="{BB962C8B-B14F-4D97-AF65-F5344CB8AC3E}">
        <p14:creationId xmlns:p14="http://schemas.microsoft.com/office/powerpoint/2010/main" val="2674152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336600"/>
                </a:solidFill>
              </a:rPr>
              <a:t>EMPLOYABILITE</a:t>
            </a:r>
            <a:endParaRPr lang="fr-FR" sz="4000" b="1" dirty="0">
              <a:solidFill>
                <a:srgbClr val="336600"/>
              </a:solidFill>
            </a:endParaRPr>
          </a:p>
        </p:txBody>
      </p:sp>
      <p:grpSp>
        <p:nvGrpSpPr>
          <p:cNvPr id="5" name="Groupe 4"/>
          <p:cNvGrpSpPr/>
          <p:nvPr/>
        </p:nvGrpSpPr>
        <p:grpSpPr>
          <a:xfrm>
            <a:off x="1704027" y="2254920"/>
            <a:ext cx="6529380" cy="4352032"/>
            <a:chOff x="1704027" y="2254920"/>
            <a:chExt cx="6529380" cy="4352032"/>
          </a:xfrm>
        </p:grpSpPr>
        <p:sp>
          <p:nvSpPr>
            <p:cNvPr id="6" name="Triangle isocèle 5"/>
            <p:cNvSpPr/>
            <p:nvPr/>
          </p:nvSpPr>
          <p:spPr>
            <a:xfrm rot="5400000">
              <a:off x="1704027" y="2254920"/>
              <a:ext cx="4352032" cy="4352032"/>
            </a:xfrm>
            <a:prstGeom prst="triangle">
              <a:avLst/>
            </a:prstGeom>
            <a:solidFill>
              <a:srgbClr val="00206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490345" y="2690774"/>
              <a:ext cx="4177998" cy="1036419"/>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algn="ctr" defTabSz="800100">
                <a:lnSpc>
                  <a:spcPct val="90000"/>
                </a:lnSpc>
                <a:spcBef>
                  <a:spcPct val="0"/>
                </a:spcBef>
                <a:spcAft>
                  <a:spcPct val="35000"/>
                </a:spcAft>
              </a:pPr>
              <a:r>
                <a:rPr lang="fr-FR" b="1" dirty="0" smtClean="0">
                  <a:solidFill>
                    <a:srgbClr val="002060"/>
                  </a:solidFill>
                </a:rPr>
                <a:t>Industries métallurgiques, industries du Verre, industries de la Céramique, les fonderies,  </a:t>
              </a:r>
            </a:p>
          </p:txBody>
        </p:sp>
        <p:sp>
          <p:nvSpPr>
            <p:cNvPr id="9" name="Forme libre 8"/>
            <p:cNvSpPr/>
            <p:nvPr/>
          </p:nvSpPr>
          <p:spPr>
            <a:xfrm>
              <a:off x="4056484" y="4102725"/>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dirty="0" smtClean="0">
                  <a:solidFill>
                    <a:srgbClr val="002060"/>
                  </a:solidFill>
                </a:rPr>
                <a:t>Industries mécaniques, Industrie ferroviaire, Industrie Agro-Alimentaire, </a:t>
              </a:r>
              <a:endParaRPr lang="fr-FR" b="1" kern="1200" dirty="0">
                <a:solidFill>
                  <a:srgbClr val="002060"/>
                </a:solidFill>
              </a:endParaRPr>
            </a:p>
          </p:txBody>
        </p:sp>
        <p:sp>
          <p:nvSpPr>
            <p:cNvPr id="11" name="Forme libre 10"/>
            <p:cNvSpPr/>
            <p:nvPr/>
          </p:nvSpPr>
          <p:spPr>
            <a:xfrm>
              <a:off x="3565850" y="5157192"/>
              <a:ext cx="4175990" cy="720080"/>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sz="1800" b="1" kern="1200" dirty="0" smtClean="0">
                  <a:solidFill>
                    <a:srgbClr val="002060"/>
                  </a:solidFill>
                </a:rPr>
                <a:t>Industries pétrochimiques, Industries du Textile, Industries d’aéronautique, Construction navale…</a:t>
              </a:r>
              <a:endParaRPr lang="fr-FR" sz="1800" b="1" kern="1200" dirty="0">
                <a:solidFill>
                  <a:srgbClr val="002060"/>
                </a:solidFill>
              </a:endParaRPr>
            </a:p>
          </p:txBody>
        </p:sp>
      </p:grpSp>
      <p:sp>
        <p:nvSpPr>
          <p:cNvPr id="10" name="Titre 1"/>
          <p:cNvSpPr>
            <a:spLocks noGrp="1"/>
          </p:cNvSpPr>
          <p:nvPr>
            <p:ph type="title"/>
          </p:nvPr>
        </p:nvSpPr>
        <p:spPr>
          <a:xfrm>
            <a:off x="0" y="2825"/>
            <a:ext cx="9144000" cy="1525722"/>
          </a:xfrm>
          <a:gradFill flip="none" rotWithShape="1">
            <a:gsLst>
              <a:gs pos="67900">
                <a:srgbClr val="0592E5"/>
              </a:gs>
              <a:gs pos="0">
                <a:srgbClr val="03D4A8"/>
              </a:gs>
              <a:gs pos="25000">
                <a:srgbClr val="21D6E0"/>
              </a:gs>
              <a:gs pos="75000">
                <a:srgbClr val="0087E6"/>
              </a:gs>
              <a:gs pos="100000">
                <a:srgbClr val="005CBF"/>
              </a:gs>
            </a:gsLst>
            <a:lin ang="16200000" scaled="1"/>
            <a:tileRect/>
          </a:gradFill>
        </p:spPr>
        <p:txBody>
          <a:bodyPr/>
          <a:lstStyle/>
          <a:p>
            <a:r>
              <a:rPr lang="fr-FR" dirty="0" smtClean="0"/>
              <a:t>METALLURGIE</a:t>
            </a:r>
            <a:endParaRPr lang="fr-FR" dirty="0"/>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METALLURGIE</a:t>
            </a:r>
          </a:p>
        </p:txBody>
      </p:sp>
    </p:spTree>
    <p:extLst>
      <p:ext uri="{BB962C8B-B14F-4D97-AF65-F5344CB8AC3E}">
        <p14:creationId xmlns:p14="http://schemas.microsoft.com/office/powerpoint/2010/main" val="3588663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normAutofit/>
          </a:bodyPr>
          <a:lstStyle/>
          <a:p>
            <a:r>
              <a:rPr lang="fr-FR" dirty="0" smtClean="0"/>
              <a:t>INGENIERIE DES TRANSPORTS </a:t>
            </a:r>
            <a:endParaRPr lang="fr-FR" dirty="0"/>
          </a:p>
        </p:txBody>
      </p:sp>
      <p:sp>
        <p:nvSpPr>
          <p:cNvPr id="3" name="Espace réservé du contenu 2"/>
          <p:cNvSpPr>
            <a:spLocks noGrp="1"/>
          </p:cNvSpPr>
          <p:nvPr>
            <p:ph idx="1"/>
          </p:nvPr>
        </p:nvSpPr>
        <p:spPr>
          <a:xfrm>
            <a:off x="107504" y="1600200"/>
            <a:ext cx="8928992" cy="5141168"/>
          </a:xfrm>
        </p:spPr>
        <p:txBody>
          <a:bodyPr/>
          <a:lstStyle/>
          <a:p>
            <a:pPr marL="0" indent="0" algn="ctr">
              <a:buNone/>
            </a:pPr>
            <a:endParaRPr lang="fr-FR" sz="2400" b="1" u="sng" dirty="0" smtClean="0">
              <a:solidFill>
                <a:srgbClr val="000099"/>
              </a:solidFill>
            </a:endParaRPr>
          </a:p>
          <a:p>
            <a:pPr marL="0" indent="0" algn="ctr">
              <a:buNone/>
            </a:pPr>
            <a:r>
              <a:rPr lang="fr-FR" sz="2400" b="1" u="sng" dirty="0" smtClean="0">
                <a:solidFill>
                  <a:srgbClr val="000099"/>
                </a:solidFill>
              </a:rPr>
              <a:t>SPÉCIFICITÉS</a:t>
            </a:r>
            <a:endParaRPr lang="fr-FR" sz="2400" b="1" u="sng" dirty="0" smtClean="0">
              <a:solidFill>
                <a:srgbClr val="000099"/>
              </a:solidFill>
            </a:endParaRPr>
          </a:p>
          <a:p>
            <a:pPr marL="0" indent="0" algn="just">
              <a:buNone/>
            </a:pPr>
            <a:endParaRPr lang="fr-FR" sz="2400" b="1" dirty="0" smtClean="0">
              <a:solidFill>
                <a:srgbClr val="000099"/>
              </a:solidFill>
            </a:endParaRPr>
          </a:p>
          <a:p>
            <a:pPr algn="just">
              <a:buFontTx/>
              <a:buChar char="-"/>
            </a:pPr>
            <a:r>
              <a:rPr lang="fr-FR" sz="2200" b="1" dirty="0" smtClean="0">
                <a:solidFill>
                  <a:srgbClr val="000099"/>
                </a:solidFill>
              </a:rPr>
              <a:t>Formation de cadres spécialisés et de personnel qualifié afin de répondre à la problématique nouvellement posée et aux besoins futurs dans le domaine des </a:t>
            </a:r>
            <a:r>
              <a:rPr lang="fr-FR" sz="2200" b="1" dirty="0" smtClean="0">
                <a:solidFill>
                  <a:srgbClr val="000099"/>
                </a:solidFill>
              </a:rPr>
              <a:t>transports</a:t>
            </a:r>
            <a:endParaRPr lang="fr-FR" sz="2200" b="1" dirty="0" smtClean="0">
              <a:solidFill>
                <a:srgbClr val="000099"/>
              </a:solidFill>
            </a:endParaRPr>
          </a:p>
          <a:p>
            <a:pPr algn="just">
              <a:buFontTx/>
              <a:buChar char="-"/>
            </a:pPr>
            <a:endParaRPr lang="fr-FR" sz="2200" b="1" dirty="0" smtClean="0">
              <a:solidFill>
                <a:srgbClr val="000099"/>
              </a:solidFill>
            </a:endParaRPr>
          </a:p>
          <a:p>
            <a:pPr algn="just">
              <a:buFontTx/>
              <a:buChar char="-"/>
            </a:pPr>
            <a:r>
              <a:rPr lang="fr-FR" sz="2200" b="1" dirty="0" smtClean="0">
                <a:solidFill>
                  <a:srgbClr val="000099"/>
                </a:solidFill>
              </a:rPr>
              <a:t>Formation  s’intéressant au transport, à la logistique, à la maintenance et aux problèmes de l’environnement inhérents à cette activité</a:t>
            </a:r>
          </a:p>
          <a:p>
            <a:pPr algn="just">
              <a:buFontTx/>
              <a:buChar char="-"/>
            </a:pPr>
            <a:endParaRPr lang="fr-FR" sz="2200" b="1" dirty="0">
              <a:solidFill>
                <a:srgbClr val="000099"/>
              </a:solidFill>
            </a:endParaRPr>
          </a:p>
          <a:p>
            <a:pPr marL="0" indent="0" algn="ctr">
              <a:buNone/>
            </a:pPr>
            <a:r>
              <a:rPr lang="fr-FR" sz="2200" b="1" u="sng" dirty="0" smtClean="0">
                <a:solidFill>
                  <a:srgbClr val="000099"/>
                </a:solidFill>
              </a:rPr>
              <a:t>Université</a:t>
            </a:r>
          </a:p>
          <a:p>
            <a:pPr marL="0" indent="0" algn="ctr">
              <a:buNone/>
            </a:pPr>
            <a:endParaRPr lang="fr-FR" sz="800" b="1" u="sng" dirty="0">
              <a:solidFill>
                <a:srgbClr val="000099"/>
              </a:solidFill>
            </a:endParaRPr>
          </a:p>
          <a:p>
            <a:pPr marL="0" indent="0" algn="ctr">
              <a:buNone/>
            </a:pPr>
            <a:r>
              <a:rPr lang="fr-FR" sz="2000" b="1" dirty="0" smtClean="0">
                <a:solidFill>
                  <a:srgbClr val="FF0000"/>
                </a:solidFill>
              </a:rPr>
              <a:t>CONSTANTINE </a:t>
            </a:r>
            <a:r>
              <a:rPr lang="fr-FR" sz="2000" b="1" dirty="0" smtClean="0">
                <a:solidFill>
                  <a:srgbClr val="FF0000"/>
                </a:solidFill>
              </a:rPr>
              <a:t>1</a:t>
            </a:r>
          </a:p>
          <a:p>
            <a:pPr marL="0" indent="0" algn="ctr">
              <a:buNone/>
            </a:pPr>
            <a:endParaRPr lang="fr-FR" sz="2000" b="1" dirty="0" smtClean="0">
              <a:solidFill>
                <a:srgbClr val="FF0000"/>
              </a:solidFill>
            </a:endParaRPr>
          </a:p>
          <a:p>
            <a:endParaRPr lang="fr-FR"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INGENIERIE DES TRANSPORTS</a:t>
            </a:r>
          </a:p>
        </p:txBody>
      </p:sp>
    </p:spTree>
    <p:extLst>
      <p:ext uri="{BB962C8B-B14F-4D97-AF65-F5344CB8AC3E}">
        <p14:creationId xmlns:p14="http://schemas.microsoft.com/office/powerpoint/2010/main" val="1983724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1804564621"/>
              </p:ext>
            </p:extLst>
          </p:nvPr>
        </p:nvGraphicFramePr>
        <p:xfrm>
          <a:off x="516980" y="2564904"/>
          <a:ext cx="398301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e 4"/>
          <p:cNvGraphicFramePr/>
          <p:nvPr>
            <p:extLst>
              <p:ext uri="{D42A27DB-BD31-4B8C-83A1-F6EECF244321}">
                <p14:modId xmlns:p14="http://schemas.microsoft.com/office/powerpoint/2010/main" val="1072206429"/>
              </p:ext>
            </p:extLst>
          </p:nvPr>
        </p:nvGraphicFramePr>
        <p:xfrm>
          <a:off x="4788024" y="2636912"/>
          <a:ext cx="3983012"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angle 5"/>
          <p:cNvSpPr/>
          <p:nvPr/>
        </p:nvSpPr>
        <p:spPr>
          <a:xfrm>
            <a:off x="108520" y="1694468"/>
            <a:ext cx="9144000" cy="510396"/>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r>
              <a:rPr lang="fr-FR" sz="2400" b="1" dirty="0" smtClean="0">
                <a:solidFill>
                  <a:srgbClr val="0070C0"/>
                </a:solidFill>
              </a:rPr>
              <a:t>          </a:t>
            </a:r>
          </a:p>
        </p:txBody>
      </p:sp>
      <p:sp>
        <p:nvSpPr>
          <p:cNvPr id="3" name="Titre 2"/>
          <p:cNvSpPr>
            <a:spLocks noGrp="1"/>
          </p:cNvSpPr>
          <p:nvPr>
            <p:ph type="title"/>
          </p:nvPr>
        </p:nvSpPr>
        <p:spPr/>
        <p:txBody>
          <a:bodyPr/>
          <a:lstStyle/>
          <a:p>
            <a:endParaRPr lang="fr-FR"/>
          </a:p>
        </p:txBody>
      </p:sp>
      <p:sp>
        <p:nvSpPr>
          <p:cNvPr id="7"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INGENIERIE DES TRANSPORTS </a:t>
            </a:r>
            <a:endParaRPr lang="fr-FR" dirty="0"/>
          </a:p>
        </p:txBody>
      </p:sp>
      <p:pic>
        <p:nvPicPr>
          <p:cNvPr id="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INGENIERIE DES TRANSPORTS</a:t>
            </a:r>
          </a:p>
        </p:txBody>
      </p:sp>
    </p:spTree>
    <p:extLst>
      <p:ext uri="{BB962C8B-B14F-4D97-AF65-F5344CB8AC3E}">
        <p14:creationId xmlns:p14="http://schemas.microsoft.com/office/powerpoint/2010/main" val="2552999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grpSp>
        <p:nvGrpSpPr>
          <p:cNvPr id="5" name="Groupe 4"/>
          <p:cNvGrpSpPr/>
          <p:nvPr/>
        </p:nvGrpSpPr>
        <p:grpSpPr>
          <a:xfrm>
            <a:off x="1704027" y="2254920"/>
            <a:ext cx="6702282" cy="4352032"/>
            <a:chOff x="1704027" y="2254920"/>
            <a:chExt cx="6702282" cy="4352032"/>
          </a:xfrm>
        </p:grpSpPr>
        <p:sp>
          <p:nvSpPr>
            <p:cNvPr id="6" name="Triangle isocèle 5"/>
            <p:cNvSpPr/>
            <p:nvPr/>
          </p:nvSpPr>
          <p:spPr>
            <a:xfrm rot="5400000">
              <a:off x="1704027" y="2254920"/>
              <a:ext cx="4352032" cy="4352032"/>
            </a:xfrm>
            <a:prstGeom prst="triangle">
              <a:avLst/>
            </a:prstGeom>
            <a:solidFill>
              <a:srgbClr val="00B0F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490345" y="2690775"/>
              <a:ext cx="4177998" cy="523008"/>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b="1" dirty="0" smtClean="0">
                  <a:solidFill>
                    <a:srgbClr val="7030A0"/>
                  </a:solidFill>
                </a:rPr>
                <a:t>Direction des Transports de la Wilaya (DTW)</a:t>
              </a:r>
              <a:endParaRPr lang="fr-FR" sz="1800" b="1" kern="1200" dirty="0">
                <a:solidFill>
                  <a:srgbClr val="7030A0"/>
                </a:solidFill>
              </a:endParaRPr>
            </a:p>
          </p:txBody>
        </p:sp>
        <p:sp>
          <p:nvSpPr>
            <p:cNvPr id="8" name="Forme libre 7"/>
            <p:cNvSpPr/>
            <p:nvPr/>
          </p:nvSpPr>
          <p:spPr>
            <a:xfrm>
              <a:off x="4211960" y="3270678"/>
              <a:ext cx="4194349" cy="438822"/>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b="1" dirty="0" smtClean="0">
                  <a:solidFill>
                    <a:srgbClr val="7030A0"/>
                  </a:solidFill>
                </a:rPr>
                <a:t>APC, Ports, Aéroports, SNTF et toutes ses filières</a:t>
              </a:r>
              <a:endParaRPr lang="fr-FR" sz="1800" b="1" kern="1200" dirty="0">
                <a:solidFill>
                  <a:srgbClr val="7030A0"/>
                </a:solidFill>
              </a:endParaRPr>
            </a:p>
          </p:txBody>
        </p:sp>
        <p:sp>
          <p:nvSpPr>
            <p:cNvPr id="9" name="Forme libre 8"/>
            <p:cNvSpPr/>
            <p:nvPr/>
          </p:nvSpPr>
          <p:spPr>
            <a:xfrm>
              <a:off x="3491420" y="3727194"/>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sz="1600" b="1" dirty="0" smtClean="0">
                  <a:solidFill>
                    <a:srgbClr val="7030A0"/>
                  </a:solidFill>
                </a:rPr>
                <a:t>SNTR, Air Algérie, CNAN,…</a:t>
              </a:r>
              <a:endParaRPr lang="fr-FR" sz="1600" b="1" kern="1200" dirty="0">
                <a:solidFill>
                  <a:srgbClr val="7030A0"/>
                </a:solidFill>
              </a:endParaRPr>
            </a:p>
          </p:txBody>
        </p:sp>
        <p:sp>
          <p:nvSpPr>
            <p:cNvPr id="10" name="Forme libre 9"/>
            <p:cNvSpPr/>
            <p:nvPr/>
          </p:nvSpPr>
          <p:spPr>
            <a:xfrm>
              <a:off x="4242964" y="4447873"/>
              <a:ext cx="4163345" cy="70413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rgbClr val="7030A0"/>
                  </a:solidFill>
                </a:rPr>
                <a:t>Remontées mécaniques, Tramway, Métro, direction des travaux publics…</a:t>
              </a:r>
            </a:p>
          </p:txBody>
        </p:sp>
        <p:sp>
          <p:nvSpPr>
            <p:cNvPr id="11" name="Forme libre 10"/>
            <p:cNvSpPr/>
            <p:nvPr/>
          </p:nvSpPr>
          <p:spPr>
            <a:xfrm>
              <a:off x="3491886" y="5185836"/>
              <a:ext cx="4175990" cy="1123483"/>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b="1" dirty="0" smtClean="0">
                  <a:solidFill>
                    <a:srgbClr val="7030A0"/>
                  </a:solidFill>
                </a:rPr>
                <a:t>Collectivités locales, Sociétés d’assurances, Groupes automobiles et matériels de transports, transport des hydrocarbures et dérivés, terminaux pétroliers (TRC </a:t>
              </a:r>
              <a:r>
                <a:rPr lang="fr-FR" b="1" dirty="0" err="1" smtClean="0">
                  <a:solidFill>
                    <a:srgbClr val="7030A0"/>
                  </a:solidFill>
                </a:rPr>
                <a:t>Sonatrach</a:t>
              </a:r>
              <a:r>
                <a:rPr lang="fr-FR" b="1" dirty="0" smtClean="0">
                  <a:solidFill>
                    <a:srgbClr val="7030A0"/>
                  </a:solidFill>
                </a:rPr>
                <a:t>)…   </a:t>
              </a:r>
              <a:endParaRPr lang="fr-FR" sz="1800" b="1" u="sng" kern="1200" dirty="0">
                <a:solidFill>
                  <a:srgbClr val="7030A0"/>
                </a:solidFill>
              </a:endParaRPr>
            </a:p>
          </p:txBody>
        </p:sp>
      </p:grpSp>
      <p:sp>
        <p:nvSpPr>
          <p:cNvPr id="3" name="Titre 2"/>
          <p:cNvSpPr>
            <a:spLocks noGrp="1"/>
          </p:cNvSpPr>
          <p:nvPr>
            <p:ph type="title"/>
          </p:nvPr>
        </p:nvSpPr>
        <p:spPr/>
        <p:txBody>
          <a:bodyPr/>
          <a:lstStyle/>
          <a:p>
            <a:endParaRPr lang="fr-FR"/>
          </a:p>
        </p:txBody>
      </p:sp>
      <p:sp>
        <p:nvSpPr>
          <p:cNvPr id="12"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INGENIERIE DES TRANSPORTS </a:t>
            </a:r>
            <a:endParaRPr lang="fr-FR" dirty="0"/>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INGENIERIE DES TRANSPORTS</a:t>
            </a:r>
          </a:p>
        </p:txBody>
      </p:sp>
    </p:spTree>
    <p:extLst>
      <p:ext uri="{BB962C8B-B14F-4D97-AF65-F5344CB8AC3E}">
        <p14:creationId xmlns:p14="http://schemas.microsoft.com/office/powerpoint/2010/main" val="2653079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INGENIERIE MECANIQUE</a:t>
            </a:r>
            <a:endParaRPr lang="fr-BE" dirty="0"/>
          </a:p>
        </p:txBody>
      </p:sp>
      <p:sp>
        <p:nvSpPr>
          <p:cNvPr id="3" name="Espace réservé du contenu 2"/>
          <p:cNvSpPr>
            <a:spLocks noGrp="1"/>
          </p:cNvSpPr>
          <p:nvPr>
            <p:ph idx="1"/>
          </p:nvPr>
        </p:nvSpPr>
        <p:spPr>
          <a:xfrm>
            <a:off x="179512" y="1484784"/>
            <a:ext cx="8964488" cy="5141168"/>
          </a:xfrm>
        </p:spPr>
        <p:txBody>
          <a:bodyPr>
            <a:normAutofit fontScale="92500" lnSpcReduction="20000"/>
          </a:bodyPr>
          <a:lstStyle/>
          <a:p>
            <a:pPr marL="0" indent="0" algn="ctr">
              <a:buNone/>
            </a:pPr>
            <a:endParaRPr lang="fr-FR" sz="2800" b="1" dirty="0">
              <a:solidFill>
                <a:srgbClr val="FF0000"/>
              </a:solidFill>
            </a:endParaRPr>
          </a:p>
          <a:p>
            <a:pPr marL="0" indent="0" algn="ctr">
              <a:buNone/>
            </a:pPr>
            <a:r>
              <a:rPr lang="fr-BE" sz="2600" b="1" u="sng" dirty="0" smtClean="0">
                <a:solidFill>
                  <a:srgbClr val="000099"/>
                </a:solidFill>
              </a:rPr>
              <a:t>SPÉCIFICITÉS</a:t>
            </a:r>
            <a:endParaRPr lang="fr-BE" sz="2600" b="1" u="sng" dirty="0" smtClean="0">
              <a:solidFill>
                <a:srgbClr val="000099"/>
              </a:solidFill>
            </a:endParaRPr>
          </a:p>
          <a:p>
            <a:pPr marL="0" indent="0" algn="just">
              <a:buNone/>
            </a:pPr>
            <a:endParaRPr lang="fr-BE" sz="2400" b="1" dirty="0">
              <a:solidFill>
                <a:srgbClr val="000099"/>
              </a:solidFill>
            </a:endParaRPr>
          </a:p>
          <a:p>
            <a:pPr algn="just">
              <a:buFontTx/>
              <a:buChar char="-"/>
            </a:pPr>
            <a:r>
              <a:rPr lang="fr-BE" sz="2400" b="1" dirty="0" smtClean="0">
                <a:solidFill>
                  <a:srgbClr val="000099"/>
                </a:solidFill>
              </a:rPr>
              <a:t>Adossée à des laboratoires de recherche et à une plateforme technologique, cette formation confère progressivement à l’étudiant, sur la base du socle d’une licence bien structurée, l’expertise conceptuelle et applicative dans le secteur de la mécanique.</a:t>
            </a:r>
          </a:p>
          <a:p>
            <a:pPr algn="just">
              <a:buFontTx/>
              <a:buChar char="-"/>
            </a:pPr>
            <a:endParaRPr lang="fr-BE" sz="2400" b="1" dirty="0" smtClean="0">
              <a:solidFill>
                <a:srgbClr val="000099"/>
              </a:solidFill>
            </a:endParaRPr>
          </a:p>
          <a:p>
            <a:pPr algn="just">
              <a:buFontTx/>
              <a:buChar char="-"/>
            </a:pPr>
            <a:r>
              <a:rPr lang="fr-BE" sz="2400" b="1" dirty="0" smtClean="0">
                <a:solidFill>
                  <a:srgbClr val="000099"/>
                </a:solidFill>
              </a:rPr>
              <a:t> La formation vise à former des spécialistes de haut niveau dans le domaine de l’ingénierie mécanique (conception, design, fabrication mécanique…)</a:t>
            </a:r>
          </a:p>
          <a:p>
            <a:pPr algn="just">
              <a:buFontTx/>
              <a:buChar char="-"/>
            </a:pPr>
            <a:endParaRPr lang="fr-BE" sz="2400" b="1" dirty="0">
              <a:solidFill>
                <a:srgbClr val="000099"/>
              </a:solidFill>
            </a:endParaRPr>
          </a:p>
          <a:p>
            <a:pPr marL="0" indent="0" algn="ctr">
              <a:buNone/>
            </a:pPr>
            <a:r>
              <a:rPr lang="fr-BE" sz="2400" b="1" u="sng" dirty="0" smtClean="0">
                <a:solidFill>
                  <a:srgbClr val="000099"/>
                </a:solidFill>
              </a:rPr>
              <a:t> Université</a:t>
            </a:r>
          </a:p>
          <a:p>
            <a:pPr marL="0" indent="0" algn="ctr">
              <a:buNone/>
            </a:pPr>
            <a:endParaRPr lang="fr-BE" sz="2400" b="1" dirty="0" smtClean="0">
              <a:solidFill>
                <a:srgbClr val="000099"/>
              </a:solidFill>
            </a:endParaRPr>
          </a:p>
          <a:p>
            <a:pPr marL="0" indent="0" algn="ctr">
              <a:buNone/>
            </a:pPr>
            <a:r>
              <a:rPr lang="fr-BE" sz="2400" b="1" dirty="0" smtClean="0">
                <a:solidFill>
                  <a:srgbClr val="FF0000"/>
                </a:solidFill>
              </a:rPr>
              <a:t>CONSTANTINE 1</a:t>
            </a:r>
            <a:endParaRPr lang="fr-BE" sz="2400" b="1" dirty="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MECANIQUE</a:t>
            </a:r>
          </a:p>
        </p:txBody>
      </p:sp>
    </p:spTree>
    <p:extLst>
      <p:ext uri="{BB962C8B-B14F-4D97-AF65-F5344CB8AC3E}">
        <p14:creationId xmlns:p14="http://schemas.microsoft.com/office/powerpoint/2010/main" val="31970137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06853343"/>
              </p:ext>
            </p:extLst>
          </p:nvPr>
        </p:nvGraphicFramePr>
        <p:xfrm>
          <a:off x="1043608" y="2317328"/>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819453" y="2276872"/>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sp>
        <p:nvSpPr>
          <p:cNvPr id="3" name="Titre 2"/>
          <p:cNvSpPr>
            <a:spLocks noGrp="1"/>
          </p:cNvSpPr>
          <p:nvPr>
            <p:ph type="title"/>
          </p:nvPr>
        </p:nvSpPr>
        <p:spPr/>
        <p:txBody>
          <a:bodyPr/>
          <a:lstStyle/>
          <a:p>
            <a:endParaRPr lang="fr-FR"/>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INGENIERIE MECANIQUE</a:t>
            </a:r>
            <a:endParaRPr lang="fr-BE" dirty="0"/>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MECANIQUE</a:t>
            </a:r>
          </a:p>
        </p:txBody>
      </p:sp>
    </p:spTree>
    <p:extLst>
      <p:ext uri="{BB962C8B-B14F-4D97-AF65-F5344CB8AC3E}">
        <p14:creationId xmlns:p14="http://schemas.microsoft.com/office/powerpoint/2010/main" val="471438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16200000" scaled="1"/>
            <a:tileRect/>
          </a:gradFill>
        </p:spPr>
        <p:txBody>
          <a:bodyPr/>
          <a:lstStyle/>
          <a:p>
            <a:r>
              <a:rPr lang="fr-FR" dirty="0" smtClean="0"/>
              <a:t>GENIE BIOMEDICAL</a:t>
            </a:r>
            <a:endParaRPr lang="fr-FR" dirty="0"/>
          </a:p>
        </p:txBody>
      </p:sp>
      <p:sp>
        <p:nvSpPr>
          <p:cNvPr id="3" name="Espace réservé du contenu 2"/>
          <p:cNvSpPr>
            <a:spLocks noGrp="1"/>
          </p:cNvSpPr>
          <p:nvPr>
            <p:ph idx="1"/>
          </p:nvPr>
        </p:nvSpPr>
        <p:spPr>
          <a:xfrm>
            <a:off x="179512" y="1628800"/>
            <a:ext cx="8784976" cy="5472608"/>
          </a:xfrm>
        </p:spPr>
        <p:txBody>
          <a:bodyPr>
            <a:normAutofit/>
          </a:bodyPr>
          <a:lstStyle/>
          <a:p>
            <a:pPr marL="0" indent="0" algn="ctr">
              <a:buNone/>
            </a:pPr>
            <a:r>
              <a:rPr lang="fr-FR" sz="2400" b="1" u="sng" dirty="0" smtClean="0">
                <a:solidFill>
                  <a:srgbClr val="000099"/>
                </a:solidFill>
              </a:rPr>
              <a:t>SPÉCIFICITÉS</a:t>
            </a:r>
          </a:p>
          <a:p>
            <a:pPr marL="0" indent="0" algn="just">
              <a:buNone/>
            </a:pPr>
            <a:endParaRPr lang="fr-FR" sz="800" b="1" dirty="0" smtClean="0">
              <a:solidFill>
                <a:srgbClr val="000099"/>
              </a:solidFill>
            </a:endParaRPr>
          </a:p>
          <a:p>
            <a:pPr marL="0" indent="0" algn="just">
              <a:buNone/>
            </a:pPr>
            <a:r>
              <a:rPr lang="fr-FR" sz="2000" b="1" dirty="0" smtClean="0">
                <a:solidFill>
                  <a:srgbClr val="000099"/>
                </a:solidFill>
              </a:rPr>
              <a:t>Formation </a:t>
            </a:r>
            <a:r>
              <a:rPr lang="fr-FR" sz="2000" b="1" dirty="0">
                <a:solidFill>
                  <a:srgbClr val="000099"/>
                </a:solidFill>
              </a:rPr>
              <a:t>répondant à un besoin national en Ingénieurs biomédicaux adaptés au secteur de la santé</a:t>
            </a:r>
            <a:endParaRPr lang="fr-FR" sz="2000" b="1" dirty="0" smtClean="0">
              <a:solidFill>
                <a:srgbClr val="000099"/>
              </a:solidFill>
            </a:endParaRPr>
          </a:p>
          <a:p>
            <a:pPr algn="just">
              <a:buFontTx/>
              <a:buChar char="-"/>
            </a:pPr>
            <a:r>
              <a:rPr lang="fr-FR" sz="2000" b="1" dirty="0" smtClean="0">
                <a:solidFill>
                  <a:srgbClr val="000099"/>
                </a:solidFill>
              </a:rPr>
              <a:t>Gestion des plateaux techniques des établissements de santé,</a:t>
            </a:r>
          </a:p>
          <a:p>
            <a:pPr algn="just">
              <a:buFontTx/>
              <a:buChar char="-"/>
            </a:pPr>
            <a:r>
              <a:rPr lang="fr-FR" sz="2000" b="1" dirty="0" smtClean="0">
                <a:solidFill>
                  <a:srgbClr val="000099"/>
                </a:solidFill>
              </a:rPr>
              <a:t>Maîtrise de l’instrumentation médicale et assistance par la bonne exploitation du matériel médical,</a:t>
            </a:r>
            <a:endParaRPr lang="fr-FR" sz="2000" dirty="0"/>
          </a:p>
          <a:p>
            <a:pPr algn="just">
              <a:buFontTx/>
              <a:buChar char="-"/>
            </a:pPr>
            <a:r>
              <a:rPr lang="fr-FR" sz="2000" b="1" dirty="0" smtClean="0">
                <a:solidFill>
                  <a:srgbClr val="000099"/>
                </a:solidFill>
              </a:rPr>
              <a:t>Utilisation des TIC-Santé</a:t>
            </a:r>
            <a:endParaRPr lang="fr-FR" sz="2000" b="1" dirty="0" smtClean="0">
              <a:solidFill>
                <a:srgbClr val="000099"/>
              </a:solidFill>
              <a:sym typeface="Wingdings" panose="05000000000000000000" pitchFamily="2" charset="2"/>
            </a:endParaRPr>
          </a:p>
          <a:p>
            <a:pPr algn="just">
              <a:buFontTx/>
              <a:buChar char="-"/>
            </a:pPr>
            <a:r>
              <a:rPr lang="fr-FR" sz="2000" b="1" dirty="0" smtClean="0">
                <a:solidFill>
                  <a:srgbClr val="000099"/>
                </a:solidFill>
                <a:sym typeface="Wingdings" panose="05000000000000000000" pitchFamily="2" charset="2"/>
              </a:rPr>
              <a:t>Mise en œuvre de système intelligents pour l’aide au diagnostic: </a:t>
            </a:r>
          </a:p>
          <a:p>
            <a:pPr lvl="1" algn="just">
              <a:buFontTx/>
              <a:buChar char="-"/>
            </a:pPr>
            <a:r>
              <a:rPr lang="fr-FR" sz="2000" b="1" dirty="0" smtClean="0">
                <a:solidFill>
                  <a:srgbClr val="000099"/>
                </a:solidFill>
                <a:sym typeface="Wingdings" panose="05000000000000000000" pitchFamily="2" charset="2"/>
              </a:rPr>
              <a:t>Acquérir, structurer, analyser, classifier et archiver les données médicales qui se trouvent sous forme d’images 2D/3D ou de signaux 1D,</a:t>
            </a:r>
          </a:p>
          <a:p>
            <a:pPr marL="263525" lvl="1" indent="-263525" algn="just">
              <a:buFontTx/>
              <a:buChar char="-"/>
            </a:pPr>
            <a:r>
              <a:rPr lang="fr-FR" sz="2000" b="1" dirty="0" smtClean="0">
                <a:solidFill>
                  <a:srgbClr val="000099"/>
                </a:solidFill>
                <a:sym typeface="Wingdings" panose="05000000000000000000" pitchFamily="2" charset="2"/>
              </a:rPr>
              <a:t>Maintenir, contrôler et calibrer aux normes les équipements médicaux.</a:t>
            </a:r>
          </a:p>
          <a:p>
            <a:pPr marL="0" lvl="1" indent="0" algn="ctr">
              <a:buNone/>
            </a:pPr>
            <a:endParaRPr lang="fr-FR" sz="2000" b="1" u="sng" dirty="0" smtClean="0">
              <a:solidFill>
                <a:srgbClr val="000099"/>
              </a:solidFill>
              <a:sym typeface="Wingdings" panose="05000000000000000000" pitchFamily="2" charset="2"/>
            </a:endParaRPr>
          </a:p>
          <a:p>
            <a:pPr marL="0" lvl="1" indent="0" algn="ctr">
              <a:buNone/>
            </a:pPr>
            <a:r>
              <a:rPr lang="fr-FR" sz="2000" b="1" u="sng" dirty="0" smtClean="0">
                <a:solidFill>
                  <a:srgbClr val="000099"/>
                </a:solidFill>
                <a:sym typeface="Wingdings" panose="05000000000000000000" pitchFamily="2" charset="2"/>
              </a:rPr>
              <a:t>Université:</a:t>
            </a:r>
          </a:p>
          <a:p>
            <a:pPr marL="0" lvl="1" indent="0" algn="ctr">
              <a:buNone/>
            </a:pPr>
            <a:r>
              <a:rPr lang="fr-FR" sz="2000" b="1" dirty="0" smtClean="0">
                <a:solidFill>
                  <a:srgbClr val="FF0000"/>
                </a:solidFill>
                <a:sym typeface="Wingdings" panose="05000000000000000000" pitchFamily="2" charset="2"/>
              </a:rPr>
              <a:t>TLEMCEN</a:t>
            </a:r>
            <a:endParaRPr lang="fr-FR" sz="2000" b="1" dirty="0">
              <a:solidFill>
                <a:srgbClr val="FF0000"/>
              </a:solidFill>
            </a:endParaRPr>
          </a:p>
          <a:p>
            <a:pPr marL="457200" lvl="1" indent="0" algn="just">
              <a:buNone/>
            </a:pPr>
            <a:endParaRPr lang="fr-FR" sz="2000" b="1" dirty="0" smtClean="0">
              <a:solidFill>
                <a:srgbClr val="000099"/>
              </a:solidFill>
              <a:sym typeface="Wingdings" panose="05000000000000000000" pitchFamily="2" charset="2"/>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BIOMEDICAL</a:t>
            </a:r>
          </a:p>
        </p:txBody>
      </p:sp>
    </p:spTree>
    <p:extLst>
      <p:ext uri="{BB962C8B-B14F-4D97-AF65-F5344CB8AC3E}">
        <p14:creationId xmlns:p14="http://schemas.microsoft.com/office/powerpoint/2010/main" val="3177791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5400000" scaled="1"/>
            <a:tileRect/>
          </a:gradFill>
        </p:spPr>
        <p:txBody>
          <a:bodyPr/>
          <a:lstStyle/>
          <a:p>
            <a:r>
              <a:rPr lang="fr-FR" dirty="0"/>
              <a:t>GENIE BIOMEDICAL</a:t>
            </a:r>
          </a:p>
        </p:txBody>
      </p:sp>
      <p:graphicFrame>
        <p:nvGraphicFramePr>
          <p:cNvPr id="5" name="Diagramme 4"/>
          <p:cNvGraphicFramePr/>
          <p:nvPr>
            <p:extLst>
              <p:ext uri="{D42A27DB-BD31-4B8C-83A1-F6EECF244321}">
                <p14:modId xmlns:p14="http://schemas.microsoft.com/office/powerpoint/2010/main" val="3088175079"/>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BIOMEDICAL</a:t>
            </a:r>
          </a:p>
        </p:txBody>
      </p:sp>
    </p:spTree>
    <p:extLst>
      <p:ext uri="{BB962C8B-B14F-4D97-AF65-F5344CB8AC3E}">
        <p14:creationId xmlns:p14="http://schemas.microsoft.com/office/powerpoint/2010/main" val="28565624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5400000" scaled="1"/>
            <a:tileRect/>
          </a:gradFill>
        </p:spPr>
        <p:txBody>
          <a:bodyPr/>
          <a:lstStyle/>
          <a:p>
            <a:r>
              <a:rPr lang="fr-FR" dirty="0" smtClean="0"/>
              <a:t>PRODUCTIQUE </a:t>
            </a:r>
            <a:br>
              <a:rPr lang="fr-FR" dirty="0" smtClean="0"/>
            </a:br>
            <a:r>
              <a:rPr lang="fr-FR" sz="3200" dirty="0" smtClean="0"/>
              <a:t>(Génie Industriel)</a:t>
            </a:r>
            <a:endParaRPr lang="fr-FR" dirty="0"/>
          </a:p>
        </p:txBody>
      </p:sp>
      <p:sp>
        <p:nvSpPr>
          <p:cNvPr id="3" name="Espace réservé du contenu 2"/>
          <p:cNvSpPr>
            <a:spLocks noGrp="1"/>
          </p:cNvSpPr>
          <p:nvPr>
            <p:ph idx="1"/>
          </p:nvPr>
        </p:nvSpPr>
        <p:spPr>
          <a:xfrm>
            <a:off x="107504" y="1600200"/>
            <a:ext cx="8856984" cy="5141168"/>
          </a:xfrm>
        </p:spPr>
        <p:txBody>
          <a:bodyPr>
            <a:normAutofit fontScale="70000" lnSpcReduction="20000"/>
          </a:bodyPr>
          <a:lstStyle/>
          <a:p>
            <a:pPr marL="0" indent="0" algn="ctr">
              <a:buNone/>
            </a:pPr>
            <a:endParaRPr lang="fr-FR" sz="2400" b="1" u="sng" dirty="0" smtClean="0">
              <a:solidFill>
                <a:srgbClr val="000099"/>
              </a:solidFill>
            </a:endParaRPr>
          </a:p>
          <a:p>
            <a:pPr marL="0" indent="0" algn="ctr">
              <a:buNone/>
            </a:pPr>
            <a:r>
              <a:rPr lang="fr-FR" sz="3400" b="1" u="sng" dirty="0" smtClean="0">
                <a:solidFill>
                  <a:srgbClr val="000099"/>
                </a:solidFill>
              </a:rPr>
              <a:t>SPÉCIFICITÉS</a:t>
            </a:r>
          </a:p>
          <a:p>
            <a:pPr marL="0" indent="0" algn="ctr">
              <a:buNone/>
            </a:pPr>
            <a:endParaRPr lang="fr-FR" sz="2800" b="1" u="sng" dirty="0" smtClean="0">
              <a:solidFill>
                <a:srgbClr val="000099"/>
              </a:solidFill>
            </a:endParaRPr>
          </a:p>
          <a:p>
            <a:pPr marL="0" indent="0" algn="ctr">
              <a:buNone/>
            </a:pPr>
            <a:endParaRPr lang="fr-FR" sz="2400" b="1" u="sng" dirty="0" smtClean="0">
              <a:solidFill>
                <a:srgbClr val="000099"/>
              </a:solidFill>
            </a:endParaRPr>
          </a:p>
          <a:p>
            <a:pPr algn="just">
              <a:buFontTx/>
              <a:buChar char="-"/>
            </a:pPr>
            <a:r>
              <a:rPr lang="fr-FR" sz="2800" b="1" dirty="0" smtClean="0">
                <a:solidFill>
                  <a:srgbClr val="000099"/>
                </a:solidFill>
              </a:rPr>
              <a:t>Former des cadres:</a:t>
            </a:r>
          </a:p>
          <a:p>
            <a:pPr lvl="1" algn="just">
              <a:buFontTx/>
              <a:buChar char="-"/>
            </a:pPr>
            <a:r>
              <a:rPr lang="fr-FR" sz="2900" b="1" dirty="0" smtClean="0">
                <a:solidFill>
                  <a:srgbClr val="000099"/>
                </a:solidFill>
              </a:rPr>
              <a:t>Responsable d’étude et de conception</a:t>
            </a:r>
          </a:p>
          <a:p>
            <a:pPr lvl="1" algn="just">
              <a:buFontTx/>
              <a:buChar char="-"/>
            </a:pPr>
            <a:r>
              <a:rPr lang="fr-FR" sz="2900" b="1" dirty="0" smtClean="0">
                <a:solidFill>
                  <a:srgbClr val="000099"/>
                </a:solidFill>
              </a:rPr>
              <a:t>Responsable de production</a:t>
            </a:r>
          </a:p>
          <a:p>
            <a:pPr lvl="1" algn="just">
              <a:buFontTx/>
              <a:buChar char="-"/>
            </a:pPr>
            <a:r>
              <a:rPr lang="fr-FR" sz="2900" b="1" dirty="0" smtClean="0">
                <a:solidFill>
                  <a:srgbClr val="000099"/>
                </a:solidFill>
              </a:rPr>
              <a:t>Responsable de qualité</a:t>
            </a:r>
          </a:p>
          <a:p>
            <a:pPr lvl="1" algn="just">
              <a:buFontTx/>
              <a:buChar char="-"/>
            </a:pPr>
            <a:r>
              <a:rPr lang="fr-FR" sz="2900" b="1" dirty="0" smtClean="0">
                <a:solidFill>
                  <a:srgbClr val="000099"/>
                </a:solidFill>
              </a:rPr>
              <a:t>Directeur de maintenance</a:t>
            </a:r>
          </a:p>
          <a:p>
            <a:pPr lvl="1" algn="just">
              <a:buFontTx/>
              <a:buChar char="-"/>
            </a:pPr>
            <a:r>
              <a:rPr lang="fr-FR" sz="2900" b="1" dirty="0" smtClean="0">
                <a:solidFill>
                  <a:srgbClr val="000099"/>
                </a:solidFill>
              </a:rPr>
              <a:t>Responsable de stocks et d’approvisionnement…</a:t>
            </a:r>
          </a:p>
          <a:p>
            <a:pPr marL="0" indent="0" algn="just">
              <a:buNone/>
            </a:pPr>
            <a:endParaRPr lang="fr-FR" sz="1600" b="1" dirty="0">
              <a:solidFill>
                <a:srgbClr val="000099"/>
              </a:solidFill>
            </a:endParaRPr>
          </a:p>
          <a:p>
            <a:pPr marL="0" indent="0" algn="just">
              <a:buNone/>
            </a:pPr>
            <a:r>
              <a:rPr lang="fr-FR" sz="2800" b="1" dirty="0" smtClean="0">
                <a:solidFill>
                  <a:srgbClr val="000099"/>
                </a:solidFill>
              </a:rPr>
              <a:t>d’une haute compétence capables de gérer avec les techniques les plus performantes, différents aspects d’ingénierie et de technologie dans une entreprise de production de bien et de services. </a:t>
            </a:r>
          </a:p>
          <a:p>
            <a:pPr marL="0" indent="0" algn="just">
              <a:buNone/>
            </a:pPr>
            <a:endParaRPr lang="fr-FR" sz="2800" b="1" dirty="0">
              <a:solidFill>
                <a:srgbClr val="000099"/>
              </a:solidFill>
            </a:endParaRPr>
          </a:p>
          <a:p>
            <a:pPr marL="0" indent="0" algn="ctr">
              <a:buNone/>
            </a:pPr>
            <a:r>
              <a:rPr lang="fr-FR" sz="2800" b="1" u="sng" dirty="0" smtClean="0">
                <a:solidFill>
                  <a:srgbClr val="000099"/>
                </a:solidFill>
              </a:rPr>
              <a:t>Université</a:t>
            </a:r>
          </a:p>
          <a:p>
            <a:pPr marL="0" indent="0" algn="ctr">
              <a:buNone/>
            </a:pPr>
            <a:endParaRPr lang="fr-FR" sz="900" b="1" dirty="0" smtClean="0">
              <a:solidFill>
                <a:srgbClr val="FF0000"/>
              </a:solidFill>
            </a:endParaRPr>
          </a:p>
          <a:p>
            <a:pPr marL="0" indent="0" algn="ctr">
              <a:buNone/>
            </a:pPr>
            <a:r>
              <a:rPr lang="fr-FR" sz="2800" b="1" dirty="0" smtClean="0">
                <a:solidFill>
                  <a:srgbClr val="FF0000"/>
                </a:solidFill>
              </a:rPr>
              <a:t>TLEMCEN</a:t>
            </a:r>
          </a:p>
          <a:p>
            <a:pPr marL="0" indent="0" algn="just">
              <a:buNone/>
            </a:pPr>
            <a:endParaRPr lang="fr-FR" sz="2800"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INDURTRIEL </a:t>
            </a:r>
          </a:p>
          <a:p>
            <a:r>
              <a:rPr lang="fr-FR" sz="3600" dirty="0" smtClean="0"/>
              <a:t>(PRODUCTIQUE)</a:t>
            </a:r>
          </a:p>
        </p:txBody>
      </p:sp>
    </p:spTree>
    <p:extLst>
      <p:ext uri="{BB962C8B-B14F-4D97-AF65-F5344CB8AC3E}">
        <p14:creationId xmlns:p14="http://schemas.microsoft.com/office/powerpoint/2010/main" val="3297084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AERONAUTIQUE</a:t>
            </a:r>
            <a:endParaRPr lang="fr-FR" dirty="0"/>
          </a:p>
        </p:txBody>
      </p:sp>
      <p:sp>
        <p:nvSpPr>
          <p:cNvPr id="5" name="Rectangle 4"/>
          <p:cNvSpPr/>
          <p:nvPr/>
        </p:nvSpPr>
        <p:spPr>
          <a:xfrm>
            <a:off x="179512" y="1628800"/>
            <a:ext cx="8856984" cy="5447645"/>
          </a:xfrm>
          <a:prstGeom prst="rect">
            <a:avLst/>
          </a:prstGeom>
        </p:spPr>
        <p:txBody>
          <a:bodyPr wrap="square">
            <a:spAutoFit/>
          </a:bodyPr>
          <a:lstStyle/>
          <a:p>
            <a:pPr algn="ctr"/>
            <a:r>
              <a:rPr lang="fr-FR" sz="2400" b="1" u="sng" dirty="0" smtClean="0">
                <a:solidFill>
                  <a:srgbClr val="000099"/>
                </a:solidFill>
              </a:rPr>
              <a:t>SPÉCIFICITÉ</a:t>
            </a:r>
          </a:p>
          <a:p>
            <a:pPr algn="ctr"/>
            <a:endParaRPr lang="fr-BE" sz="2400" dirty="0"/>
          </a:p>
          <a:p>
            <a:pPr algn="just"/>
            <a:r>
              <a:rPr lang="fr-BE" sz="2000" b="1" dirty="0" smtClean="0">
                <a:solidFill>
                  <a:srgbClr val="000099"/>
                </a:solidFill>
              </a:rPr>
              <a:t>Maitrise de:</a:t>
            </a:r>
          </a:p>
          <a:p>
            <a:pPr marL="342900" indent="-342900" algn="just">
              <a:buFontTx/>
              <a:buChar char="-"/>
            </a:pPr>
            <a:r>
              <a:rPr lang="fr-BE" sz="2000" b="1" dirty="0" smtClean="0">
                <a:solidFill>
                  <a:srgbClr val="000099"/>
                </a:solidFill>
              </a:rPr>
              <a:t>Gestion de projet qui porte sur le suivi, le développement et la conception des structures aéronautiques,</a:t>
            </a:r>
          </a:p>
          <a:p>
            <a:pPr marL="342900" indent="-342900" algn="just">
              <a:buFontTx/>
              <a:buChar char="-"/>
            </a:pPr>
            <a:r>
              <a:rPr lang="fr-BE" sz="2000" b="1" dirty="0" smtClean="0">
                <a:solidFill>
                  <a:srgbClr val="000099"/>
                </a:solidFill>
              </a:rPr>
              <a:t>de différentes méthodes de traitement de signaux numériques, transmission par data </a:t>
            </a:r>
            <a:r>
              <a:rPr lang="fr-BE" sz="2000" b="1" dirty="0" err="1" smtClean="0">
                <a:solidFill>
                  <a:srgbClr val="000099"/>
                </a:solidFill>
              </a:rPr>
              <a:t>link</a:t>
            </a:r>
            <a:r>
              <a:rPr lang="fr-BE" sz="2000" b="1" dirty="0" smtClean="0">
                <a:solidFill>
                  <a:srgbClr val="000099"/>
                </a:solidFill>
              </a:rPr>
              <a:t> et communication satellitaire,</a:t>
            </a:r>
          </a:p>
          <a:p>
            <a:pPr marL="342900" indent="-342900" algn="just">
              <a:buFontTx/>
              <a:buChar char="-"/>
            </a:pPr>
            <a:r>
              <a:rPr lang="fr-BE" sz="2000" b="1" dirty="0" smtClean="0">
                <a:solidFill>
                  <a:srgbClr val="000099"/>
                </a:solidFill>
              </a:rPr>
              <a:t>des différentes techniques de navigation par satellites et inertielle,</a:t>
            </a:r>
          </a:p>
          <a:p>
            <a:pPr marL="342900" indent="-342900" algn="just">
              <a:buFontTx/>
              <a:buChar char="-"/>
            </a:pPr>
            <a:r>
              <a:rPr lang="fr-BE" sz="2000" b="1" dirty="0" smtClean="0">
                <a:solidFill>
                  <a:srgbClr val="000099"/>
                </a:solidFill>
              </a:rPr>
              <a:t>des données radar pour un traitement en systèmes automatisés,</a:t>
            </a:r>
          </a:p>
          <a:p>
            <a:pPr marL="342900" indent="-342900" algn="just">
              <a:buFontTx/>
              <a:buChar char="-"/>
            </a:pPr>
            <a:r>
              <a:rPr lang="fr-BE" sz="2000" b="1" dirty="0" smtClean="0">
                <a:solidFill>
                  <a:srgbClr val="000099"/>
                </a:solidFill>
              </a:rPr>
              <a:t>de gestion des opérations aériennes,</a:t>
            </a:r>
          </a:p>
          <a:p>
            <a:pPr marL="342900" indent="-342900" algn="just">
              <a:buFontTx/>
              <a:buChar char="-"/>
            </a:pPr>
            <a:r>
              <a:rPr lang="fr-BE" sz="2000" b="1" dirty="0" smtClean="0">
                <a:solidFill>
                  <a:srgbClr val="000099"/>
                </a:solidFill>
              </a:rPr>
              <a:t>de gestion des ressources de navigation aérienne, de l’exploitation aéronautique, du trafic aérien,</a:t>
            </a:r>
          </a:p>
          <a:p>
            <a:pPr marL="342900" indent="-342900" algn="just">
              <a:buFontTx/>
              <a:buChar char="-"/>
            </a:pPr>
            <a:r>
              <a:rPr lang="fr-BE" sz="2000" b="1" dirty="0">
                <a:solidFill>
                  <a:srgbClr val="000099"/>
                </a:solidFill>
              </a:rPr>
              <a:t>d</a:t>
            </a:r>
            <a:r>
              <a:rPr lang="fr-BE" sz="2000" b="1" dirty="0" smtClean="0">
                <a:solidFill>
                  <a:srgbClr val="000099"/>
                </a:solidFill>
              </a:rPr>
              <a:t>u domaine de la propulsion aéronautique et spatiale en Algérie…</a:t>
            </a:r>
          </a:p>
          <a:p>
            <a:pPr marL="342900" indent="-342900" algn="just">
              <a:buFontTx/>
              <a:buChar char="-"/>
            </a:pPr>
            <a:endParaRPr lang="fr-BE" sz="2000" b="1" dirty="0" smtClean="0">
              <a:solidFill>
                <a:srgbClr val="000099"/>
              </a:solidFill>
            </a:endParaRPr>
          </a:p>
          <a:p>
            <a:pPr algn="ctr"/>
            <a:r>
              <a:rPr lang="fr-FR" sz="2000" b="1" u="sng" dirty="0" smtClean="0">
                <a:solidFill>
                  <a:srgbClr val="000099"/>
                </a:solidFill>
              </a:rPr>
              <a:t>Université</a:t>
            </a:r>
          </a:p>
          <a:p>
            <a:pPr algn="ctr"/>
            <a:endParaRPr lang="fr-FR" sz="800" b="1" u="sng" dirty="0" smtClean="0">
              <a:solidFill>
                <a:srgbClr val="000099"/>
              </a:solidFill>
            </a:endParaRPr>
          </a:p>
          <a:p>
            <a:pPr algn="ctr"/>
            <a:r>
              <a:rPr lang="fr-FR" sz="2400" b="1" dirty="0" smtClean="0">
                <a:solidFill>
                  <a:srgbClr val="FF0000"/>
                </a:solidFill>
              </a:rPr>
              <a:t>BLIDA</a:t>
            </a:r>
            <a:r>
              <a:rPr lang="fr-FR" sz="2000" b="1" dirty="0" smtClean="0">
                <a:solidFill>
                  <a:srgbClr val="FF0000"/>
                </a:solidFill>
              </a:rPr>
              <a:t> 1</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AERONAUTIQUE</a:t>
            </a:r>
          </a:p>
        </p:txBody>
      </p:sp>
    </p:spTree>
    <p:extLst>
      <p:ext uri="{BB962C8B-B14F-4D97-AF65-F5344CB8AC3E}">
        <p14:creationId xmlns:p14="http://schemas.microsoft.com/office/powerpoint/2010/main" val="902841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5400000" scaled="1"/>
            <a:tileRect/>
          </a:gradFill>
        </p:spPr>
        <p:txBody>
          <a:bodyPr/>
          <a:lstStyle/>
          <a:p>
            <a:r>
              <a:rPr lang="fr-FR" dirty="0"/>
              <a:t>PRODUCTIQUE </a:t>
            </a:r>
            <a:br>
              <a:rPr lang="fr-FR" dirty="0"/>
            </a:br>
            <a:r>
              <a:rPr lang="fr-FR" sz="3200" dirty="0"/>
              <a:t>(Génie Industriel)</a:t>
            </a:r>
          </a:p>
        </p:txBody>
      </p:sp>
      <p:graphicFrame>
        <p:nvGraphicFramePr>
          <p:cNvPr id="6" name="Diagramme 5"/>
          <p:cNvGraphicFramePr/>
          <p:nvPr>
            <p:extLst>
              <p:ext uri="{D42A27DB-BD31-4B8C-83A1-F6EECF244321}">
                <p14:modId xmlns:p14="http://schemas.microsoft.com/office/powerpoint/2010/main" val="1367246255"/>
              </p:ext>
            </p:extLst>
          </p:nvPr>
        </p:nvGraphicFramePr>
        <p:xfrm>
          <a:off x="755576" y="2060848"/>
          <a:ext cx="770485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755576" y="2127533"/>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sp>
        <p:nvSpPr>
          <p:cNvPr id="10"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PRODUCTIQUE</a:t>
            </a:r>
          </a:p>
          <a:p>
            <a:r>
              <a:rPr lang="fr-FR" sz="3600" dirty="0" smtClean="0"/>
              <a:t>(Génie industriel)</a:t>
            </a:r>
          </a:p>
        </p:txBody>
      </p:sp>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384"/>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re 5"/>
          <p:cNvSpPr txBox="1">
            <a:spLocks/>
          </p:cNvSpPr>
          <p:nvPr/>
        </p:nvSpPr>
        <p:spPr>
          <a:xfrm>
            <a:off x="-22209" y="-27384"/>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INDURTRIEL </a:t>
            </a:r>
          </a:p>
          <a:p>
            <a:r>
              <a:rPr lang="fr-FR" sz="3600" dirty="0" smtClean="0"/>
              <a:t>(PRODUCTIQUE)</a:t>
            </a:r>
          </a:p>
        </p:txBody>
      </p:sp>
    </p:spTree>
    <p:extLst>
      <p:ext uri="{BB962C8B-B14F-4D97-AF65-F5344CB8AC3E}">
        <p14:creationId xmlns:p14="http://schemas.microsoft.com/office/powerpoint/2010/main" val="41756473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INDURTRIEL </a:t>
            </a:r>
          </a:p>
          <a:p>
            <a:r>
              <a:rPr lang="fr-FR" sz="3600" dirty="0" smtClean="0"/>
              <a:t>(MAINTENANCE EN INSTRUMENTATION)</a:t>
            </a:r>
          </a:p>
        </p:txBody>
      </p:sp>
      <p:sp>
        <p:nvSpPr>
          <p:cNvPr id="6" name="ZoneTexte 5"/>
          <p:cNvSpPr txBox="1"/>
          <p:nvPr/>
        </p:nvSpPr>
        <p:spPr>
          <a:xfrm>
            <a:off x="251520" y="2607290"/>
            <a:ext cx="8712968" cy="4278094"/>
          </a:xfrm>
          <a:prstGeom prst="rect">
            <a:avLst/>
          </a:prstGeom>
          <a:noFill/>
        </p:spPr>
        <p:txBody>
          <a:bodyPr wrap="square" rtlCol="0">
            <a:spAutoFit/>
          </a:bodyPr>
          <a:lstStyle/>
          <a:p>
            <a:pPr algn="just"/>
            <a:r>
              <a:rPr lang="fr-BE" sz="2400" b="1" dirty="0" smtClean="0">
                <a:solidFill>
                  <a:srgbClr val="000099"/>
                </a:solidFill>
              </a:rPr>
              <a:t>- Formation alliant un enseignement scientifique et technique à large spectre et une formation pratique permettant aux étudiants la compréhension du fonctionnement, l’exploitation et la maintenance des équipements industriels, la sécurité des équipements et des installations et un enseignement des techniques de laboratoires auxquelles l’industrie ne fait appel qu’en sous-traitance.</a:t>
            </a:r>
          </a:p>
          <a:p>
            <a:pPr algn="just"/>
            <a:endParaRPr lang="fr-BE" sz="2400" b="1" dirty="0" smtClean="0">
              <a:solidFill>
                <a:srgbClr val="000099"/>
              </a:solidFill>
            </a:endParaRPr>
          </a:p>
          <a:p>
            <a:pPr algn="just"/>
            <a:endParaRPr lang="fr-BE" sz="2400" b="1" dirty="0">
              <a:solidFill>
                <a:srgbClr val="000099"/>
              </a:solidFill>
            </a:endParaRPr>
          </a:p>
          <a:p>
            <a:pPr algn="ctr"/>
            <a:r>
              <a:rPr lang="fr-BE" sz="2400" b="1" u="sng" dirty="0" smtClean="0">
                <a:solidFill>
                  <a:srgbClr val="000099"/>
                </a:solidFill>
              </a:rPr>
              <a:t>Université </a:t>
            </a:r>
          </a:p>
          <a:p>
            <a:pPr algn="ctr"/>
            <a:endParaRPr lang="fr-BE" sz="800" b="1" u="sng" dirty="0">
              <a:solidFill>
                <a:srgbClr val="000099"/>
              </a:solidFill>
            </a:endParaRPr>
          </a:p>
          <a:p>
            <a:pPr algn="ctr"/>
            <a:r>
              <a:rPr lang="fr-BE" sz="2400" b="1" dirty="0" smtClean="0">
                <a:solidFill>
                  <a:srgbClr val="FF0000"/>
                </a:solidFill>
              </a:rPr>
              <a:t>ORAN 2</a:t>
            </a:r>
            <a:endParaRPr lang="fr-BE" sz="2400" b="1" dirty="0">
              <a:solidFill>
                <a:srgbClr val="FF0000"/>
              </a:solidFill>
            </a:endParaRPr>
          </a:p>
        </p:txBody>
      </p:sp>
      <p:sp>
        <p:nvSpPr>
          <p:cNvPr id="3" name="Rectangle 2"/>
          <p:cNvSpPr/>
          <p:nvPr/>
        </p:nvSpPr>
        <p:spPr>
          <a:xfrm>
            <a:off x="3894809" y="1772816"/>
            <a:ext cx="1799403" cy="461665"/>
          </a:xfrm>
          <a:prstGeom prst="rect">
            <a:avLst/>
          </a:prstGeom>
        </p:spPr>
        <p:txBody>
          <a:bodyPr wrap="none">
            <a:spAutoFit/>
          </a:bodyPr>
          <a:lstStyle/>
          <a:p>
            <a:r>
              <a:rPr lang="fr-FR" sz="2400" b="1" u="sng" dirty="0">
                <a:solidFill>
                  <a:srgbClr val="000099"/>
                </a:solidFill>
              </a:rPr>
              <a:t>SPÉCIFICITÉS</a:t>
            </a:r>
            <a:endParaRPr lang="fr-BE" sz="2400" dirty="0"/>
          </a:p>
        </p:txBody>
      </p:sp>
    </p:spTree>
    <p:extLst>
      <p:ext uri="{BB962C8B-B14F-4D97-AF65-F5344CB8AC3E}">
        <p14:creationId xmlns:p14="http://schemas.microsoft.com/office/powerpoint/2010/main" val="135420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INDURTRIEL </a:t>
            </a:r>
          </a:p>
          <a:p>
            <a:r>
              <a:rPr lang="fr-FR" sz="3600" dirty="0" smtClean="0"/>
              <a:t>(MAINTENANCE EN INSTRUMENTATION)</a:t>
            </a:r>
          </a:p>
        </p:txBody>
      </p:sp>
      <p:graphicFrame>
        <p:nvGraphicFramePr>
          <p:cNvPr id="7" name="Diagramme 6"/>
          <p:cNvGraphicFramePr/>
          <p:nvPr>
            <p:extLst>
              <p:ext uri="{D42A27DB-BD31-4B8C-83A1-F6EECF244321}">
                <p14:modId xmlns:p14="http://schemas.microsoft.com/office/powerpoint/2010/main" val="2217073888"/>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spTree>
    <p:extLst>
      <p:ext uri="{BB962C8B-B14F-4D97-AF65-F5344CB8AC3E}">
        <p14:creationId xmlns:p14="http://schemas.microsoft.com/office/powerpoint/2010/main" val="1799817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ELECTROMECANIQUE </a:t>
            </a:r>
          </a:p>
          <a:p>
            <a:r>
              <a:rPr lang="fr-FR" sz="3600" dirty="0" smtClean="0"/>
              <a:t>(MAINTENANCE EN ELECTROMECANIQUE)</a:t>
            </a:r>
          </a:p>
        </p:txBody>
      </p:sp>
      <p:sp>
        <p:nvSpPr>
          <p:cNvPr id="6" name="Rectangle 5"/>
          <p:cNvSpPr/>
          <p:nvPr/>
        </p:nvSpPr>
        <p:spPr>
          <a:xfrm>
            <a:off x="261911" y="1988840"/>
            <a:ext cx="8568952" cy="4770537"/>
          </a:xfrm>
          <a:prstGeom prst="rect">
            <a:avLst/>
          </a:prstGeom>
        </p:spPr>
        <p:txBody>
          <a:bodyPr wrap="square">
            <a:spAutoFit/>
          </a:bodyPr>
          <a:lstStyle/>
          <a:p>
            <a:pPr algn="ctr"/>
            <a:r>
              <a:rPr lang="fr-FR" sz="2400" b="1" u="sng" dirty="0">
                <a:solidFill>
                  <a:srgbClr val="000099"/>
                </a:solidFill>
              </a:rPr>
              <a:t>SPÉCIFICITÉS</a:t>
            </a:r>
          </a:p>
          <a:p>
            <a:pPr algn="ctr"/>
            <a:endParaRPr lang="fr-BE" sz="2400" b="1" u="sng" dirty="0" smtClean="0">
              <a:solidFill>
                <a:srgbClr val="000099"/>
              </a:solidFill>
            </a:endParaRPr>
          </a:p>
          <a:p>
            <a:pPr marL="342900" indent="-342900" algn="just">
              <a:buFontTx/>
              <a:buChar char="-"/>
            </a:pPr>
            <a:r>
              <a:rPr lang="fr-BE" sz="2400" b="1" dirty="0" smtClean="0">
                <a:solidFill>
                  <a:srgbClr val="000099"/>
                </a:solidFill>
              </a:rPr>
              <a:t>A </a:t>
            </a:r>
            <a:r>
              <a:rPr lang="fr-BE" sz="2400" b="1" dirty="0">
                <a:solidFill>
                  <a:srgbClr val="000099"/>
                </a:solidFill>
              </a:rPr>
              <a:t>la fois </a:t>
            </a:r>
            <a:r>
              <a:rPr lang="fr-BE" sz="2400" b="1" dirty="0" smtClean="0">
                <a:solidFill>
                  <a:srgbClr val="000099"/>
                </a:solidFill>
              </a:rPr>
              <a:t>théorique </a:t>
            </a:r>
            <a:r>
              <a:rPr lang="fr-BE" sz="2400" b="1" dirty="0">
                <a:solidFill>
                  <a:srgbClr val="000099"/>
                </a:solidFill>
              </a:rPr>
              <a:t>et </a:t>
            </a:r>
            <a:r>
              <a:rPr lang="fr-BE" sz="2400" b="1" dirty="0" smtClean="0">
                <a:solidFill>
                  <a:srgbClr val="000099"/>
                </a:solidFill>
              </a:rPr>
              <a:t>pratique, la formation bénéficie </a:t>
            </a:r>
            <a:r>
              <a:rPr lang="fr-BE" sz="2400" b="1" dirty="0">
                <a:solidFill>
                  <a:srgbClr val="000099"/>
                </a:solidFill>
              </a:rPr>
              <a:t>au respect des procédures établies et </a:t>
            </a:r>
            <a:r>
              <a:rPr lang="fr-BE" sz="2400" b="1" dirty="0" smtClean="0">
                <a:solidFill>
                  <a:srgbClr val="000099"/>
                </a:solidFill>
              </a:rPr>
              <a:t>familiarise </a:t>
            </a:r>
            <a:r>
              <a:rPr lang="fr-BE" sz="2400" b="1" dirty="0">
                <a:solidFill>
                  <a:srgbClr val="000099"/>
                </a:solidFill>
              </a:rPr>
              <a:t>les </a:t>
            </a:r>
            <a:r>
              <a:rPr lang="fr-BE" sz="2400" b="1" dirty="0" smtClean="0">
                <a:solidFill>
                  <a:srgbClr val="000099"/>
                </a:solidFill>
              </a:rPr>
              <a:t>étudiants </a:t>
            </a:r>
            <a:r>
              <a:rPr lang="fr-BE" sz="2400" b="1" dirty="0">
                <a:solidFill>
                  <a:srgbClr val="000099"/>
                </a:solidFill>
              </a:rPr>
              <a:t>à la connaissance parfaite des installations à entretenir. </a:t>
            </a:r>
            <a:endParaRPr lang="fr-BE" sz="2400" b="1" dirty="0" smtClean="0">
              <a:solidFill>
                <a:srgbClr val="000099"/>
              </a:solidFill>
            </a:endParaRPr>
          </a:p>
          <a:p>
            <a:pPr marL="342900" indent="-342900" algn="just">
              <a:buFontTx/>
              <a:buChar char="-"/>
            </a:pPr>
            <a:endParaRPr lang="fr-BE" sz="800" b="1" dirty="0">
              <a:solidFill>
                <a:srgbClr val="000099"/>
              </a:solidFill>
            </a:endParaRPr>
          </a:p>
          <a:p>
            <a:pPr marL="342900" indent="-342900" algn="just">
              <a:buFontTx/>
              <a:buChar char="-"/>
            </a:pPr>
            <a:r>
              <a:rPr lang="fr-BE" sz="2400" b="1" dirty="0" smtClean="0">
                <a:solidFill>
                  <a:srgbClr val="000099"/>
                </a:solidFill>
              </a:rPr>
              <a:t>Des </a:t>
            </a:r>
            <a:r>
              <a:rPr lang="fr-BE" sz="2400" b="1" dirty="0">
                <a:solidFill>
                  <a:srgbClr val="000099"/>
                </a:solidFill>
              </a:rPr>
              <a:t>techniques propres à la maintenance préventive sont </a:t>
            </a:r>
            <a:r>
              <a:rPr lang="fr-BE" sz="2400" b="1" dirty="0" smtClean="0">
                <a:solidFill>
                  <a:srgbClr val="000099"/>
                </a:solidFill>
              </a:rPr>
              <a:t>dispensées aux étudiants </a:t>
            </a:r>
            <a:r>
              <a:rPr lang="fr-BE" sz="2400" b="1" dirty="0">
                <a:solidFill>
                  <a:srgbClr val="000099"/>
                </a:solidFill>
              </a:rPr>
              <a:t>en mettant l'accent sur la sûreté des installations et la sécurité des opérations sans oublier l'aspect environnemental</a:t>
            </a:r>
            <a:r>
              <a:rPr lang="fr-BE" sz="2400" b="1" dirty="0" smtClean="0">
                <a:solidFill>
                  <a:srgbClr val="000099"/>
                </a:solidFill>
              </a:rPr>
              <a:t>.</a:t>
            </a:r>
          </a:p>
          <a:p>
            <a:pPr marL="342900" indent="-342900" algn="just">
              <a:buFontTx/>
              <a:buChar char="-"/>
            </a:pPr>
            <a:endParaRPr lang="fr-BE" sz="2400" b="1" dirty="0">
              <a:solidFill>
                <a:srgbClr val="000099"/>
              </a:solidFill>
            </a:endParaRPr>
          </a:p>
          <a:p>
            <a:pPr algn="ctr"/>
            <a:r>
              <a:rPr lang="fr-BE" sz="2400" b="1" u="sng" dirty="0" smtClean="0">
                <a:solidFill>
                  <a:srgbClr val="000099"/>
                </a:solidFill>
              </a:rPr>
              <a:t>Université</a:t>
            </a:r>
          </a:p>
          <a:p>
            <a:pPr algn="ctr"/>
            <a:endParaRPr lang="fr-BE" sz="800" b="1" u="sng" dirty="0">
              <a:solidFill>
                <a:srgbClr val="000099"/>
              </a:solidFill>
            </a:endParaRPr>
          </a:p>
          <a:p>
            <a:pPr algn="ctr"/>
            <a:r>
              <a:rPr lang="fr-BE" sz="2400" b="1" dirty="0" smtClean="0">
                <a:solidFill>
                  <a:srgbClr val="FF0000"/>
                </a:solidFill>
              </a:rPr>
              <a:t>ORAN 2</a:t>
            </a:r>
            <a:endParaRPr lang="fr-BE" sz="2400" b="1" dirty="0">
              <a:solidFill>
                <a:srgbClr val="FF0000"/>
              </a:solidFill>
            </a:endParaRPr>
          </a:p>
        </p:txBody>
      </p:sp>
    </p:spTree>
    <p:extLst>
      <p:ext uri="{BB962C8B-B14F-4D97-AF65-F5344CB8AC3E}">
        <p14:creationId xmlns:p14="http://schemas.microsoft.com/office/powerpoint/2010/main" val="1757197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ELECTROMECANIQUE </a:t>
            </a:r>
          </a:p>
          <a:p>
            <a:r>
              <a:rPr lang="fr-FR" sz="3600" dirty="0" smtClean="0"/>
              <a:t>(MAINTENANCE EN ELECTROMECANIQUE)</a:t>
            </a:r>
          </a:p>
        </p:txBody>
      </p:sp>
      <p:graphicFrame>
        <p:nvGraphicFramePr>
          <p:cNvPr id="6" name="Diagramme 5"/>
          <p:cNvGraphicFramePr/>
          <p:nvPr>
            <p:extLst>
              <p:ext uri="{D42A27DB-BD31-4B8C-83A1-F6EECF244321}">
                <p14:modId xmlns:p14="http://schemas.microsoft.com/office/powerpoint/2010/main" val="300341979"/>
              </p:ext>
            </p:extLst>
          </p:nvPr>
        </p:nvGraphicFramePr>
        <p:xfrm>
          <a:off x="755576" y="2311075"/>
          <a:ext cx="7920880" cy="391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755576" y="2060848"/>
            <a:ext cx="615553" cy="4388927"/>
          </a:xfrm>
          <a:prstGeom prst="rect">
            <a:avLst/>
          </a:prstGeom>
          <a:noFill/>
        </p:spPr>
        <p:txBody>
          <a:bodyPr vert="vert270" wrap="square" rtlCol="0">
            <a:spAutoFit/>
          </a:bodyPr>
          <a:lstStyle/>
          <a:p>
            <a:pPr algn="ctr"/>
            <a:r>
              <a:rPr lang="fr-FR" sz="2800" b="1" dirty="0" smtClean="0">
                <a:solidFill>
                  <a:schemeClr val="tx1">
                    <a:lumMod val="95000"/>
                    <a:lumOff val="5000"/>
                  </a:schemeClr>
                </a:solidFill>
              </a:rPr>
              <a:t>EMPLOYABILITE</a:t>
            </a:r>
            <a:endParaRPr lang="fr-FR" sz="2800" b="1" dirty="0">
              <a:solidFill>
                <a:schemeClr val="tx1">
                  <a:lumMod val="95000"/>
                  <a:lumOff val="5000"/>
                </a:schemeClr>
              </a:solidFill>
            </a:endParaRPr>
          </a:p>
        </p:txBody>
      </p:sp>
    </p:spTree>
    <p:extLst>
      <p:ext uri="{BB962C8B-B14F-4D97-AF65-F5344CB8AC3E}">
        <p14:creationId xmlns:p14="http://schemas.microsoft.com/office/powerpoint/2010/main" val="1536282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600200"/>
            <a:ext cx="8856984" cy="4997152"/>
          </a:xfrm>
        </p:spPr>
        <p:txBody>
          <a:bodyPr>
            <a:normAutofit lnSpcReduction="10000"/>
          </a:bodyPr>
          <a:lstStyle/>
          <a:p>
            <a:pPr marL="0" indent="0" algn="ctr">
              <a:buNone/>
            </a:pPr>
            <a:r>
              <a:rPr lang="fr-FR" sz="2400" b="1" u="sng" dirty="0" smtClean="0">
                <a:solidFill>
                  <a:srgbClr val="000099"/>
                </a:solidFill>
              </a:rPr>
              <a:t>SPÉCIFICITÉS</a:t>
            </a:r>
            <a:endParaRPr lang="fr-FR" sz="2400" b="1" u="sng" dirty="0" smtClean="0">
              <a:solidFill>
                <a:srgbClr val="000099"/>
              </a:solidFill>
            </a:endParaRPr>
          </a:p>
          <a:p>
            <a:pPr marL="0" indent="0" algn="ctr">
              <a:buNone/>
            </a:pPr>
            <a:endParaRPr lang="fr-FR" sz="2400" b="1" u="sng" dirty="0" smtClean="0">
              <a:solidFill>
                <a:srgbClr val="000099"/>
              </a:solidFill>
            </a:endParaRPr>
          </a:p>
          <a:p>
            <a:pPr marL="0" indent="0" algn="ctr">
              <a:buNone/>
            </a:pPr>
            <a:endParaRPr lang="fr-FR" sz="2400" b="1" u="sng" dirty="0" smtClean="0">
              <a:solidFill>
                <a:srgbClr val="000099"/>
              </a:solidFill>
            </a:endParaRPr>
          </a:p>
          <a:p>
            <a:pPr>
              <a:buFontTx/>
              <a:buChar char="-"/>
            </a:pPr>
            <a:r>
              <a:rPr lang="fr-FR" sz="2400" b="1" dirty="0" smtClean="0">
                <a:solidFill>
                  <a:srgbClr val="000099"/>
                </a:solidFill>
              </a:rPr>
              <a:t>42 ans d’existence</a:t>
            </a:r>
          </a:p>
          <a:p>
            <a:pPr algn="just">
              <a:buFontTx/>
              <a:buChar char="-"/>
            </a:pPr>
            <a:r>
              <a:rPr lang="fr-FR" sz="2400" b="1" dirty="0" smtClean="0">
                <a:solidFill>
                  <a:srgbClr val="000099"/>
                </a:solidFill>
              </a:rPr>
              <a:t>Faculté consacrée entièrement à la formation d’architectes et d’urbanistes</a:t>
            </a:r>
          </a:p>
          <a:p>
            <a:pPr algn="just">
              <a:buFontTx/>
              <a:buChar char="-"/>
            </a:pPr>
            <a:r>
              <a:rPr lang="fr-FR" sz="2400" b="1" dirty="0" smtClean="0">
                <a:solidFill>
                  <a:srgbClr val="000099"/>
                </a:solidFill>
              </a:rPr>
              <a:t>Bon encadrement: 184 enseignants dont 50 de rang magistral (Professeurs et Maîtres de Conférences A)</a:t>
            </a:r>
          </a:p>
          <a:p>
            <a:pPr>
              <a:buFontTx/>
              <a:buChar char="-"/>
            </a:pPr>
            <a:r>
              <a:rPr lang="fr-FR" sz="2400" b="1" dirty="0" smtClean="0">
                <a:solidFill>
                  <a:srgbClr val="000099"/>
                </a:solidFill>
              </a:rPr>
              <a:t>8 laboratoires de recherche </a:t>
            </a:r>
          </a:p>
          <a:p>
            <a:pPr>
              <a:buFontTx/>
              <a:buChar char="-"/>
            </a:pPr>
            <a:endParaRPr lang="fr-FR" sz="2400" b="1" dirty="0" smtClean="0">
              <a:solidFill>
                <a:srgbClr val="000099"/>
              </a:solidFill>
            </a:endParaRPr>
          </a:p>
          <a:p>
            <a:pPr marL="0" lvl="1" indent="0" algn="ctr">
              <a:buNone/>
            </a:pPr>
            <a:r>
              <a:rPr lang="fr-FR" sz="2400" b="1" u="sng" dirty="0" smtClean="0">
                <a:solidFill>
                  <a:srgbClr val="000099"/>
                </a:solidFill>
              </a:rPr>
              <a:t>Université</a:t>
            </a:r>
          </a:p>
          <a:p>
            <a:pPr marL="0" lvl="1" indent="0" algn="ctr">
              <a:buNone/>
            </a:pPr>
            <a:endParaRPr lang="fr-FR" sz="900" b="1" dirty="0" smtClean="0">
              <a:solidFill>
                <a:srgbClr val="FF0000"/>
              </a:solidFill>
            </a:endParaRPr>
          </a:p>
          <a:p>
            <a:pPr marL="0" lvl="1" indent="0" algn="ctr">
              <a:buNone/>
            </a:pPr>
            <a:r>
              <a:rPr lang="fr-FR" sz="2400" b="1" dirty="0" smtClean="0">
                <a:solidFill>
                  <a:srgbClr val="FF0000"/>
                </a:solidFill>
              </a:rPr>
              <a:t>CONSTANTINE </a:t>
            </a:r>
            <a:r>
              <a:rPr lang="fr-FR" sz="2400" b="1" dirty="0" smtClean="0">
                <a:solidFill>
                  <a:srgbClr val="FF0000"/>
                </a:solidFill>
              </a:rPr>
              <a:t>3</a:t>
            </a:r>
          </a:p>
          <a:p>
            <a:pPr marL="0" indent="0">
              <a:buNone/>
            </a:pPr>
            <a:endParaRPr lang="fr-FR" sz="2400" b="1" dirty="0" smtClean="0">
              <a:solidFill>
                <a:srgbClr val="FF0000"/>
              </a:solidFill>
            </a:endParaRPr>
          </a:p>
          <a:p>
            <a:pPr marL="0" indent="0" algn="ctr">
              <a:buNone/>
            </a:pPr>
            <a:endParaRPr lang="fr-FR" sz="2400" b="1" u="sng" dirty="0">
              <a:solidFill>
                <a:srgbClr val="000099"/>
              </a:solidFill>
            </a:endParaRPr>
          </a:p>
        </p:txBody>
      </p:sp>
      <p:sp>
        <p:nvSpPr>
          <p:cNvPr id="4" name="Titre 3"/>
          <p:cNvSpPr>
            <a:spLocks noGrp="1"/>
          </p:cNvSpPr>
          <p:nvPr>
            <p:ph type="title"/>
          </p:nvPr>
        </p:nvSpPr>
        <p:spPr>
          <a:xfrm>
            <a:off x="0" y="-27384"/>
            <a:ext cx="9144000" cy="1525722"/>
          </a:xfrm>
          <a:gradFill flip="none" rotWithShape="1">
            <a:gsLst>
              <a:gs pos="0">
                <a:srgbClr val="03D4A8"/>
              </a:gs>
              <a:gs pos="25000">
                <a:srgbClr val="21D6E0"/>
              </a:gs>
              <a:gs pos="75000">
                <a:srgbClr val="0087E6"/>
              </a:gs>
              <a:gs pos="100000">
                <a:srgbClr val="005CBF"/>
              </a:gs>
            </a:gsLst>
            <a:lin ang="16200000" scaled="1"/>
            <a:tileRect/>
          </a:gradFill>
        </p:spPr>
        <p:txBody>
          <a:bodyPr>
            <a:noAutofit/>
          </a:bodyPr>
          <a:lstStyle/>
          <a:p>
            <a:r>
              <a:rPr lang="fr-BE" sz="3600" dirty="0" smtClean="0"/>
              <a:t>ARCHITECTURE</a:t>
            </a:r>
            <a:br>
              <a:rPr lang="fr-BE" sz="3600" dirty="0" smtClean="0"/>
            </a:br>
            <a:r>
              <a:rPr lang="fr-BE" sz="3600" dirty="0" smtClean="0"/>
              <a:t>URBANISME</a:t>
            </a:r>
            <a:br>
              <a:rPr lang="fr-BE" sz="3600" dirty="0" smtClean="0"/>
            </a:br>
            <a:r>
              <a:rPr lang="fr-BE" sz="3600" dirty="0" smtClean="0"/>
              <a:t>MANAGEMENT DE PROJETS</a:t>
            </a:r>
            <a:endParaRPr lang="fr-BE" sz="36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ARCHITECTURE</a:t>
            </a:r>
          </a:p>
          <a:p>
            <a:r>
              <a:rPr lang="fr-FR" dirty="0" smtClean="0"/>
              <a:t>URBANISME</a:t>
            </a:r>
          </a:p>
          <a:p>
            <a:r>
              <a:rPr lang="fr-FR" dirty="0" smtClean="0"/>
              <a:t>MANAGEMENT DE PROJETS</a:t>
            </a:r>
            <a:endParaRPr lang="fr-FR" dirty="0"/>
          </a:p>
        </p:txBody>
      </p:sp>
    </p:spTree>
    <p:extLst>
      <p:ext uri="{BB962C8B-B14F-4D97-AF65-F5344CB8AC3E}">
        <p14:creationId xmlns:p14="http://schemas.microsoft.com/office/powerpoint/2010/main" val="30927530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496" y="1567333"/>
            <a:ext cx="9145016" cy="5290667"/>
          </a:xfrm>
        </p:spPr>
        <p:txBody>
          <a:bodyPr>
            <a:normAutofit fontScale="92500" lnSpcReduction="10000"/>
          </a:bodyPr>
          <a:lstStyle/>
          <a:p>
            <a:pPr marL="0" lvl="1" indent="0">
              <a:lnSpc>
                <a:spcPct val="110000"/>
              </a:lnSpc>
              <a:spcBef>
                <a:spcPts val="0"/>
              </a:spcBef>
              <a:buNone/>
            </a:pPr>
            <a:endParaRPr lang="fr-FR" sz="2600" b="1" spc="-300" dirty="0" smtClean="0">
              <a:solidFill>
                <a:srgbClr val="00B050"/>
              </a:solidFill>
              <a:latin typeface="+mj-lt"/>
            </a:endParaRPr>
          </a:p>
          <a:p>
            <a:pPr marL="0" lvl="1" indent="0" algn="ctr">
              <a:lnSpc>
                <a:spcPct val="110000"/>
              </a:lnSpc>
              <a:spcBef>
                <a:spcPts val="0"/>
              </a:spcBef>
              <a:buNone/>
            </a:pPr>
            <a:r>
              <a:rPr lang="fr-FR" sz="2600" b="1" u="sng" dirty="0" smtClean="0">
                <a:solidFill>
                  <a:schemeClr val="bg2">
                    <a:lumMod val="25000"/>
                  </a:schemeClr>
                </a:solidFill>
                <a:latin typeface="+mj-lt"/>
              </a:rPr>
              <a:t>FORMATIONS</a:t>
            </a:r>
            <a:r>
              <a:rPr lang="fr-FR" sz="2400" b="1" dirty="0" smtClean="0">
                <a:solidFill>
                  <a:schemeClr val="bg2">
                    <a:lumMod val="25000"/>
                  </a:schemeClr>
                </a:solidFill>
                <a:latin typeface="+mj-lt"/>
              </a:rPr>
              <a:t>   </a:t>
            </a:r>
          </a:p>
          <a:p>
            <a:pPr marL="0" lvl="1" indent="0" algn="ctr">
              <a:lnSpc>
                <a:spcPct val="110000"/>
              </a:lnSpc>
              <a:spcBef>
                <a:spcPts val="0"/>
              </a:spcBef>
              <a:buNone/>
            </a:pPr>
            <a:r>
              <a:rPr lang="fr-FR" sz="2400" b="1" dirty="0" smtClean="0">
                <a:solidFill>
                  <a:schemeClr val="bg2">
                    <a:lumMod val="25000"/>
                  </a:schemeClr>
                </a:solidFill>
                <a:latin typeface="+mj-lt"/>
              </a:rPr>
              <a:t>M</a:t>
            </a:r>
            <a:r>
              <a:rPr lang="fr-FR" sz="2600" b="1" dirty="0" smtClean="0">
                <a:solidFill>
                  <a:schemeClr val="bg2">
                    <a:lumMod val="25000"/>
                  </a:schemeClr>
                </a:solidFill>
                <a:latin typeface="+mj-lt"/>
              </a:rPr>
              <a:t>asters et Doctorats</a:t>
            </a:r>
            <a:r>
              <a:rPr lang="fr-FR" sz="2400" b="1" u="sng" dirty="0" smtClean="0">
                <a:solidFill>
                  <a:schemeClr val="bg2">
                    <a:lumMod val="25000"/>
                  </a:schemeClr>
                </a:solidFill>
                <a:latin typeface="+mj-lt"/>
              </a:rPr>
              <a:t> </a:t>
            </a:r>
          </a:p>
          <a:p>
            <a:pPr marL="0" lvl="1" indent="0">
              <a:lnSpc>
                <a:spcPct val="110000"/>
              </a:lnSpc>
              <a:spcBef>
                <a:spcPts val="0"/>
              </a:spcBef>
              <a:buNone/>
            </a:pPr>
            <a:r>
              <a:rPr lang="fr-FR" sz="2400" b="1" spc="-300" dirty="0" smtClean="0">
                <a:solidFill>
                  <a:schemeClr val="bg2">
                    <a:lumMod val="25000"/>
                  </a:schemeClr>
                </a:solidFill>
                <a:latin typeface="+mj-lt"/>
              </a:rPr>
              <a:t>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rPr>
              <a:t>Architecture durable et énergie verte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rPr>
              <a:t>Conception architecturale et environnement urbain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rPr>
              <a:t>Design urbain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rPr>
              <a:t>Maitrise d’ouvrage architecturale et urbaine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rPr>
              <a:t>Réhabilitation durable du patrimoine architecturale et environnement urbain </a:t>
            </a:r>
            <a:endParaRPr lang="fr-FR" sz="2400" b="1" dirty="0">
              <a:solidFill>
                <a:schemeClr val="bg2">
                  <a:lumMod val="25000"/>
                </a:schemeClr>
              </a:solidFill>
            </a:endParaRP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latin typeface="Calibri" panose="020F0502020204030204" pitchFamily="34" charset="0"/>
              </a:rPr>
              <a:t>Urbanisme opérationnel</a:t>
            </a:r>
            <a:r>
              <a:rPr lang="fr-FR" sz="2400" b="1" dirty="0" smtClean="0">
                <a:solidFill>
                  <a:schemeClr val="bg2">
                    <a:lumMod val="25000"/>
                  </a:schemeClr>
                </a:solidFill>
                <a:latin typeface="+mj-lt"/>
              </a:rPr>
              <a:t> </a:t>
            </a:r>
            <a:endParaRPr lang="fr-FR" sz="2400" b="1" spc="-300" dirty="0">
              <a:solidFill>
                <a:schemeClr val="bg2">
                  <a:lumMod val="25000"/>
                </a:schemeClr>
              </a:solidFill>
              <a:latin typeface="+mj-lt"/>
            </a:endParaRP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latin typeface="+mj-lt"/>
              </a:rPr>
              <a:t>Urbanisme pour l’architecture</a:t>
            </a:r>
            <a:endParaRPr lang="fr-FR" sz="2400" b="1" dirty="0">
              <a:solidFill>
                <a:schemeClr val="bg2">
                  <a:lumMod val="25000"/>
                </a:schemeClr>
              </a:solidFill>
              <a:latin typeface="+mj-lt"/>
            </a:endParaRP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latin typeface="+mj-lt"/>
              </a:rPr>
              <a:t>Mangement de projets </a:t>
            </a:r>
          </a:p>
          <a:p>
            <a:pPr marL="342900" lvl="1" indent="-342900" algn="ctr">
              <a:lnSpc>
                <a:spcPct val="110000"/>
              </a:lnSpc>
              <a:spcBef>
                <a:spcPts val="0"/>
              </a:spcBef>
              <a:buFont typeface="Wingdings" panose="05000000000000000000" pitchFamily="2" charset="2"/>
              <a:buChar char="Ø"/>
            </a:pPr>
            <a:r>
              <a:rPr lang="fr-FR" sz="2400" b="1" dirty="0" smtClean="0">
                <a:solidFill>
                  <a:schemeClr val="bg2">
                    <a:lumMod val="25000"/>
                  </a:schemeClr>
                </a:solidFill>
                <a:latin typeface="+mj-lt"/>
              </a:rPr>
              <a:t>Conduite opérationnelle des projets</a:t>
            </a:r>
            <a:r>
              <a:rPr lang="fr-FR" sz="2400" b="1" u="sng" dirty="0" smtClean="0">
                <a:solidFill>
                  <a:schemeClr val="bg2">
                    <a:lumMod val="25000"/>
                  </a:schemeClr>
                </a:solidFill>
                <a:latin typeface="+mj-lt"/>
              </a:rPr>
              <a:t> </a:t>
            </a:r>
            <a:endParaRPr lang="fr-FR" sz="2400" u="sng" dirty="0">
              <a:solidFill>
                <a:schemeClr val="bg2">
                  <a:lumMod val="25000"/>
                </a:schemeClr>
              </a:solidFill>
              <a:latin typeface="+mj-lt"/>
            </a:endParaRPr>
          </a:p>
        </p:txBody>
      </p:sp>
      <p:sp>
        <p:nvSpPr>
          <p:cNvPr id="6" name="Titre 3"/>
          <p:cNvSpPr>
            <a:spLocks noGrp="1"/>
          </p:cNvSpPr>
          <p:nvPr>
            <p:ph type="title"/>
          </p:nvPr>
        </p:nvSpPr>
        <p:spPr>
          <a:xfrm>
            <a:off x="0" y="-28706"/>
            <a:ext cx="9144000" cy="1525722"/>
          </a:xfrm>
          <a:gradFill flip="none" rotWithShape="1">
            <a:gsLst>
              <a:gs pos="0">
                <a:srgbClr val="03D4A8"/>
              </a:gs>
              <a:gs pos="25000">
                <a:srgbClr val="21D6E0"/>
              </a:gs>
              <a:gs pos="75000">
                <a:srgbClr val="0087E6"/>
              </a:gs>
              <a:gs pos="100000">
                <a:srgbClr val="005CBF"/>
              </a:gs>
            </a:gsLst>
            <a:lin ang="16200000" scaled="1"/>
            <a:tileRect/>
          </a:gradFill>
        </p:spPr>
        <p:txBody>
          <a:bodyPr>
            <a:noAutofit/>
          </a:bodyPr>
          <a:lstStyle/>
          <a:p>
            <a:r>
              <a:rPr lang="fr-BE" sz="3600" dirty="0" smtClean="0"/>
              <a:t>ARCHITECTURE</a:t>
            </a:r>
            <a:br>
              <a:rPr lang="fr-BE" sz="3600" dirty="0" smtClean="0"/>
            </a:br>
            <a:r>
              <a:rPr lang="fr-BE" sz="3600" dirty="0" smtClean="0"/>
              <a:t>URBANISME</a:t>
            </a:r>
            <a:br>
              <a:rPr lang="fr-BE" sz="3600" dirty="0" smtClean="0"/>
            </a:br>
            <a:r>
              <a:rPr lang="fr-BE" sz="3600" dirty="0" smtClean="0"/>
              <a:t>MANAGEMENT DE PROJETS</a:t>
            </a:r>
            <a:endParaRPr lang="fr-BE" sz="3600"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ARCHITECTURE</a:t>
            </a:r>
          </a:p>
          <a:p>
            <a:r>
              <a:rPr lang="fr-FR" dirty="0" smtClean="0"/>
              <a:t>URBANISME</a:t>
            </a:r>
          </a:p>
          <a:p>
            <a:r>
              <a:rPr lang="fr-FR" dirty="0" smtClean="0"/>
              <a:t>MANAGEMENT DE PROJETS</a:t>
            </a:r>
            <a:endParaRPr lang="fr-FR" dirty="0"/>
          </a:p>
        </p:txBody>
      </p:sp>
    </p:spTree>
    <p:extLst>
      <p:ext uri="{BB962C8B-B14F-4D97-AF65-F5344CB8AC3E}">
        <p14:creationId xmlns:p14="http://schemas.microsoft.com/office/powerpoint/2010/main" val="38641279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e 7"/>
          <p:cNvGrpSpPr/>
          <p:nvPr/>
        </p:nvGrpSpPr>
        <p:grpSpPr>
          <a:xfrm>
            <a:off x="1043608" y="1916832"/>
            <a:ext cx="7008440" cy="4352032"/>
            <a:chOff x="1043608" y="2101304"/>
            <a:chExt cx="7008440" cy="4352032"/>
          </a:xfrm>
        </p:grpSpPr>
        <p:graphicFrame>
          <p:nvGraphicFramePr>
            <p:cNvPr id="5" name="Diagramme 4"/>
            <p:cNvGraphicFramePr/>
            <p:nvPr>
              <p:extLst>
                <p:ext uri="{D42A27DB-BD31-4B8C-83A1-F6EECF244321}">
                  <p14:modId xmlns:p14="http://schemas.microsoft.com/office/powerpoint/2010/main" val="781554010"/>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chemeClr val="accent2">
                      <a:lumMod val="75000"/>
                    </a:schemeClr>
                  </a:solidFill>
                </a:rPr>
                <a:t>EMPLOYABILITE</a:t>
              </a:r>
              <a:endParaRPr lang="fr-FR" sz="4000" b="1" dirty="0">
                <a:solidFill>
                  <a:schemeClr val="accent2">
                    <a:lumMod val="75000"/>
                  </a:schemeClr>
                </a:solidFill>
              </a:endParaRPr>
            </a:p>
          </p:txBody>
        </p:sp>
      </p:grpSp>
      <p:sp>
        <p:nvSpPr>
          <p:cNvPr id="7" name="Titre 3"/>
          <p:cNvSpPr>
            <a:spLocks noGrp="1"/>
          </p:cNvSpPr>
          <p:nvPr>
            <p:ph type="title"/>
          </p:nvPr>
        </p:nvSpPr>
        <p:spPr>
          <a:xfrm>
            <a:off x="0" y="-40938"/>
            <a:ext cx="9144000" cy="1525722"/>
          </a:xfrm>
          <a:gradFill flip="none" rotWithShape="1">
            <a:gsLst>
              <a:gs pos="0">
                <a:srgbClr val="03D4A8"/>
              </a:gs>
              <a:gs pos="25000">
                <a:srgbClr val="21D6E0"/>
              </a:gs>
              <a:gs pos="75000">
                <a:srgbClr val="0087E6"/>
              </a:gs>
              <a:gs pos="100000">
                <a:srgbClr val="005CBF"/>
              </a:gs>
            </a:gsLst>
            <a:lin ang="16200000" scaled="1"/>
            <a:tileRect/>
          </a:gradFill>
        </p:spPr>
        <p:txBody>
          <a:bodyPr>
            <a:noAutofit/>
          </a:bodyPr>
          <a:lstStyle/>
          <a:p>
            <a:r>
              <a:rPr lang="fr-BE" sz="3600" dirty="0" smtClean="0"/>
              <a:t>ARCHITECTURE</a:t>
            </a:r>
            <a:br>
              <a:rPr lang="fr-BE" sz="3600" dirty="0" smtClean="0"/>
            </a:br>
            <a:r>
              <a:rPr lang="fr-BE" sz="3600" dirty="0" smtClean="0"/>
              <a:t>URBANISME</a:t>
            </a:r>
            <a:br>
              <a:rPr lang="fr-BE" sz="3600" dirty="0" smtClean="0"/>
            </a:br>
            <a:r>
              <a:rPr lang="fr-BE" sz="3600" dirty="0" smtClean="0"/>
              <a:t>MANAGEMENT DE PROJETS</a:t>
            </a:r>
            <a:endParaRPr lang="fr-BE" sz="3600" dirty="0"/>
          </a:p>
        </p:txBody>
      </p:sp>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08" y="-27384"/>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5"/>
          <p:cNvSpPr txBox="1">
            <a:spLocks/>
          </p:cNvSpPr>
          <p:nvPr/>
        </p:nvSpPr>
        <p:spPr>
          <a:xfrm>
            <a:off x="-22209" y="-27384"/>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ARCHITECTURE</a:t>
            </a:r>
          </a:p>
          <a:p>
            <a:r>
              <a:rPr lang="fr-FR" dirty="0" smtClean="0"/>
              <a:t>URBANISME</a:t>
            </a:r>
          </a:p>
          <a:p>
            <a:r>
              <a:rPr lang="fr-FR" dirty="0" smtClean="0"/>
              <a:t>MANAGEMENT DE PROJETS</a:t>
            </a:r>
            <a:endParaRPr lang="fr-FR" dirty="0"/>
          </a:p>
        </p:txBody>
      </p:sp>
    </p:spTree>
    <p:extLst>
      <p:ext uri="{BB962C8B-B14F-4D97-AF65-F5344CB8AC3E}">
        <p14:creationId xmlns:p14="http://schemas.microsoft.com/office/powerpoint/2010/main" val="2468138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graphicFrame>
        <p:nvGraphicFramePr>
          <p:cNvPr id="5" name="Diagramme 4"/>
          <p:cNvGraphicFramePr/>
          <p:nvPr>
            <p:extLst>
              <p:ext uri="{D42A27DB-BD31-4B8C-83A1-F6EECF244321}">
                <p14:modId xmlns:p14="http://schemas.microsoft.com/office/powerpoint/2010/main" val="2653570659"/>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GENIE MARITIME</a:t>
            </a:r>
            <a:endParaRPr lang="fr-FR" dirty="0"/>
          </a:p>
        </p:txBody>
      </p:sp>
    </p:spTree>
    <p:extLst>
      <p:ext uri="{BB962C8B-B14F-4D97-AF65-F5344CB8AC3E}">
        <p14:creationId xmlns:p14="http://schemas.microsoft.com/office/powerpoint/2010/main" val="3813663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9174" y="1628800"/>
            <a:ext cx="9036496" cy="5229200"/>
          </a:xfrm>
        </p:spPr>
        <p:txBody>
          <a:bodyPr>
            <a:normAutofit fontScale="77500" lnSpcReduction="20000"/>
          </a:bodyPr>
          <a:lstStyle/>
          <a:p>
            <a:pPr marL="179388" lvl="1" indent="0" algn="ctr">
              <a:buNone/>
            </a:pPr>
            <a:endParaRPr lang="fr-FR" sz="2400" b="1" u="sng" dirty="0" smtClean="0">
              <a:solidFill>
                <a:srgbClr val="000099"/>
              </a:solidFill>
            </a:endParaRPr>
          </a:p>
          <a:p>
            <a:pPr marL="179388" lvl="1" indent="0" algn="ctr">
              <a:buNone/>
            </a:pPr>
            <a:r>
              <a:rPr lang="fr-FR" sz="3400" b="1" u="sng" dirty="0" smtClean="0">
                <a:solidFill>
                  <a:srgbClr val="000099"/>
                </a:solidFill>
              </a:rPr>
              <a:t>SPÉCIFICITÉS</a:t>
            </a:r>
          </a:p>
          <a:p>
            <a:pPr marL="179388" lvl="1" indent="0" algn="ctr">
              <a:buNone/>
            </a:pPr>
            <a:r>
              <a:rPr lang="fr-FR" sz="2400" b="1" dirty="0" smtClean="0">
                <a:solidFill>
                  <a:srgbClr val="000099"/>
                </a:solidFill>
              </a:rPr>
              <a:t> </a:t>
            </a:r>
          </a:p>
          <a:p>
            <a:pPr marL="179388" lvl="1" indent="0">
              <a:lnSpc>
                <a:spcPct val="170000"/>
              </a:lnSpc>
              <a:buNone/>
            </a:pPr>
            <a:r>
              <a:rPr lang="fr-FR" sz="3100" b="1" dirty="0" smtClean="0">
                <a:solidFill>
                  <a:srgbClr val="000099"/>
                </a:solidFill>
              </a:rPr>
              <a:t>- Formation accompagnant </a:t>
            </a:r>
            <a:r>
              <a:rPr lang="fr-FR" sz="3100" b="1" dirty="0">
                <a:solidFill>
                  <a:srgbClr val="000099"/>
                </a:solidFill>
              </a:rPr>
              <a:t>le développement de l’activité maritime avec toutes ces variantes, </a:t>
            </a:r>
            <a:r>
              <a:rPr lang="fr-FR" sz="3100" b="1" dirty="0" smtClean="0">
                <a:solidFill>
                  <a:srgbClr val="000099"/>
                </a:solidFill>
              </a:rPr>
              <a:t>à </a:t>
            </a:r>
            <a:r>
              <a:rPr lang="fr-FR" sz="3100" b="1" dirty="0">
                <a:solidFill>
                  <a:srgbClr val="000099"/>
                </a:solidFill>
              </a:rPr>
              <a:t>travers l’adaptation </a:t>
            </a:r>
            <a:r>
              <a:rPr lang="fr-FR" sz="3100" b="1" dirty="0" smtClean="0">
                <a:solidFill>
                  <a:srgbClr val="000099"/>
                </a:solidFill>
              </a:rPr>
              <a:t>des programmes </a:t>
            </a:r>
            <a:r>
              <a:rPr lang="fr-FR" sz="3100" b="1" dirty="0">
                <a:solidFill>
                  <a:srgbClr val="000099"/>
                </a:solidFill>
              </a:rPr>
              <a:t>licences et master selon les besoins que vont </a:t>
            </a:r>
            <a:r>
              <a:rPr lang="fr-FR" sz="3100" b="1" dirty="0" smtClean="0">
                <a:solidFill>
                  <a:srgbClr val="000099"/>
                </a:solidFill>
              </a:rPr>
              <a:t>générer </a:t>
            </a:r>
            <a:r>
              <a:rPr lang="fr-FR" sz="3100" b="1" dirty="0">
                <a:solidFill>
                  <a:srgbClr val="000099"/>
                </a:solidFill>
              </a:rPr>
              <a:t>l</a:t>
            </a:r>
            <a:r>
              <a:rPr lang="fr-FR" sz="3100" b="1" dirty="0" smtClean="0">
                <a:solidFill>
                  <a:srgbClr val="000099"/>
                </a:solidFill>
              </a:rPr>
              <a:t>es </a:t>
            </a:r>
            <a:r>
              <a:rPr lang="fr-FR" sz="3100" b="1" dirty="0">
                <a:solidFill>
                  <a:srgbClr val="000099"/>
                </a:solidFill>
              </a:rPr>
              <a:t>plans de modernisation et </a:t>
            </a:r>
            <a:r>
              <a:rPr lang="fr-FR" sz="3100" b="1" dirty="0" smtClean="0">
                <a:solidFill>
                  <a:srgbClr val="000099"/>
                </a:solidFill>
              </a:rPr>
              <a:t>développement .</a:t>
            </a:r>
            <a:endParaRPr lang="fr-BE" sz="3100" b="1" dirty="0">
              <a:solidFill>
                <a:srgbClr val="000099"/>
              </a:solidFill>
            </a:endParaRPr>
          </a:p>
          <a:p>
            <a:pPr marL="179388" lvl="1" indent="0">
              <a:buNone/>
            </a:pPr>
            <a:endParaRPr lang="fr-FR" sz="3100" b="1" dirty="0">
              <a:solidFill>
                <a:srgbClr val="000099"/>
              </a:solidFill>
            </a:endParaRPr>
          </a:p>
          <a:p>
            <a:pPr marL="179388" lvl="1" indent="0">
              <a:buNone/>
            </a:pPr>
            <a:endParaRPr lang="fr-FR" sz="2400" b="1" dirty="0">
              <a:solidFill>
                <a:srgbClr val="000099"/>
              </a:solidFill>
            </a:endParaRPr>
          </a:p>
          <a:p>
            <a:pPr marL="179388" lvl="1" indent="0">
              <a:buNone/>
            </a:pPr>
            <a:endParaRPr lang="fr-FR" sz="3400" b="1" dirty="0">
              <a:solidFill>
                <a:srgbClr val="000099"/>
              </a:solidFill>
            </a:endParaRPr>
          </a:p>
          <a:p>
            <a:pPr marL="179388" lvl="1" indent="0" algn="ctr">
              <a:buNone/>
            </a:pPr>
            <a:r>
              <a:rPr lang="fr-FR" sz="3400" b="1" u="sng" dirty="0" smtClean="0">
                <a:solidFill>
                  <a:srgbClr val="000099"/>
                </a:solidFill>
              </a:rPr>
              <a:t>Université</a:t>
            </a:r>
            <a:endParaRPr lang="fr-FR" sz="3400" b="1" dirty="0" smtClean="0">
              <a:solidFill>
                <a:srgbClr val="000099"/>
              </a:solidFill>
            </a:endParaRPr>
          </a:p>
          <a:p>
            <a:pPr marL="179388" lvl="1" indent="0" algn="ctr">
              <a:buNone/>
            </a:pPr>
            <a:r>
              <a:rPr lang="fr-FR" sz="3400" b="1" dirty="0" smtClean="0">
                <a:solidFill>
                  <a:srgbClr val="FF0000"/>
                </a:solidFill>
              </a:rPr>
              <a:t>  USTO</a:t>
            </a:r>
            <a:endParaRPr lang="fr-FR" sz="3400" b="1" u="sng" dirty="0" smtClean="0">
              <a:solidFill>
                <a:srgbClr val="FF0000"/>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a:spLocks noGrp="1"/>
          </p:cNvSpPr>
          <p:nvPr>
            <p:ph type="title"/>
          </p:nvPr>
        </p:nvSpPr>
        <p:spPr>
          <a:xfrm>
            <a:off x="-22209" y="0"/>
            <a:ext cx="9137193" cy="1525722"/>
          </a:xfrm>
        </p:spPr>
        <p:txBody>
          <a:bodyPr/>
          <a:lstStyle/>
          <a:p>
            <a:r>
              <a:rPr lang="fr-FR" dirty="0" smtClean="0"/>
              <a:t>GENIE MARITIME</a:t>
            </a:r>
            <a:endParaRPr lang="fr-FR" dirty="0"/>
          </a:p>
        </p:txBody>
      </p:sp>
    </p:spTree>
    <p:extLst>
      <p:ext uri="{BB962C8B-B14F-4D97-AF65-F5344CB8AC3E}">
        <p14:creationId xmlns:p14="http://schemas.microsoft.com/office/powerpoint/2010/main" val="3522736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00808"/>
            <a:ext cx="9144000" cy="1006429"/>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endParaRPr lang="fr-FR" sz="2400" b="1" dirty="0" smtClean="0">
              <a:solidFill>
                <a:srgbClr val="0070C0"/>
              </a:solidFill>
            </a:endParaRPr>
          </a:p>
          <a:p>
            <a:pPr marL="0" lvl="1" indent="0">
              <a:lnSpc>
                <a:spcPct val="110000"/>
              </a:lnSpc>
              <a:spcBef>
                <a:spcPts val="0"/>
              </a:spcBef>
              <a:buNone/>
            </a:pPr>
            <a:r>
              <a:rPr lang="fr-FR" sz="2800" b="1" dirty="0" smtClean="0">
                <a:solidFill>
                  <a:srgbClr val="0070C0"/>
                </a:solidFill>
              </a:rPr>
              <a:t>                   Licences                                             Masters</a:t>
            </a:r>
            <a:r>
              <a:rPr lang="fr-FR" sz="2800" b="1" u="sng" dirty="0" smtClean="0">
                <a:solidFill>
                  <a:srgbClr val="0070C0"/>
                </a:solidFill>
              </a:rPr>
              <a:t> </a:t>
            </a:r>
            <a:endParaRPr lang="fr-FR" sz="2800" b="1" u="sng" dirty="0">
              <a:solidFill>
                <a:srgbClr val="0070C0"/>
              </a:solidFill>
            </a:endParaRPr>
          </a:p>
        </p:txBody>
      </p:sp>
      <p:graphicFrame>
        <p:nvGraphicFramePr>
          <p:cNvPr id="6" name="Diagramme 5"/>
          <p:cNvGraphicFramePr/>
          <p:nvPr>
            <p:extLst>
              <p:ext uri="{D42A27DB-BD31-4B8C-83A1-F6EECF244321}">
                <p14:modId xmlns:p14="http://schemas.microsoft.com/office/powerpoint/2010/main" val="1375883535"/>
              </p:ext>
            </p:extLst>
          </p:nvPr>
        </p:nvGraphicFramePr>
        <p:xfrm>
          <a:off x="516980" y="2636912"/>
          <a:ext cx="36949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e 6"/>
          <p:cNvGraphicFramePr/>
          <p:nvPr>
            <p:extLst>
              <p:ext uri="{D42A27DB-BD31-4B8C-83A1-F6EECF244321}">
                <p14:modId xmlns:p14="http://schemas.microsoft.com/office/powerpoint/2010/main" val="1139818298"/>
              </p:ext>
            </p:extLst>
          </p:nvPr>
        </p:nvGraphicFramePr>
        <p:xfrm>
          <a:off x="4788024" y="2780928"/>
          <a:ext cx="3672408" cy="3703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itre 2"/>
          <p:cNvSpPr>
            <a:spLocks noGrp="1"/>
          </p:cNvSpPr>
          <p:nvPr>
            <p:ph type="title"/>
          </p:nvPr>
        </p:nvSpPr>
        <p:spPr/>
        <p:txBody>
          <a:bodyPr/>
          <a:lstStyle/>
          <a:p>
            <a:endParaRPr lang="fr-FR"/>
          </a:p>
        </p:txBody>
      </p:sp>
      <p:sp>
        <p:nvSpPr>
          <p:cNvPr id="8" name="Titre 1"/>
          <p:cNvSpPr txBox="1">
            <a:spLocks/>
          </p:cNvSpPr>
          <p:nvPr/>
        </p:nvSpPr>
        <p:spPr>
          <a:xfrm>
            <a:off x="6807" y="-27384"/>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AERONAUTIQUE</a:t>
            </a:r>
            <a:endParaRPr lang="fr-FR" dirty="0"/>
          </a:p>
        </p:txBody>
      </p:sp>
      <p:pic>
        <p:nvPicPr>
          <p:cNvPr id="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AERONAUTIQUE</a:t>
            </a:r>
          </a:p>
        </p:txBody>
      </p:sp>
    </p:spTree>
    <p:extLst>
      <p:ext uri="{BB962C8B-B14F-4D97-AF65-F5344CB8AC3E}">
        <p14:creationId xmlns:p14="http://schemas.microsoft.com/office/powerpoint/2010/main" val="17271661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313119882"/>
              </p:ext>
            </p:extLst>
          </p:nvPr>
        </p:nvGraphicFramePr>
        <p:xfrm>
          <a:off x="516980" y="2348880"/>
          <a:ext cx="39830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p:cNvGraphicFramePr/>
          <p:nvPr>
            <p:extLst>
              <p:ext uri="{D42A27DB-BD31-4B8C-83A1-F6EECF244321}">
                <p14:modId xmlns:p14="http://schemas.microsoft.com/office/powerpoint/2010/main" val="3381842019"/>
              </p:ext>
            </p:extLst>
          </p:nvPr>
        </p:nvGraphicFramePr>
        <p:xfrm>
          <a:off x="4788024" y="2420888"/>
          <a:ext cx="3983012"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angle 5"/>
          <p:cNvSpPr/>
          <p:nvPr/>
        </p:nvSpPr>
        <p:spPr>
          <a:xfrm>
            <a:off x="108520" y="1694468"/>
            <a:ext cx="9144000" cy="510396"/>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r>
              <a:rPr lang="fr-FR" sz="2400" b="1" dirty="0" smtClean="0">
                <a:solidFill>
                  <a:srgbClr val="0070C0"/>
                </a:solidFill>
              </a:rPr>
              <a:t>          </a:t>
            </a:r>
          </a:p>
        </p:txBody>
      </p:sp>
      <p:pic>
        <p:nvPicPr>
          <p:cNvPr id="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008"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a:spLocks noGrp="1"/>
          </p:cNvSpPr>
          <p:nvPr>
            <p:ph type="title"/>
          </p:nvPr>
        </p:nvSpPr>
        <p:spPr>
          <a:xfrm>
            <a:off x="-22209" y="0"/>
            <a:ext cx="9137193" cy="1525722"/>
          </a:xfrm>
        </p:spPr>
        <p:txBody>
          <a:bodyPr/>
          <a:lstStyle/>
          <a:p>
            <a:r>
              <a:rPr lang="fr-FR" dirty="0" smtClean="0"/>
              <a:t>GENIE MARITIME</a:t>
            </a:r>
            <a:endParaRPr lang="fr-FR" dirty="0"/>
          </a:p>
        </p:txBody>
      </p:sp>
    </p:spTree>
    <p:extLst>
      <p:ext uri="{BB962C8B-B14F-4D97-AF65-F5344CB8AC3E}">
        <p14:creationId xmlns:p14="http://schemas.microsoft.com/office/powerpoint/2010/main" val="2266664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txBox="1">
            <a:spLocks/>
          </p:cNvSpPr>
          <p:nvPr/>
        </p:nvSpPr>
        <p:spPr>
          <a:xfrm>
            <a:off x="0" y="0"/>
            <a:ext cx="9144000" cy="1628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SCIENCES DE LA MATIERE </a:t>
            </a:r>
            <a:br>
              <a:rPr lang="fr-BE" smtClean="0"/>
            </a:br>
            <a:r>
              <a:rPr lang="fr-BE" sz="3200" smtClean="0"/>
              <a:t>(Physique, Chimie)</a:t>
            </a:r>
            <a:endParaRPr lang="fr-BE" dirty="0"/>
          </a:p>
        </p:txBody>
      </p:sp>
      <p:sp>
        <p:nvSpPr>
          <p:cNvPr id="8" name="Rectangle 7"/>
          <p:cNvSpPr/>
          <p:nvPr/>
        </p:nvSpPr>
        <p:spPr>
          <a:xfrm>
            <a:off x="179512" y="1268760"/>
            <a:ext cx="8712968" cy="5016758"/>
          </a:xfrm>
          <a:prstGeom prst="rect">
            <a:avLst/>
          </a:prstGeom>
        </p:spPr>
        <p:txBody>
          <a:bodyPr wrap="square">
            <a:spAutoFit/>
          </a:bodyPr>
          <a:lstStyle/>
          <a:p>
            <a:pPr algn="ctr"/>
            <a:endParaRPr lang="fr-FR" sz="2400" b="1" u="sng" dirty="0" smtClean="0">
              <a:solidFill>
                <a:srgbClr val="000099"/>
              </a:solidFill>
            </a:endParaRPr>
          </a:p>
          <a:p>
            <a:pPr algn="ctr"/>
            <a:endParaRPr lang="fr-FR" sz="2400" b="1" u="sng" dirty="0" smtClean="0">
              <a:solidFill>
                <a:srgbClr val="000099"/>
              </a:solidFill>
            </a:endParaRPr>
          </a:p>
          <a:p>
            <a:pPr algn="ctr"/>
            <a:r>
              <a:rPr lang="fr-FR" sz="2400" b="1" u="sng" dirty="0" smtClean="0">
                <a:solidFill>
                  <a:srgbClr val="000099"/>
                </a:solidFill>
              </a:rPr>
              <a:t>SPÉCIFICITÉS</a:t>
            </a:r>
            <a:endParaRPr lang="fr-FR" sz="2400" b="1" u="sng" dirty="0">
              <a:solidFill>
                <a:srgbClr val="000099"/>
              </a:solidFill>
            </a:endParaRPr>
          </a:p>
          <a:p>
            <a:pPr algn="ctr"/>
            <a:endParaRPr lang="fr-FR" sz="2400" b="1" u="sng" dirty="0" smtClean="0">
              <a:solidFill>
                <a:srgbClr val="000099"/>
              </a:solidFill>
            </a:endParaRPr>
          </a:p>
          <a:p>
            <a:pPr algn="ctr"/>
            <a:endParaRPr lang="fr-FR" sz="2400" b="1" u="sng" dirty="0">
              <a:solidFill>
                <a:srgbClr val="000099"/>
              </a:solidFill>
            </a:endParaRPr>
          </a:p>
          <a:p>
            <a:pPr marL="342900" indent="-342900" algn="just">
              <a:buFontTx/>
              <a:buChar char="-"/>
            </a:pPr>
            <a:r>
              <a:rPr lang="fr-BE" sz="2400" b="1" dirty="0">
                <a:solidFill>
                  <a:srgbClr val="000099"/>
                </a:solidFill>
              </a:rPr>
              <a:t>Formations en chimie, en physique-mathématiques et en physique-énergétique,  permettent de répondre aux besoins grandissant du secteur socio-économique en cadres hautement qualifiés</a:t>
            </a:r>
            <a:r>
              <a:rPr lang="fr-BE" sz="2400" b="1" dirty="0" smtClean="0">
                <a:solidFill>
                  <a:srgbClr val="000099"/>
                </a:solidFill>
              </a:rPr>
              <a:t>.</a:t>
            </a:r>
          </a:p>
          <a:p>
            <a:pPr marL="342900" indent="-342900" algn="just">
              <a:buFontTx/>
              <a:buChar char="-"/>
            </a:pPr>
            <a:endParaRPr lang="fr-BE" sz="2400" b="1" dirty="0" smtClean="0">
              <a:solidFill>
                <a:srgbClr val="000099"/>
              </a:solidFill>
            </a:endParaRPr>
          </a:p>
          <a:p>
            <a:pPr marL="342900" indent="-342900" algn="just">
              <a:buFontTx/>
              <a:buChar char="-"/>
            </a:pPr>
            <a:endParaRPr lang="fr-BE" sz="2400" b="1" dirty="0" smtClean="0">
              <a:solidFill>
                <a:srgbClr val="000099"/>
              </a:solidFill>
            </a:endParaRPr>
          </a:p>
          <a:p>
            <a:pPr algn="ctr"/>
            <a:r>
              <a:rPr lang="fr-BE" sz="2400" b="1" u="sng" dirty="0" smtClean="0">
                <a:solidFill>
                  <a:srgbClr val="000099"/>
                </a:solidFill>
              </a:rPr>
              <a:t>Université</a:t>
            </a:r>
          </a:p>
          <a:p>
            <a:pPr algn="ctr"/>
            <a:endParaRPr lang="fr-BE" sz="800" b="1" u="sng" dirty="0" smtClean="0">
              <a:solidFill>
                <a:srgbClr val="000099"/>
              </a:solidFill>
            </a:endParaRPr>
          </a:p>
          <a:p>
            <a:pPr algn="ctr"/>
            <a:r>
              <a:rPr lang="fr-BE" sz="2400" b="1" dirty="0" smtClean="0">
                <a:solidFill>
                  <a:srgbClr val="FF0000"/>
                </a:solidFill>
              </a:rPr>
              <a:t>USTHB</a:t>
            </a:r>
          </a:p>
        </p:txBody>
      </p:sp>
    </p:spTree>
    <p:extLst>
      <p:ext uri="{BB962C8B-B14F-4D97-AF65-F5344CB8AC3E}">
        <p14:creationId xmlns:p14="http://schemas.microsoft.com/office/powerpoint/2010/main" val="1264218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txBox="1">
            <a:spLocks/>
          </p:cNvSpPr>
          <p:nvPr/>
        </p:nvSpPr>
        <p:spPr>
          <a:xfrm>
            <a:off x="1" y="0"/>
            <a:ext cx="9180512" cy="1683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SCIENCES DE LA MATIERE </a:t>
            </a:r>
            <a:br>
              <a:rPr lang="fr-BE" smtClean="0"/>
            </a:br>
            <a:r>
              <a:rPr lang="fr-BE" sz="3200" smtClean="0"/>
              <a:t>(Physique, Chimie)</a:t>
            </a:r>
            <a:endParaRPr lang="fr-BE" dirty="0"/>
          </a:p>
        </p:txBody>
      </p:sp>
      <p:sp>
        <p:nvSpPr>
          <p:cNvPr id="6" name="ZoneTexte 5"/>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chemeClr val="accent5">
                    <a:lumMod val="75000"/>
                  </a:schemeClr>
                </a:solidFill>
              </a:rPr>
              <a:t>EMPLOYABILITE</a:t>
            </a:r>
            <a:endParaRPr lang="fr-FR" sz="4000" b="1" dirty="0">
              <a:solidFill>
                <a:schemeClr val="accent5">
                  <a:lumMod val="75000"/>
                </a:schemeClr>
              </a:solidFill>
            </a:endParaRPr>
          </a:p>
        </p:txBody>
      </p:sp>
      <p:grpSp>
        <p:nvGrpSpPr>
          <p:cNvPr id="7" name="Groupe 6"/>
          <p:cNvGrpSpPr/>
          <p:nvPr/>
        </p:nvGrpSpPr>
        <p:grpSpPr>
          <a:xfrm>
            <a:off x="1704027" y="2254920"/>
            <a:ext cx="6126218" cy="4352032"/>
            <a:chOff x="1704027" y="2254920"/>
            <a:chExt cx="6126218" cy="4352032"/>
          </a:xfrm>
        </p:grpSpPr>
        <p:sp>
          <p:nvSpPr>
            <p:cNvPr id="8" name="Triangle isocèle 7"/>
            <p:cNvSpPr/>
            <p:nvPr/>
          </p:nvSpPr>
          <p:spPr>
            <a:xfrm rot="5400000">
              <a:off x="1704027" y="2254920"/>
              <a:ext cx="4352032" cy="4352032"/>
            </a:xfrm>
            <a:prstGeom prst="triangle">
              <a:avLst/>
            </a:prstGeom>
            <a:solidFill>
              <a:schemeClr val="accent4">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9" name="Forme libre 8"/>
            <p:cNvSpPr/>
            <p:nvPr/>
          </p:nvSpPr>
          <p:spPr>
            <a:xfrm>
              <a:off x="2882523" y="2470944"/>
              <a:ext cx="4538039" cy="886048"/>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algn="ctr"/>
              <a:endParaRPr lang="fr-FR" sz="1800" b="1" kern="1200" dirty="0" smtClean="0">
                <a:solidFill>
                  <a:srgbClr val="002060"/>
                </a:solidFill>
              </a:endParaRPr>
            </a:p>
            <a:p>
              <a:pPr algn="ctr"/>
              <a:r>
                <a:rPr lang="fr-FR" sz="1800" b="1" kern="1200" dirty="0" smtClean="0">
                  <a:solidFill>
                    <a:srgbClr val="002060"/>
                  </a:solidFill>
                </a:rPr>
                <a:t>Stations de traitement des eaux, Bureaux des</a:t>
              </a:r>
              <a:endParaRPr lang="fr-BE" b="1" dirty="0">
                <a:solidFill>
                  <a:srgbClr val="002060"/>
                </a:solidFill>
              </a:endParaRPr>
            </a:p>
            <a:p>
              <a:pPr lvl="0" algn="ctr" defTabSz="800100">
                <a:lnSpc>
                  <a:spcPct val="90000"/>
                </a:lnSpc>
                <a:spcBef>
                  <a:spcPct val="0"/>
                </a:spcBef>
                <a:spcAft>
                  <a:spcPct val="35000"/>
                </a:spcAft>
              </a:pPr>
              <a:r>
                <a:rPr lang="fr-FR" sz="1800" b="1" kern="1200" dirty="0" smtClean="0">
                  <a:solidFill>
                    <a:srgbClr val="002060"/>
                  </a:solidFill>
                </a:rPr>
                <a:t> </a:t>
              </a:r>
              <a:endParaRPr lang="fr-FR" sz="1800" b="1" kern="1200" dirty="0">
                <a:solidFill>
                  <a:srgbClr val="002060"/>
                </a:solidFill>
              </a:endParaRPr>
            </a:p>
          </p:txBody>
        </p:sp>
        <p:sp>
          <p:nvSpPr>
            <p:cNvPr id="10" name="Forme libre 9"/>
            <p:cNvSpPr/>
            <p:nvPr/>
          </p:nvSpPr>
          <p:spPr>
            <a:xfrm>
              <a:off x="3635896" y="3465563"/>
              <a:ext cx="4194349" cy="755525"/>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002060"/>
                  </a:solidFill>
                </a:rPr>
                <a:t>Groupe industriel agro-alimentaire, </a:t>
              </a:r>
              <a:r>
                <a:rPr lang="fr-FR" b="1" dirty="0" smtClean="0">
                  <a:solidFill>
                    <a:srgbClr val="002060"/>
                  </a:solidFill>
                </a:rPr>
                <a:t>Usines de </a:t>
              </a:r>
              <a:r>
                <a:rPr lang="fr-FR" sz="1800" b="1" kern="1200" dirty="0" smtClean="0">
                  <a:solidFill>
                    <a:srgbClr val="002060"/>
                  </a:solidFill>
                </a:rPr>
                <a:t>fabrication d’emballages </a:t>
              </a:r>
              <a:endParaRPr lang="fr-FR" sz="1800" b="1" kern="1200" dirty="0">
                <a:solidFill>
                  <a:srgbClr val="002060"/>
                </a:solidFill>
              </a:endParaRPr>
            </a:p>
          </p:txBody>
        </p:sp>
        <p:sp>
          <p:nvSpPr>
            <p:cNvPr id="11" name="Forme libre 10"/>
            <p:cNvSpPr/>
            <p:nvPr/>
          </p:nvSpPr>
          <p:spPr>
            <a:xfrm>
              <a:off x="2915816" y="4362939"/>
              <a:ext cx="4680520" cy="1944216"/>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kern="1200" dirty="0" smtClean="0">
                  <a:solidFill>
                    <a:srgbClr val="002060"/>
                  </a:solidFill>
                </a:rPr>
                <a:t>Entreprises de </a:t>
              </a:r>
              <a:r>
                <a:rPr lang="fr-BE" b="1" dirty="0">
                  <a:solidFill>
                    <a:srgbClr val="002060"/>
                  </a:solidFill>
                </a:rPr>
                <a:t>Fabrication, distribution de produits d'entretien, </a:t>
              </a:r>
              <a:r>
                <a:rPr lang="fr-BE" b="1" dirty="0" smtClean="0">
                  <a:solidFill>
                    <a:srgbClr val="002060"/>
                  </a:solidFill>
                </a:rPr>
                <a:t> Fabrication de cosmétiques, </a:t>
              </a:r>
              <a:r>
                <a:rPr lang="fr-BE" b="1" dirty="0">
                  <a:solidFill>
                    <a:srgbClr val="002060"/>
                  </a:solidFill>
                </a:rPr>
                <a:t/>
              </a:r>
              <a:br>
                <a:rPr lang="fr-BE" b="1" dirty="0">
                  <a:solidFill>
                    <a:srgbClr val="002060"/>
                  </a:solidFill>
                </a:rPr>
              </a:br>
              <a:r>
                <a:rPr lang="fr-BE" b="1" dirty="0">
                  <a:solidFill>
                    <a:srgbClr val="002060"/>
                  </a:solidFill>
                </a:rPr>
                <a:t>ménagers industriels et </a:t>
              </a:r>
              <a:r>
                <a:rPr lang="fr-BE" b="1" dirty="0" smtClean="0">
                  <a:solidFill>
                    <a:srgbClr val="002060"/>
                  </a:solidFill>
                </a:rPr>
                <a:t>blanchiment, études </a:t>
              </a:r>
              <a:r>
                <a:rPr lang="fr-BE" b="1" dirty="0">
                  <a:solidFill>
                    <a:srgbClr val="002060"/>
                  </a:solidFill>
                </a:rPr>
                <a:t>et développement en énergies </a:t>
              </a:r>
              <a:r>
                <a:rPr lang="fr-BE" b="1" dirty="0" smtClean="0">
                  <a:solidFill>
                    <a:srgbClr val="002060"/>
                  </a:solidFill>
                </a:rPr>
                <a:t>renouvelables… </a:t>
              </a:r>
              <a:endParaRPr lang="fr-FR" b="1" kern="1200" dirty="0">
                <a:solidFill>
                  <a:srgbClr val="002060"/>
                </a:solidFill>
              </a:endParaRPr>
            </a:p>
          </p:txBody>
        </p:sp>
      </p:grpSp>
    </p:spTree>
    <p:extLst>
      <p:ext uri="{BB962C8B-B14F-4D97-AF65-F5344CB8AC3E}">
        <p14:creationId xmlns:p14="http://schemas.microsoft.com/office/powerpoint/2010/main" val="1990832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MATHEMATIQUES</a:t>
            </a:r>
            <a:endParaRPr lang="fr-FR" dirty="0"/>
          </a:p>
        </p:txBody>
      </p:sp>
      <p:sp>
        <p:nvSpPr>
          <p:cNvPr id="3" name="Espace réservé du contenu 2"/>
          <p:cNvSpPr>
            <a:spLocks noGrp="1"/>
          </p:cNvSpPr>
          <p:nvPr>
            <p:ph idx="1"/>
          </p:nvPr>
        </p:nvSpPr>
        <p:spPr>
          <a:xfrm>
            <a:off x="179512" y="1960240"/>
            <a:ext cx="8784976" cy="5141168"/>
          </a:xfrm>
        </p:spPr>
        <p:txBody>
          <a:bodyPr>
            <a:normAutofit fontScale="92500" lnSpcReduction="20000"/>
          </a:bodyPr>
          <a:lstStyle/>
          <a:p>
            <a:pPr marL="0" indent="0" algn="ctr">
              <a:buNone/>
            </a:pPr>
            <a:r>
              <a:rPr lang="fr-FR" sz="2400" b="1" u="sng" dirty="0">
                <a:solidFill>
                  <a:srgbClr val="000099"/>
                </a:solidFill>
              </a:rPr>
              <a:t>SPÉCIFICITÉS</a:t>
            </a:r>
          </a:p>
          <a:p>
            <a:pPr marL="0" indent="0" algn="ctr">
              <a:buNone/>
            </a:pPr>
            <a:endParaRPr lang="fr-FR" sz="900" b="1" u="sng" dirty="0" smtClean="0">
              <a:solidFill>
                <a:srgbClr val="000099"/>
              </a:solidFill>
            </a:endParaRPr>
          </a:p>
          <a:p>
            <a:pPr marL="0" indent="0" algn="ctr">
              <a:buNone/>
            </a:pPr>
            <a:endParaRPr lang="fr-FR" sz="800" b="1" u="sng" dirty="0" smtClean="0">
              <a:solidFill>
                <a:srgbClr val="000099"/>
              </a:solidFill>
            </a:endParaRPr>
          </a:p>
          <a:p>
            <a:pPr algn="just">
              <a:buFontTx/>
              <a:buChar char="-"/>
            </a:pPr>
            <a:endParaRPr lang="fr-FR" sz="800" b="1" dirty="0" smtClean="0">
              <a:solidFill>
                <a:srgbClr val="000099"/>
              </a:solidFill>
            </a:endParaRPr>
          </a:p>
          <a:p>
            <a:pPr algn="just">
              <a:buFontTx/>
              <a:buChar char="-"/>
            </a:pPr>
            <a:r>
              <a:rPr lang="fr-FR" sz="2400" b="1" dirty="0">
                <a:solidFill>
                  <a:srgbClr val="000099"/>
                </a:solidFill>
              </a:rPr>
              <a:t>E</a:t>
            </a:r>
            <a:r>
              <a:rPr lang="fr-FR" sz="2400" b="1" dirty="0" smtClean="0">
                <a:solidFill>
                  <a:srgbClr val="000099"/>
                </a:solidFill>
              </a:rPr>
              <a:t>clairer les étudiants sur les avancées les plus récentes au niveau  de la théorie et au niveau des applications. </a:t>
            </a:r>
          </a:p>
          <a:p>
            <a:pPr algn="just">
              <a:buFontTx/>
              <a:buChar char="-"/>
            </a:pPr>
            <a:r>
              <a:rPr lang="fr-FR" sz="2400" b="1" dirty="0" smtClean="0">
                <a:solidFill>
                  <a:srgbClr val="000099"/>
                </a:solidFill>
              </a:rPr>
              <a:t>Cette formation se distingue de celles dispensées dans d’autres établissements principalement au niveau du master de par la diversité et la pertinence de ses programmes à consonance avant-gardistes </a:t>
            </a:r>
          </a:p>
          <a:p>
            <a:pPr algn="just">
              <a:buFontTx/>
              <a:buChar char="-"/>
            </a:pPr>
            <a:r>
              <a:rPr lang="fr-FR" sz="2400" b="1" dirty="0" smtClean="0">
                <a:solidFill>
                  <a:srgbClr val="000099"/>
                </a:solidFill>
              </a:rPr>
              <a:t>La formation en statistique appliquée se distingue dès la 2</a:t>
            </a:r>
            <a:r>
              <a:rPr lang="fr-FR" sz="2400" b="1" baseline="30000" dirty="0" smtClean="0">
                <a:solidFill>
                  <a:srgbClr val="000099"/>
                </a:solidFill>
              </a:rPr>
              <a:t>ème</a:t>
            </a:r>
            <a:r>
              <a:rPr lang="fr-FR" sz="2400" b="1" dirty="0" smtClean="0">
                <a:solidFill>
                  <a:srgbClr val="000099"/>
                </a:solidFill>
              </a:rPr>
              <a:t> année de la licence par des programmes particuliers uniques à l’échelle nationale.</a:t>
            </a:r>
          </a:p>
          <a:p>
            <a:pPr algn="just">
              <a:buFontTx/>
              <a:buChar char="-"/>
            </a:pPr>
            <a:r>
              <a:rPr lang="fr-FR" sz="2400" b="1" dirty="0" smtClean="0">
                <a:solidFill>
                  <a:srgbClr val="000099"/>
                </a:solidFill>
              </a:rPr>
              <a:t>Les étudiants provenant d’autres wilayas représentent actuellement  78% de l’effectif total  d’inscrits dans cette formation.</a:t>
            </a:r>
          </a:p>
          <a:p>
            <a:pPr algn="just">
              <a:buFontTx/>
              <a:buChar char="-"/>
            </a:pPr>
            <a:endParaRPr lang="fr-FR" sz="2400" b="1" dirty="0">
              <a:solidFill>
                <a:srgbClr val="000099"/>
              </a:solidFill>
            </a:endParaRPr>
          </a:p>
          <a:p>
            <a:pPr marL="0" indent="0" algn="ctr">
              <a:buNone/>
            </a:pPr>
            <a:r>
              <a:rPr lang="fr-FR" sz="2400" b="1" u="sng" dirty="0" smtClean="0">
                <a:solidFill>
                  <a:srgbClr val="000099"/>
                </a:solidFill>
              </a:rPr>
              <a:t>Universités</a:t>
            </a:r>
          </a:p>
          <a:p>
            <a:pPr marL="0" indent="0" algn="ctr">
              <a:buNone/>
            </a:pPr>
            <a:endParaRPr lang="fr-FR" sz="900" b="1" u="sng" dirty="0">
              <a:solidFill>
                <a:srgbClr val="000099"/>
              </a:solidFill>
            </a:endParaRPr>
          </a:p>
          <a:p>
            <a:pPr marL="0" indent="0" algn="ctr">
              <a:buNone/>
            </a:pPr>
            <a:r>
              <a:rPr lang="fr-FR" sz="2400" b="1" dirty="0" smtClean="0">
                <a:solidFill>
                  <a:srgbClr val="FF0000"/>
                </a:solidFill>
              </a:rPr>
              <a:t>CONSTANTINE 1, USTHB (Alger), ORAN 1</a:t>
            </a:r>
            <a:endParaRPr lang="fr-FR" sz="2400" b="1" dirty="0">
              <a:solidFill>
                <a:srgbClr val="FF0000"/>
              </a:solidFill>
            </a:endParaRPr>
          </a:p>
          <a:p>
            <a:pPr marL="0" indent="0" algn="ctr">
              <a:buNone/>
            </a:pPr>
            <a:endParaRPr lang="fr-FR" sz="2800"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MATHEMATIQUES</a:t>
            </a:r>
          </a:p>
        </p:txBody>
      </p:sp>
    </p:spTree>
    <p:extLst>
      <p:ext uri="{BB962C8B-B14F-4D97-AF65-F5344CB8AC3E}">
        <p14:creationId xmlns:p14="http://schemas.microsoft.com/office/powerpoint/2010/main" val="9373855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010792"/>
            <a:ext cx="800219" cy="4248472"/>
          </a:xfrm>
          <a:prstGeom prst="rect">
            <a:avLst/>
          </a:prstGeom>
          <a:noFill/>
        </p:spPr>
        <p:txBody>
          <a:bodyPr vert="vert270" wrap="square" rtlCol="0">
            <a:spAutoFit/>
          </a:bodyPr>
          <a:lstStyle/>
          <a:p>
            <a:pPr algn="ctr"/>
            <a:r>
              <a:rPr lang="fr-FR" sz="4000" b="1" dirty="0" smtClean="0">
                <a:solidFill>
                  <a:srgbClr val="BF7F3F"/>
                </a:solidFill>
              </a:rPr>
              <a:t>EMPLOYABILITE</a:t>
            </a:r>
            <a:endParaRPr lang="fr-FR" sz="4000" b="1" dirty="0">
              <a:solidFill>
                <a:srgbClr val="BF7F3F"/>
              </a:solidFill>
            </a:endParaRPr>
          </a:p>
        </p:txBody>
      </p:sp>
      <p:grpSp>
        <p:nvGrpSpPr>
          <p:cNvPr id="5" name="Groupe 4"/>
          <p:cNvGrpSpPr/>
          <p:nvPr/>
        </p:nvGrpSpPr>
        <p:grpSpPr>
          <a:xfrm>
            <a:off x="1704027" y="1988840"/>
            <a:ext cx="6674128" cy="4352032"/>
            <a:chOff x="1704027" y="2254920"/>
            <a:chExt cx="6674128" cy="4352032"/>
          </a:xfrm>
        </p:grpSpPr>
        <p:sp>
          <p:nvSpPr>
            <p:cNvPr id="6" name="Triangle isocèle 5"/>
            <p:cNvSpPr/>
            <p:nvPr/>
          </p:nvSpPr>
          <p:spPr>
            <a:xfrm rot="5400000">
              <a:off x="1704027" y="2254920"/>
              <a:ext cx="4352032" cy="4352032"/>
            </a:xfrm>
            <a:prstGeom prst="triangle">
              <a:avLst/>
            </a:prstGeom>
            <a:solidFill>
              <a:schemeClr val="tx2">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490345" y="3122823"/>
              <a:ext cx="4177998" cy="738225"/>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sz="2000" b="1" kern="1200" dirty="0" smtClean="0">
                  <a:solidFill>
                    <a:srgbClr val="002060"/>
                  </a:solidFill>
                </a:rPr>
                <a:t>Education Nationale, Enseignement Supérieur et Recherche Scientifique (Laboratoires)</a:t>
              </a:r>
              <a:endParaRPr lang="fr-FR" sz="2000" b="1" kern="1200" dirty="0">
                <a:solidFill>
                  <a:srgbClr val="002060"/>
                </a:solidFill>
              </a:endParaRPr>
            </a:p>
          </p:txBody>
        </p:sp>
        <p:sp>
          <p:nvSpPr>
            <p:cNvPr id="9" name="Forme libre 8"/>
            <p:cNvSpPr/>
            <p:nvPr/>
          </p:nvSpPr>
          <p:spPr>
            <a:xfrm>
              <a:off x="3428992" y="4159242"/>
              <a:ext cx="4176923" cy="493894"/>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sz="2000" b="1" kern="1200" dirty="0" smtClean="0">
                  <a:solidFill>
                    <a:srgbClr val="002060"/>
                  </a:solidFill>
                </a:rPr>
                <a:t>Actuariat, Assurances, Finances et Banques  </a:t>
              </a:r>
              <a:endParaRPr lang="fr-FR" sz="2000" b="1" kern="1200" dirty="0">
                <a:solidFill>
                  <a:srgbClr val="002060"/>
                </a:solidFill>
              </a:endParaRPr>
            </a:p>
          </p:txBody>
        </p:sp>
        <p:sp>
          <p:nvSpPr>
            <p:cNvPr id="10" name="Forme libre 9"/>
            <p:cNvSpPr/>
            <p:nvPr/>
          </p:nvSpPr>
          <p:spPr>
            <a:xfrm>
              <a:off x="4214810" y="4879921"/>
              <a:ext cx="4163345" cy="565303"/>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sz="2000" b="1" dirty="0" smtClean="0">
                  <a:solidFill>
                    <a:srgbClr val="002060"/>
                  </a:solidFill>
                </a:rPr>
                <a:t>Secteurs productifs, Organismes de Statistiques</a:t>
              </a:r>
            </a:p>
          </p:txBody>
        </p:sp>
      </p:grpSp>
      <p:sp>
        <p:nvSpPr>
          <p:cNvPr id="3" name="Titre 2"/>
          <p:cNvSpPr>
            <a:spLocks noGrp="1"/>
          </p:cNvSpPr>
          <p:nvPr>
            <p:ph type="title"/>
          </p:nvPr>
        </p:nvSpPr>
        <p:spPr/>
        <p:txBody>
          <a:bodyPr/>
          <a:lstStyle/>
          <a:p>
            <a:endParaRPr lang="fr-FR"/>
          </a:p>
        </p:txBody>
      </p:sp>
      <p:sp>
        <p:nvSpPr>
          <p:cNvPr id="11"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MATHEMATIQUES</a:t>
            </a:r>
            <a:endParaRPr lang="fr-FR" dirty="0"/>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MATHEMATIQUES</a:t>
            </a:r>
          </a:p>
        </p:txBody>
      </p:sp>
    </p:spTree>
    <p:extLst>
      <p:ext uri="{BB962C8B-B14F-4D97-AF65-F5344CB8AC3E}">
        <p14:creationId xmlns:p14="http://schemas.microsoft.com/office/powerpoint/2010/main" val="42489971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INFORMATIQUE</a:t>
            </a:r>
            <a:endParaRPr lang="fr-BE" dirty="0"/>
          </a:p>
        </p:txBody>
      </p:sp>
      <p:sp>
        <p:nvSpPr>
          <p:cNvPr id="5" name="Rectangle 4"/>
          <p:cNvSpPr/>
          <p:nvPr/>
        </p:nvSpPr>
        <p:spPr>
          <a:xfrm>
            <a:off x="276796" y="1964353"/>
            <a:ext cx="8568952" cy="4893647"/>
          </a:xfrm>
          <a:prstGeom prst="rect">
            <a:avLst/>
          </a:prstGeom>
        </p:spPr>
        <p:txBody>
          <a:bodyPr wrap="square">
            <a:spAutoFit/>
          </a:bodyPr>
          <a:lstStyle/>
          <a:p>
            <a:pPr algn="ctr"/>
            <a:r>
              <a:rPr lang="fr-FR" sz="2400" b="1" u="sng" dirty="0">
                <a:solidFill>
                  <a:srgbClr val="000099"/>
                </a:solidFill>
              </a:rPr>
              <a:t>SPÉCIFICITÉS</a:t>
            </a:r>
          </a:p>
          <a:p>
            <a:pPr algn="ctr"/>
            <a:endParaRPr lang="fr-FR" sz="2400" b="1" u="sng" dirty="0" smtClean="0">
              <a:solidFill>
                <a:srgbClr val="000099"/>
              </a:solidFill>
            </a:endParaRPr>
          </a:p>
          <a:p>
            <a:pPr algn="ctr"/>
            <a:endParaRPr lang="fr-FR" sz="2400" b="1" u="sng" dirty="0" smtClean="0">
              <a:solidFill>
                <a:srgbClr val="000099"/>
              </a:solidFill>
            </a:endParaRPr>
          </a:p>
          <a:p>
            <a:pPr algn="ctr"/>
            <a:endParaRPr lang="fr-FR" sz="2400" b="1" u="sng" dirty="0">
              <a:solidFill>
                <a:srgbClr val="000099"/>
              </a:solidFill>
            </a:endParaRPr>
          </a:p>
          <a:p>
            <a:pPr marL="342900" indent="-342900" algn="just">
              <a:buFontTx/>
              <a:buChar char="-"/>
            </a:pPr>
            <a:r>
              <a:rPr lang="fr-BE" sz="2400" b="1" dirty="0" smtClean="0">
                <a:solidFill>
                  <a:srgbClr val="000099"/>
                </a:solidFill>
              </a:rPr>
              <a:t>Formation répondant aux normes universelles pour une plus grande visibilité nationale et internationale.</a:t>
            </a:r>
          </a:p>
          <a:p>
            <a:pPr marL="342900" indent="-342900" algn="just">
              <a:buFontTx/>
              <a:buChar char="-"/>
            </a:pPr>
            <a:endParaRPr lang="fr-BE" sz="2400" b="1" dirty="0">
              <a:solidFill>
                <a:srgbClr val="000099"/>
              </a:solidFill>
            </a:endParaRPr>
          </a:p>
          <a:p>
            <a:pPr marL="342900" indent="-342900" algn="just">
              <a:buFontTx/>
              <a:buChar char="-"/>
            </a:pPr>
            <a:r>
              <a:rPr lang="fr-BE" sz="2400" b="1" dirty="0" smtClean="0">
                <a:solidFill>
                  <a:srgbClr val="000099"/>
                </a:solidFill>
              </a:rPr>
              <a:t>Liens étroits et variés avec le secteur socio-économique </a:t>
            </a:r>
          </a:p>
          <a:p>
            <a:pPr marL="342900" indent="-342900" algn="just">
              <a:buFontTx/>
              <a:buChar char="-"/>
            </a:pPr>
            <a:endParaRPr lang="fr-BE" sz="2400" b="1" dirty="0">
              <a:solidFill>
                <a:srgbClr val="000099"/>
              </a:solidFill>
            </a:endParaRPr>
          </a:p>
          <a:p>
            <a:pPr algn="just"/>
            <a:endParaRPr lang="fr-BE" sz="2400" b="1" dirty="0">
              <a:solidFill>
                <a:srgbClr val="000099"/>
              </a:solidFill>
            </a:endParaRPr>
          </a:p>
          <a:p>
            <a:pPr algn="ctr"/>
            <a:r>
              <a:rPr lang="fr-BE" sz="2400" b="1" u="sng" dirty="0" smtClean="0">
                <a:solidFill>
                  <a:srgbClr val="000099"/>
                </a:solidFill>
              </a:rPr>
              <a:t>Université</a:t>
            </a:r>
            <a:endParaRPr lang="fr-BE" sz="2400" b="1" dirty="0" smtClean="0">
              <a:solidFill>
                <a:srgbClr val="000099"/>
              </a:solidFill>
            </a:endParaRPr>
          </a:p>
          <a:p>
            <a:pPr algn="ctr"/>
            <a:endParaRPr lang="fr-BE" sz="2400" b="1" u="sng" dirty="0">
              <a:solidFill>
                <a:srgbClr val="000099"/>
              </a:solidFill>
            </a:endParaRPr>
          </a:p>
          <a:p>
            <a:pPr algn="ctr"/>
            <a:r>
              <a:rPr lang="fr-BE" sz="2400" b="1" dirty="0" smtClean="0">
                <a:solidFill>
                  <a:srgbClr val="FF0000"/>
                </a:solidFill>
              </a:rPr>
              <a:t>CONSTANTINE 2, USTHB (Alger</a:t>
            </a:r>
            <a:r>
              <a:rPr lang="fr-BE" sz="2400" b="1" dirty="0" smtClean="0">
                <a:solidFill>
                  <a:srgbClr val="FF0000"/>
                </a:solidFill>
              </a:rPr>
              <a:t>)</a:t>
            </a:r>
            <a:endParaRPr lang="fr-BE" sz="2400" b="1" dirty="0" smtClean="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INFORMATIQUE</a:t>
            </a:r>
          </a:p>
        </p:txBody>
      </p:sp>
    </p:spTree>
    <p:extLst>
      <p:ext uri="{BB962C8B-B14F-4D97-AF65-F5344CB8AC3E}">
        <p14:creationId xmlns:p14="http://schemas.microsoft.com/office/powerpoint/2010/main" val="17620811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616669233"/>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115616" y="2132856"/>
            <a:ext cx="800219" cy="4248472"/>
          </a:xfrm>
          <a:prstGeom prst="rect">
            <a:avLst/>
          </a:prstGeom>
          <a:noFill/>
        </p:spPr>
        <p:txBody>
          <a:bodyPr vert="vert270" wrap="square" rtlCol="0">
            <a:spAutoFit/>
          </a:bodyPr>
          <a:lstStyle/>
          <a:p>
            <a:pPr algn="ctr"/>
            <a:r>
              <a:rPr lang="fr-FR" sz="4000" b="1" dirty="0" smtClean="0">
                <a:solidFill>
                  <a:schemeClr val="accent2">
                    <a:lumMod val="75000"/>
                  </a:schemeClr>
                </a:solidFill>
              </a:rPr>
              <a:t>EMPLOYABILITE</a:t>
            </a:r>
            <a:endParaRPr lang="fr-FR" sz="4000" b="1" dirty="0">
              <a:solidFill>
                <a:schemeClr val="accent2">
                  <a:lumMod val="75000"/>
                </a:schemeClr>
              </a:solidFill>
            </a:endParaRPr>
          </a:p>
        </p:txBody>
      </p:sp>
      <p:sp>
        <p:nvSpPr>
          <p:cNvPr id="3" name="Titre 2"/>
          <p:cNvSpPr>
            <a:spLocks noGrp="1"/>
          </p:cNvSpPr>
          <p:nvPr>
            <p:ph type="title"/>
          </p:nvPr>
        </p:nvSpPr>
        <p:spPr/>
        <p:txBody>
          <a:bodyPr/>
          <a:lstStyle/>
          <a:p>
            <a:endParaRPr lang="fr-FR"/>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INFORMATIQUE</a:t>
            </a:r>
            <a:endParaRPr lang="fr-BE" dirty="0"/>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INFORMATIQUE</a:t>
            </a:r>
          </a:p>
        </p:txBody>
      </p:sp>
    </p:spTree>
    <p:extLst>
      <p:ext uri="{BB962C8B-B14F-4D97-AF65-F5344CB8AC3E}">
        <p14:creationId xmlns:p14="http://schemas.microsoft.com/office/powerpoint/2010/main" val="1960240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27384"/>
            <a:ext cx="9137193" cy="1525722"/>
          </a:xfrm>
          <a:gradFill flip="none" rotWithShape="1">
            <a:gsLst>
              <a:gs pos="0">
                <a:srgbClr val="03D4A8"/>
              </a:gs>
              <a:gs pos="25000">
                <a:srgbClr val="21D6E0"/>
              </a:gs>
              <a:gs pos="75000">
                <a:srgbClr val="0087E6"/>
              </a:gs>
              <a:gs pos="100000">
                <a:srgbClr val="005CBF"/>
              </a:gs>
            </a:gsLst>
            <a:lin ang="16200000" scaled="1"/>
            <a:tileRect/>
          </a:gradFill>
        </p:spPr>
        <p:txBody>
          <a:bodyPr>
            <a:normAutofit/>
          </a:bodyPr>
          <a:lstStyle/>
          <a:p>
            <a:r>
              <a:rPr lang="fr-FR" dirty="0"/>
              <a:t>SCIENCES </a:t>
            </a:r>
            <a:r>
              <a:rPr lang="fr-FR" dirty="0" smtClean="0"/>
              <a:t>AGRONOMIQUES, FORESTERIE, INATAA</a:t>
            </a:r>
            <a:endParaRPr lang="fr-FR" dirty="0"/>
          </a:p>
        </p:txBody>
      </p:sp>
      <p:sp>
        <p:nvSpPr>
          <p:cNvPr id="3" name="Espace réservé du contenu 2"/>
          <p:cNvSpPr>
            <a:spLocks noGrp="1"/>
          </p:cNvSpPr>
          <p:nvPr>
            <p:ph idx="1"/>
          </p:nvPr>
        </p:nvSpPr>
        <p:spPr>
          <a:xfrm>
            <a:off x="35496" y="1744216"/>
            <a:ext cx="8964488" cy="4997152"/>
          </a:xfrm>
        </p:spPr>
        <p:txBody>
          <a:bodyPr>
            <a:normAutofit fontScale="85000" lnSpcReduction="20000"/>
          </a:bodyPr>
          <a:lstStyle/>
          <a:p>
            <a:pPr marL="0" indent="0" algn="ctr">
              <a:buNone/>
            </a:pPr>
            <a:r>
              <a:rPr lang="fr-FR" sz="2800" b="1" u="sng" dirty="0" smtClean="0">
                <a:solidFill>
                  <a:srgbClr val="000099"/>
                </a:solidFill>
              </a:rPr>
              <a:t>SPÉCIFICITÉS</a:t>
            </a:r>
          </a:p>
          <a:p>
            <a:pPr marL="0" indent="0" algn="ctr">
              <a:buNone/>
            </a:pPr>
            <a:endParaRPr lang="fr-FR" sz="2400" b="1" u="sng" dirty="0" smtClean="0">
              <a:solidFill>
                <a:srgbClr val="000099"/>
              </a:solidFill>
            </a:endParaRPr>
          </a:p>
          <a:p>
            <a:pPr algn="just">
              <a:buFontTx/>
              <a:buChar char="-"/>
            </a:pPr>
            <a:r>
              <a:rPr lang="fr-FR" sz="2400" b="1" dirty="0" smtClean="0">
                <a:solidFill>
                  <a:srgbClr val="000099"/>
                </a:solidFill>
              </a:rPr>
              <a:t>Acquisition </a:t>
            </a:r>
            <a:r>
              <a:rPr lang="fr-FR" sz="2400" b="1" dirty="0">
                <a:solidFill>
                  <a:srgbClr val="000099"/>
                </a:solidFill>
              </a:rPr>
              <a:t>d</a:t>
            </a:r>
            <a:r>
              <a:rPr lang="fr-FR" sz="2400" b="1" dirty="0" smtClean="0">
                <a:solidFill>
                  <a:srgbClr val="000099"/>
                </a:solidFill>
              </a:rPr>
              <a:t>es compétences scientifiques spécifiques répondant à l’attente des gestionnaires de forêts et des agriculteurs.</a:t>
            </a:r>
          </a:p>
          <a:p>
            <a:pPr algn="just">
              <a:buFontTx/>
              <a:buChar char="-"/>
            </a:pPr>
            <a:endParaRPr lang="fr-FR" sz="2400" b="1" dirty="0">
              <a:solidFill>
                <a:srgbClr val="000099"/>
              </a:solidFill>
            </a:endParaRPr>
          </a:p>
          <a:p>
            <a:pPr algn="just">
              <a:buFontTx/>
              <a:buChar char="-"/>
            </a:pPr>
            <a:r>
              <a:rPr lang="fr-FR" sz="2400" b="1" dirty="0" smtClean="0">
                <a:solidFill>
                  <a:srgbClr val="000099"/>
                </a:solidFill>
              </a:rPr>
              <a:t>Formations répondant </a:t>
            </a:r>
            <a:r>
              <a:rPr lang="fr-FR" sz="2400" b="1" dirty="0">
                <a:solidFill>
                  <a:srgbClr val="000099"/>
                </a:solidFill>
              </a:rPr>
              <a:t>aux préoccupations évolutives du secteur de l’agriculture, du secteur industriel agroalimentaire et aux aspects liés à la qualité et sécurité des denrées </a:t>
            </a:r>
            <a:r>
              <a:rPr lang="fr-FR" sz="2400" b="1" dirty="0" smtClean="0">
                <a:solidFill>
                  <a:srgbClr val="000099"/>
                </a:solidFill>
              </a:rPr>
              <a:t>alimentaires.</a:t>
            </a:r>
          </a:p>
          <a:p>
            <a:pPr algn="just">
              <a:buFontTx/>
              <a:buChar char="-"/>
            </a:pPr>
            <a:endParaRPr lang="fr-FR" sz="2400" b="1" dirty="0">
              <a:solidFill>
                <a:srgbClr val="000099"/>
              </a:solidFill>
            </a:endParaRPr>
          </a:p>
          <a:p>
            <a:pPr algn="just">
              <a:buFontTx/>
              <a:buChar char="-"/>
            </a:pPr>
            <a:r>
              <a:rPr lang="fr-FR" sz="2400" b="1" dirty="0" smtClean="0">
                <a:solidFill>
                  <a:srgbClr val="000099"/>
                </a:solidFill>
              </a:rPr>
              <a:t>Assurer </a:t>
            </a:r>
            <a:r>
              <a:rPr lang="fr-FR" sz="2400" b="1" dirty="0">
                <a:solidFill>
                  <a:srgbClr val="000099"/>
                </a:solidFill>
              </a:rPr>
              <a:t>la qualité du produit fini avec une bonne gestion des coûts et des </a:t>
            </a:r>
            <a:r>
              <a:rPr lang="fr-FR" sz="2400" b="1" dirty="0" smtClean="0">
                <a:solidFill>
                  <a:srgbClr val="000099"/>
                </a:solidFill>
              </a:rPr>
              <a:t>délais</a:t>
            </a:r>
          </a:p>
          <a:p>
            <a:pPr marL="0" indent="0" algn="just">
              <a:buNone/>
            </a:pPr>
            <a:endParaRPr lang="fr-FR" sz="2400" b="1" dirty="0" smtClean="0">
              <a:solidFill>
                <a:srgbClr val="000099"/>
              </a:solidFill>
            </a:endParaRPr>
          </a:p>
          <a:p>
            <a:pPr algn="just">
              <a:buFontTx/>
              <a:buChar char="-"/>
            </a:pPr>
            <a:r>
              <a:rPr lang="fr-FR" sz="2400" b="1" dirty="0">
                <a:solidFill>
                  <a:srgbClr val="000099"/>
                </a:solidFill>
              </a:rPr>
              <a:t>Maitriser les systèmes qualité, hygiène, sécurité, environnement de l’industrie </a:t>
            </a:r>
          </a:p>
          <a:p>
            <a:pPr algn="just">
              <a:buFontTx/>
              <a:buChar char="-"/>
            </a:pPr>
            <a:endParaRPr lang="fr-FR" sz="2400" b="1" dirty="0">
              <a:solidFill>
                <a:srgbClr val="000099"/>
              </a:solidFill>
            </a:endParaRPr>
          </a:p>
          <a:p>
            <a:pPr marL="0" indent="0" algn="ctr">
              <a:buNone/>
            </a:pPr>
            <a:endParaRPr lang="fr-FR" sz="2400" b="1" u="sng" dirty="0" smtClean="0">
              <a:solidFill>
                <a:srgbClr val="000099"/>
              </a:solidFill>
            </a:endParaRPr>
          </a:p>
          <a:p>
            <a:pPr marL="0" indent="0" algn="ctr">
              <a:buNone/>
            </a:pPr>
            <a:r>
              <a:rPr lang="fr-FR" sz="2400" b="1" u="sng" dirty="0" smtClean="0">
                <a:solidFill>
                  <a:srgbClr val="000099"/>
                </a:solidFill>
              </a:rPr>
              <a:t>Universités</a:t>
            </a:r>
            <a:endParaRPr lang="fr-FR" sz="2400" b="1" u="sng" dirty="0">
              <a:solidFill>
                <a:srgbClr val="000099"/>
              </a:solidFill>
            </a:endParaRPr>
          </a:p>
          <a:p>
            <a:pPr marL="0" indent="0" algn="ctr">
              <a:buNone/>
            </a:pPr>
            <a:endParaRPr lang="fr-FR" sz="900" b="1" dirty="0">
              <a:solidFill>
                <a:srgbClr val="FF0000"/>
              </a:solidFill>
            </a:endParaRPr>
          </a:p>
          <a:p>
            <a:pPr marL="0" indent="0" algn="ctr">
              <a:buNone/>
            </a:pPr>
            <a:r>
              <a:rPr lang="fr-FR" sz="2400" b="1" dirty="0">
                <a:solidFill>
                  <a:srgbClr val="FF0000"/>
                </a:solidFill>
              </a:rPr>
              <a:t>MOSTAGANEM, </a:t>
            </a:r>
            <a:r>
              <a:rPr lang="fr-FR" sz="2400" b="1" dirty="0" smtClean="0">
                <a:solidFill>
                  <a:srgbClr val="FF0000"/>
                </a:solidFill>
              </a:rPr>
              <a:t>BISKRA, OUARGLA, TLEMCEN, CONSTANTINE 1</a:t>
            </a:r>
            <a:endParaRPr lang="fr-FR" sz="2400"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247094"/>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AGRONOMIQUES</a:t>
            </a:r>
          </a:p>
          <a:p>
            <a:r>
              <a:rPr lang="fr-FR" dirty="0" smtClean="0"/>
              <a:t>FORESTERIE, INATAA</a:t>
            </a:r>
          </a:p>
          <a:p>
            <a:endParaRPr lang="fr-FR" sz="3600" dirty="0" smtClean="0"/>
          </a:p>
        </p:txBody>
      </p:sp>
    </p:spTree>
    <p:extLst>
      <p:ext uri="{BB962C8B-B14F-4D97-AF65-F5344CB8AC3E}">
        <p14:creationId xmlns:p14="http://schemas.microsoft.com/office/powerpoint/2010/main" val="6767677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336600"/>
                </a:solidFill>
              </a:rPr>
              <a:t>EMPLOYABILITE</a:t>
            </a:r>
            <a:endParaRPr lang="fr-FR" sz="4000" b="1" dirty="0">
              <a:solidFill>
                <a:srgbClr val="336600"/>
              </a:solidFill>
            </a:endParaRPr>
          </a:p>
        </p:txBody>
      </p:sp>
      <p:grpSp>
        <p:nvGrpSpPr>
          <p:cNvPr id="5" name="Groupe 4"/>
          <p:cNvGrpSpPr/>
          <p:nvPr/>
        </p:nvGrpSpPr>
        <p:grpSpPr>
          <a:xfrm>
            <a:off x="1704027" y="2254920"/>
            <a:ext cx="6674128" cy="4352032"/>
            <a:chOff x="1704027" y="2254920"/>
            <a:chExt cx="6674128" cy="4352032"/>
          </a:xfrm>
        </p:grpSpPr>
        <p:sp>
          <p:nvSpPr>
            <p:cNvPr id="6" name="Triangle isocèle 5"/>
            <p:cNvSpPr/>
            <p:nvPr/>
          </p:nvSpPr>
          <p:spPr>
            <a:xfrm rot="5400000">
              <a:off x="1704027" y="2254920"/>
              <a:ext cx="4352032" cy="4352032"/>
            </a:xfrm>
            <a:prstGeom prst="triangle">
              <a:avLst/>
            </a:prstGeom>
            <a:solidFill>
              <a:srgbClr val="00B0F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3487972" y="2420888"/>
              <a:ext cx="4538039" cy="912316"/>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sz="1800" b="1" kern="1200" dirty="0" smtClean="0">
                  <a:solidFill>
                    <a:srgbClr val="660066"/>
                  </a:solidFill>
                </a:rPr>
                <a:t>Agro-industrie, Services agricoles de  contrôle et d’expertise de la qualité des aliments</a:t>
              </a:r>
              <a:endParaRPr lang="fr-FR" sz="1800" b="1" kern="1200" dirty="0">
                <a:solidFill>
                  <a:srgbClr val="660066"/>
                </a:solidFill>
              </a:endParaRPr>
            </a:p>
          </p:txBody>
        </p:sp>
        <p:sp>
          <p:nvSpPr>
            <p:cNvPr id="9" name="Forme libre 8"/>
            <p:cNvSpPr/>
            <p:nvPr/>
          </p:nvSpPr>
          <p:spPr>
            <a:xfrm>
              <a:off x="3500430" y="3429000"/>
              <a:ext cx="4176923" cy="656422"/>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kern="1200" dirty="0" smtClean="0">
                  <a:solidFill>
                    <a:srgbClr val="660066"/>
                  </a:solidFill>
                </a:rPr>
                <a:t>Laboratoires d’analyses, inspection et répression des fraudes</a:t>
              </a:r>
              <a:endParaRPr lang="fr-FR" b="1" kern="1200" dirty="0">
                <a:solidFill>
                  <a:srgbClr val="660066"/>
                </a:solidFill>
              </a:endParaRPr>
            </a:p>
          </p:txBody>
        </p:sp>
        <p:sp>
          <p:nvSpPr>
            <p:cNvPr id="10" name="Forme libre 9"/>
            <p:cNvSpPr/>
            <p:nvPr/>
          </p:nvSpPr>
          <p:spPr>
            <a:xfrm>
              <a:off x="4214810" y="4286256"/>
              <a:ext cx="4163345" cy="70413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rgbClr val="660066"/>
                  </a:solidFill>
                </a:rPr>
                <a:t>Collectivités locales, santé publique, Tourisme et hôtellerie, Grandes distributions</a:t>
              </a:r>
            </a:p>
          </p:txBody>
        </p:sp>
        <p:sp>
          <p:nvSpPr>
            <p:cNvPr id="11" name="Forme libre 10"/>
            <p:cNvSpPr/>
            <p:nvPr/>
          </p:nvSpPr>
          <p:spPr>
            <a:xfrm>
              <a:off x="3491886" y="5157192"/>
              <a:ext cx="4175990" cy="979467"/>
            </a:xfrm>
            <a:custGeom>
              <a:avLst/>
              <a:gdLst>
                <a:gd name="connsiteX0" fmla="*/ 0 w 4175990"/>
                <a:gd name="connsiteY0" fmla="*/ 161914 h 971464"/>
                <a:gd name="connsiteX1" fmla="*/ 161914 w 4175990"/>
                <a:gd name="connsiteY1" fmla="*/ 0 h 971464"/>
                <a:gd name="connsiteX2" fmla="*/ 4014076 w 4175990"/>
                <a:gd name="connsiteY2" fmla="*/ 0 h 971464"/>
                <a:gd name="connsiteX3" fmla="*/ 4175990 w 4175990"/>
                <a:gd name="connsiteY3" fmla="*/ 161914 h 971464"/>
                <a:gd name="connsiteX4" fmla="*/ 4175990 w 4175990"/>
                <a:gd name="connsiteY4" fmla="*/ 809550 h 971464"/>
                <a:gd name="connsiteX5" fmla="*/ 4014076 w 4175990"/>
                <a:gd name="connsiteY5" fmla="*/ 971464 h 971464"/>
                <a:gd name="connsiteX6" fmla="*/ 161914 w 4175990"/>
                <a:gd name="connsiteY6" fmla="*/ 971464 h 971464"/>
                <a:gd name="connsiteX7" fmla="*/ 0 w 4175990"/>
                <a:gd name="connsiteY7" fmla="*/ 809550 h 971464"/>
                <a:gd name="connsiteX8" fmla="*/ 0 w 4175990"/>
                <a:gd name="connsiteY8" fmla="*/ 161914 h 9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5990" h="971464">
                  <a:moveTo>
                    <a:pt x="0" y="161914"/>
                  </a:moveTo>
                  <a:cubicBezTo>
                    <a:pt x="0" y="72491"/>
                    <a:pt x="72491" y="0"/>
                    <a:pt x="161914" y="0"/>
                  </a:cubicBezTo>
                  <a:lnTo>
                    <a:pt x="4014076" y="0"/>
                  </a:lnTo>
                  <a:cubicBezTo>
                    <a:pt x="4103499" y="0"/>
                    <a:pt x="4175990" y="72491"/>
                    <a:pt x="4175990" y="161914"/>
                  </a:cubicBezTo>
                  <a:lnTo>
                    <a:pt x="4175990" y="809550"/>
                  </a:lnTo>
                  <a:cubicBezTo>
                    <a:pt x="4175990" y="898973"/>
                    <a:pt x="4103499" y="971464"/>
                    <a:pt x="4014076" y="971464"/>
                  </a:cubicBezTo>
                  <a:lnTo>
                    <a:pt x="161914" y="971464"/>
                  </a:lnTo>
                  <a:cubicBezTo>
                    <a:pt x="72491" y="971464"/>
                    <a:pt x="0" y="898973"/>
                    <a:pt x="0" y="809550"/>
                  </a:cubicBezTo>
                  <a:lnTo>
                    <a:pt x="0" y="161914"/>
                  </a:lnTo>
                  <a:close/>
                </a:path>
              </a:pathLst>
            </a:custGeom>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6003" tIns="116003" rIns="116003" bIns="116003" numCol="1" spcCol="1270" anchor="ctr" anchorCtr="0">
              <a:noAutofit/>
            </a:bodyPr>
            <a:lstStyle/>
            <a:p>
              <a:pPr lvl="0" algn="ctr" defTabSz="800100" rtl="0">
                <a:lnSpc>
                  <a:spcPct val="90000"/>
                </a:lnSpc>
                <a:spcBef>
                  <a:spcPct val="0"/>
                </a:spcBef>
                <a:spcAft>
                  <a:spcPct val="35000"/>
                </a:spcAft>
              </a:pPr>
              <a:r>
                <a:rPr lang="fr-FR" sz="1800" b="1" kern="1200" dirty="0" smtClean="0">
                  <a:solidFill>
                    <a:srgbClr val="660066"/>
                  </a:solidFill>
                </a:rPr>
                <a:t>Direction Générale des Forêts,  Commissariat au </a:t>
              </a:r>
              <a:r>
                <a:rPr lang="fr-FR" b="1" dirty="0" smtClean="0">
                  <a:solidFill>
                    <a:srgbClr val="660066"/>
                  </a:solidFill>
                </a:rPr>
                <a:t>Développement de la Steppe et des Régions Sahariennes, </a:t>
              </a:r>
              <a:r>
                <a:rPr lang="fr-FR" sz="1800" b="1" kern="1200" dirty="0" smtClean="0">
                  <a:solidFill>
                    <a:srgbClr val="660066"/>
                  </a:solidFill>
                </a:rPr>
                <a:t>Consulting et bureaux d’expertise, … </a:t>
              </a:r>
              <a:endParaRPr lang="fr-FR" sz="1800" b="1" kern="1200" dirty="0">
                <a:solidFill>
                  <a:srgbClr val="660066"/>
                </a:solidFill>
              </a:endParaRPr>
            </a:p>
          </p:txBody>
        </p:sp>
      </p:grpSp>
      <p:sp>
        <p:nvSpPr>
          <p:cNvPr id="12" name="Titre 1"/>
          <p:cNvSpPr>
            <a:spLocks noGrp="1"/>
          </p:cNvSpPr>
          <p:nvPr>
            <p:ph type="title"/>
          </p:nvPr>
        </p:nvSpPr>
        <p:spPr>
          <a:xfrm>
            <a:off x="6807" y="5128"/>
            <a:ext cx="9137193" cy="1525722"/>
          </a:xfrm>
          <a:gradFill flip="none" rotWithShape="1">
            <a:gsLst>
              <a:gs pos="0">
                <a:srgbClr val="03D4A8"/>
              </a:gs>
              <a:gs pos="25000">
                <a:srgbClr val="21D6E0"/>
              </a:gs>
              <a:gs pos="75000">
                <a:srgbClr val="0087E6"/>
              </a:gs>
              <a:gs pos="100000">
                <a:srgbClr val="005CBF"/>
              </a:gs>
            </a:gsLst>
            <a:lin ang="5400000" scaled="1"/>
            <a:tileRect/>
          </a:gradFill>
        </p:spPr>
        <p:txBody>
          <a:bodyPr>
            <a:normAutofit/>
          </a:bodyPr>
          <a:lstStyle/>
          <a:p>
            <a:r>
              <a:rPr lang="fr-FR" dirty="0" smtClean="0"/>
              <a:t>SCIENCES AGRONOMIQUES, INATAA</a:t>
            </a:r>
            <a:endParaRPr lang="fr-BE" dirty="0"/>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a:t>SCIENCES AGRONOMIQUES</a:t>
            </a:r>
          </a:p>
          <a:p>
            <a:r>
              <a:rPr lang="fr-FR" dirty="0"/>
              <a:t>FORESTERIE, INATAA</a:t>
            </a:r>
          </a:p>
        </p:txBody>
      </p:sp>
    </p:spTree>
    <p:extLst>
      <p:ext uri="{BB962C8B-B14F-4D97-AF65-F5344CB8AC3E}">
        <p14:creationId xmlns:p14="http://schemas.microsoft.com/office/powerpoint/2010/main" val="12139297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lstStyle/>
          <a:p>
            <a:r>
              <a:rPr lang="fr-FR" dirty="0" smtClean="0"/>
              <a:t>EAU &amp; ENVIRONNEMENT</a:t>
            </a:r>
            <a:br>
              <a:rPr lang="fr-FR" dirty="0" smtClean="0"/>
            </a:br>
            <a:r>
              <a:rPr lang="fr-FR" sz="3200" dirty="0" smtClean="0"/>
              <a:t>(Sciences biologiques)</a:t>
            </a:r>
            <a:endParaRPr lang="fr-F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BIOLOGIQUES</a:t>
            </a:r>
          </a:p>
          <a:p>
            <a:r>
              <a:rPr lang="fr-FR" sz="3600" dirty="0" smtClean="0"/>
              <a:t>(Eau &amp; Environnement) </a:t>
            </a:r>
          </a:p>
        </p:txBody>
      </p:sp>
      <p:sp>
        <p:nvSpPr>
          <p:cNvPr id="7" name="Espace réservé du contenu 2"/>
          <p:cNvSpPr txBox="1">
            <a:spLocks/>
          </p:cNvSpPr>
          <p:nvPr/>
        </p:nvSpPr>
        <p:spPr>
          <a:xfrm>
            <a:off x="133614" y="1628800"/>
            <a:ext cx="8928992" cy="49251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r-FR" sz="2400" b="1" u="sng" dirty="0" smtClean="0">
              <a:solidFill>
                <a:srgbClr val="000099"/>
              </a:solidFill>
            </a:endParaRPr>
          </a:p>
          <a:p>
            <a:pPr marL="0" indent="0" algn="ctr">
              <a:buNone/>
            </a:pPr>
            <a:r>
              <a:rPr lang="fr-FR" sz="2400" b="1" u="sng" dirty="0">
                <a:solidFill>
                  <a:srgbClr val="000099"/>
                </a:solidFill>
              </a:rPr>
              <a:t>SPÉCIFICITÉS</a:t>
            </a:r>
          </a:p>
          <a:p>
            <a:pPr marL="0" indent="0" algn="ctr">
              <a:buFont typeface="Arial" panose="020B0604020202020204" pitchFamily="34" charset="0"/>
              <a:buNone/>
            </a:pPr>
            <a:endParaRPr lang="fr-FR" sz="2400" b="1" u="sng" dirty="0" smtClean="0">
              <a:solidFill>
                <a:srgbClr val="000099"/>
              </a:solidFill>
            </a:endParaRPr>
          </a:p>
          <a:p>
            <a:pPr marL="0" indent="0" algn="ctr">
              <a:buFont typeface="Arial" panose="020B0604020202020204" pitchFamily="34" charset="0"/>
              <a:buNone/>
            </a:pPr>
            <a:endParaRPr lang="fr-FR" sz="2400" b="1" u="sng" dirty="0" smtClean="0">
              <a:solidFill>
                <a:srgbClr val="000099"/>
              </a:solidFill>
            </a:endParaRPr>
          </a:p>
          <a:p>
            <a:pPr algn="just">
              <a:buFontTx/>
              <a:buChar char="-"/>
            </a:pPr>
            <a:r>
              <a:rPr lang="fr-FR" sz="2400" b="1" dirty="0" smtClean="0">
                <a:solidFill>
                  <a:srgbClr val="000099"/>
                </a:solidFill>
              </a:rPr>
              <a:t>Une forte interdisciplinarité autour d’une approche quantitative et qualitative des processus naturels.</a:t>
            </a:r>
          </a:p>
          <a:p>
            <a:pPr algn="just">
              <a:buFontTx/>
              <a:buChar char="-"/>
            </a:pPr>
            <a:endParaRPr lang="fr-FR" sz="2400" b="1" dirty="0" smtClean="0">
              <a:solidFill>
                <a:srgbClr val="000099"/>
              </a:solidFill>
            </a:endParaRPr>
          </a:p>
          <a:p>
            <a:pPr algn="just">
              <a:buFontTx/>
              <a:buChar char="-"/>
            </a:pPr>
            <a:r>
              <a:rPr lang="fr-FR" sz="2400" b="1" dirty="0" smtClean="0">
                <a:solidFill>
                  <a:srgbClr val="000099"/>
                </a:solidFill>
              </a:rPr>
              <a:t>Une forte complémentarité en termes d’outils d’analyse et de traitement statistique est introduite dans le parcours.</a:t>
            </a:r>
          </a:p>
          <a:p>
            <a:pPr algn="just">
              <a:buFontTx/>
              <a:buChar char="-"/>
            </a:pPr>
            <a:endParaRPr lang="fr-FR" sz="2400" b="1" dirty="0" smtClean="0">
              <a:solidFill>
                <a:srgbClr val="000099"/>
              </a:solidFill>
            </a:endParaRPr>
          </a:p>
          <a:p>
            <a:pPr marL="0" indent="0" algn="ctr">
              <a:buFont typeface="Arial" panose="020B0604020202020204" pitchFamily="34" charset="0"/>
              <a:buNone/>
            </a:pPr>
            <a:r>
              <a:rPr lang="fr-FR" sz="2400" b="1" u="sng" dirty="0" smtClean="0">
                <a:solidFill>
                  <a:srgbClr val="000099"/>
                </a:solidFill>
              </a:rPr>
              <a:t>Université</a:t>
            </a:r>
          </a:p>
          <a:p>
            <a:pPr marL="0" indent="0" algn="ctr">
              <a:buFont typeface="Arial" panose="020B0604020202020204" pitchFamily="34" charset="0"/>
              <a:buNone/>
            </a:pPr>
            <a:endParaRPr lang="fr-FR" sz="800" b="1" u="sng" dirty="0" smtClean="0">
              <a:solidFill>
                <a:srgbClr val="000099"/>
              </a:solidFill>
            </a:endParaRPr>
          </a:p>
          <a:p>
            <a:pPr marL="0" indent="0" algn="ctr">
              <a:buFont typeface="Arial" panose="020B0604020202020204" pitchFamily="34" charset="0"/>
              <a:buNone/>
            </a:pPr>
            <a:r>
              <a:rPr lang="fr-FR" sz="2400" b="1" dirty="0" smtClean="0">
                <a:solidFill>
                  <a:srgbClr val="FF0000"/>
                </a:solidFill>
              </a:rPr>
              <a:t>KHENCHELA</a:t>
            </a:r>
            <a:endParaRPr lang="fr-FR" sz="2400" b="1" dirty="0">
              <a:solidFill>
                <a:srgbClr val="FF0000"/>
              </a:solidFill>
            </a:endParaRPr>
          </a:p>
        </p:txBody>
      </p:sp>
    </p:spTree>
    <p:extLst>
      <p:ext uri="{BB962C8B-B14F-4D97-AF65-F5344CB8AC3E}">
        <p14:creationId xmlns:p14="http://schemas.microsoft.com/office/powerpoint/2010/main" val="1174506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0808"/>
            <a:ext cx="9144000" cy="1006429"/>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endParaRPr lang="fr-FR" sz="2400" b="1" dirty="0" smtClean="0">
              <a:solidFill>
                <a:srgbClr val="0070C0"/>
              </a:solidFill>
            </a:endParaRPr>
          </a:p>
          <a:p>
            <a:pPr marL="0" lvl="1" indent="0">
              <a:lnSpc>
                <a:spcPct val="110000"/>
              </a:lnSpc>
              <a:spcBef>
                <a:spcPts val="0"/>
              </a:spcBef>
              <a:buNone/>
            </a:pPr>
            <a:r>
              <a:rPr lang="fr-FR" sz="2800" b="1" dirty="0" smtClean="0">
                <a:solidFill>
                  <a:srgbClr val="0070C0"/>
                </a:solidFill>
              </a:rPr>
              <a:t>                   Licences                                             Masters</a:t>
            </a:r>
            <a:r>
              <a:rPr lang="fr-FR" sz="2800" b="1" u="sng" dirty="0" smtClean="0">
                <a:solidFill>
                  <a:srgbClr val="0070C0"/>
                </a:solidFill>
              </a:rPr>
              <a:t> </a:t>
            </a:r>
            <a:endParaRPr lang="fr-FR" sz="2800" b="1" u="sng" dirty="0">
              <a:solidFill>
                <a:srgbClr val="0070C0"/>
              </a:solidFill>
            </a:endParaRPr>
          </a:p>
        </p:txBody>
      </p:sp>
      <p:graphicFrame>
        <p:nvGraphicFramePr>
          <p:cNvPr id="5" name="Diagramme 4"/>
          <p:cNvGraphicFramePr/>
          <p:nvPr>
            <p:extLst>
              <p:ext uri="{D42A27DB-BD31-4B8C-83A1-F6EECF244321}">
                <p14:modId xmlns:p14="http://schemas.microsoft.com/office/powerpoint/2010/main" val="430489782"/>
              </p:ext>
            </p:extLst>
          </p:nvPr>
        </p:nvGraphicFramePr>
        <p:xfrm>
          <a:off x="516980" y="2996952"/>
          <a:ext cx="36949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p:cNvGraphicFramePr/>
          <p:nvPr>
            <p:extLst>
              <p:ext uri="{D42A27DB-BD31-4B8C-83A1-F6EECF244321}">
                <p14:modId xmlns:p14="http://schemas.microsoft.com/office/powerpoint/2010/main" val="942341945"/>
              </p:ext>
            </p:extLst>
          </p:nvPr>
        </p:nvGraphicFramePr>
        <p:xfrm>
          <a:off x="4788024" y="2996952"/>
          <a:ext cx="3672408" cy="3703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itre 2"/>
          <p:cNvSpPr>
            <a:spLocks noGrp="1"/>
          </p:cNvSpPr>
          <p:nvPr>
            <p:ph type="title"/>
          </p:nvPr>
        </p:nvSpPr>
        <p:spPr/>
        <p:txBody>
          <a:bodyPr/>
          <a:lstStyle/>
          <a:p>
            <a:endParaRPr lang="fr-FR"/>
          </a:p>
        </p:txBody>
      </p:sp>
      <p:sp>
        <p:nvSpPr>
          <p:cNvPr id="7"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AERONAUTIQUE</a:t>
            </a:r>
            <a:endParaRPr lang="fr-FR" dirty="0"/>
          </a:p>
        </p:txBody>
      </p:sp>
      <p:pic>
        <p:nvPicPr>
          <p:cNvPr id="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AERONAUTIQUE</a:t>
            </a:r>
          </a:p>
        </p:txBody>
      </p:sp>
    </p:spTree>
    <p:extLst>
      <p:ext uri="{BB962C8B-B14F-4D97-AF65-F5344CB8AC3E}">
        <p14:creationId xmlns:p14="http://schemas.microsoft.com/office/powerpoint/2010/main" val="38216887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3177525970"/>
              </p:ext>
            </p:extLst>
          </p:nvPr>
        </p:nvGraphicFramePr>
        <p:xfrm>
          <a:off x="1028283" y="1988840"/>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rgbClr val="002060"/>
                </a:solidFill>
              </a:rPr>
              <a:t>EMPLOYABILITE</a:t>
            </a:r>
            <a:endParaRPr lang="fr-FR" sz="4000" b="1" dirty="0">
              <a:solidFill>
                <a:srgbClr val="002060"/>
              </a:solidFill>
            </a:endParaRPr>
          </a:p>
        </p:txBody>
      </p:sp>
      <p:sp>
        <p:nvSpPr>
          <p:cNvPr id="8" name="Titre 1"/>
          <p:cNvSpPr>
            <a:spLocks noGrp="1"/>
          </p:cNvSpPr>
          <p:nvPr>
            <p:ph type="title"/>
          </p:nvPr>
        </p:nvSpPr>
        <p:spPr>
          <a:xfrm>
            <a:off x="6807" y="-112946"/>
            <a:ext cx="9137193" cy="1525722"/>
          </a:xfrm>
          <a:gradFill>
            <a:gsLst>
              <a:gs pos="0">
                <a:srgbClr val="03D4A8"/>
              </a:gs>
              <a:gs pos="25000">
                <a:srgbClr val="21D6E0"/>
              </a:gs>
              <a:gs pos="75000">
                <a:srgbClr val="0087E6"/>
              </a:gs>
              <a:gs pos="100000">
                <a:srgbClr val="005CBF"/>
              </a:gs>
            </a:gsLst>
            <a:lin ang="5400000" scaled="1"/>
          </a:gradFill>
        </p:spPr>
        <p:txBody>
          <a:bodyPr/>
          <a:lstStyle/>
          <a:p>
            <a:r>
              <a:rPr lang="fr-FR" dirty="0" smtClean="0"/>
              <a:t>EAU &amp; ENVIRONNEMENT</a:t>
            </a:r>
            <a:br>
              <a:rPr lang="fr-FR" dirty="0" smtClean="0"/>
            </a:br>
            <a:r>
              <a:rPr lang="fr-FR" sz="3200" dirty="0" smtClean="0"/>
              <a:t>(Sciences biologiques)</a:t>
            </a:r>
            <a:endParaRPr lang="fr-FR" dirty="0"/>
          </a:p>
        </p:txBody>
      </p:sp>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9392"/>
            <a:ext cx="918051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a:t>SCIENCES BIOLOGIQUES</a:t>
            </a:r>
          </a:p>
          <a:p>
            <a:r>
              <a:rPr lang="fr-FR" dirty="0" smtClean="0"/>
              <a:t>(Eau &amp; Environnement) </a:t>
            </a:r>
            <a:endParaRPr lang="fr-FR" dirty="0"/>
          </a:p>
        </p:txBody>
      </p:sp>
    </p:spTree>
    <p:extLst>
      <p:ext uri="{BB962C8B-B14F-4D97-AF65-F5344CB8AC3E}">
        <p14:creationId xmlns:p14="http://schemas.microsoft.com/office/powerpoint/2010/main" val="10141705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BIOLOGIQUES</a:t>
            </a:r>
          </a:p>
          <a:p>
            <a:r>
              <a:rPr lang="fr-FR" sz="3600" dirty="0" smtClean="0"/>
              <a:t>(Nutrition </a:t>
            </a:r>
            <a:r>
              <a:rPr lang="fr-FR" sz="3600" dirty="0" smtClean="0"/>
              <a:t>&amp; </a:t>
            </a:r>
            <a:r>
              <a:rPr lang="fr-FR" sz="3600" dirty="0" smtClean="0"/>
              <a:t>Sciences alimentaires) </a:t>
            </a:r>
          </a:p>
        </p:txBody>
      </p:sp>
      <p:sp>
        <p:nvSpPr>
          <p:cNvPr id="6" name="Espace réservé du contenu 3"/>
          <p:cNvSpPr>
            <a:spLocks noGrp="1"/>
          </p:cNvSpPr>
          <p:nvPr>
            <p:ph idx="1"/>
          </p:nvPr>
        </p:nvSpPr>
        <p:spPr>
          <a:xfrm>
            <a:off x="323528" y="1742496"/>
            <a:ext cx="8568952" cy="4930581"/>
          </a:xfrm>
          <a:prstGeom prst="rect">
            <a:avLst/>
          </a:prstGeom>
        </p:spPr>
        <p:txBody>
          <a:bodyPr wrap="square">
            <a:spAutoFit/>
          </a:bodyPr>
          <a:lstStyle/>
          <a:p>
            <a:pPr marL="0" indent="0" algn="ctr">
              <a:buNone/>
            </a:pPr>
            <a:r>
              <a:rPr lang="fr-FR" sz="2400" b="1" u="sng" dirty="0">
                <a:solidFill>
                  <a:srgbClr val="000099"/>
                </a:solidFill>
              </a:rPr>
              <a:t>SPÉCIFICITÉS</a:t>
            </a:r>
          </a:p>
          <a:p>
            <a:pPr marL="0" indent="0" algn="ctr">
              <a:buNone/>
            </a:pPr>
            <a:endParaRPr lang="fr-FR" sz="2400" b="1" dirty="0" smtClean="0">
              <a:solidFill>
                <a:srgbClr val="000099"/>
              </a:solidFill>
            </a:endParaRPr>
          </a:p>
          <a:p>
            <a:pPr marL="0" indent="0" algn="ctr">
              <a:buNone/>
            </a:pPr>
            <a:endParaRPr lang="fr-FR" sz="800" b="1" dirty="0" smtClean="0">
              <a:solidFill>
                <a:srgbClr val="000099"/>
              </a:solidFill>
            </a:endParaRPr>
          </a:p>
          <a:p>
            <a:pPr algn="just">
              <a:buFontTx/>
              <a:buChar char="-"/>
            </a:pPr>
            <a:r>
              <a:rPr lang="fr-FR" sz="2000" b="1" dirty="0" smtClean="0">
                <a:solidFill>
                  <a:srgbClr val="000099"/>
                </a:solidFill>
              </a:rPr>
              <a:t>Maîtrise des bonnes pratiques de fabrication et de transformation des produits,</a:t>
            </a:r>
          </a:p>
          <a:p>
            <a:pPr algn="just">
              <a:buFontTx/>
              <a:buChar char="-"/>
            </a:pPr>
            <a:r>
              <a:rPr lang="fr-FR" sz="2000" b="1" dirty="0" smtClean="0">
                <a:solidFill>
                  <a:srgbClr val="000099"/>
                </a:solidFill>
              </a:rPr>
              <a:t>Assurer la qualité du produit fini avec une bonne gestion des coûts et des délais,</a:t>
            </a:r>
          </a:p>
          <a:p>
            <a:pPr algn="just">
              <a:buFontTx/>
              <a:buChar char="-"/>
            </a:pPr>
            <a:r>
              <a:rPr lang="fr-FR" sz="2000" b="1" dirty="0" smtClean="0">
                <a:solidFill>
                  <a:srgbClr val="000099"/>
                </a:solidFill>
              </a:rPr>
              <a:t>Gérer et planifier la production,</a:t>
            </a:r>
          </a:p>
          <a:p>
            <a:pPr algn="just">
              <a:buFontTx/>
              <a:buChar char="-"/>
            </a:pPr>
            <a:r>
              <a:rPr lang="fr-FR" sz="2000" b="1" dirty="0" smtClean="0">
                <a:solidFill>
                  <a:srgbClr val="000099"/>
                </a:solidFill>
              </a:rPr>
              <a:t>Maitriser les systèmes qualité, hygiène, sécurité, environnement de l’industrie ,</a:t>
            </a:r>
          </a:p>
          <a:p>
            <a:pPr algn="just">
              <a:buFontTx/>
              <a:buChar char="-"/>
            </a:pPr>
            <a:r>
              <a:rPr lang="fr-FR" sz="2000" b="1" dirty="0" smtClean="0">
                <a:solidFill>
                  <a:srgbClr val="000099"/>
                </a:solidFill>
              </a:rPr>
              <a:t>Apprendre à gérer une équipe de production</a:t>
            </a:r>
          </a:p>
          <a:p>
            <a:pPr algn="just">
              <a:buFontTx/>
              <a:buChar char="-"/>
            </a:pPr>
            <a:endParaRPr lang="fr-FR" sz="2000" b="1" dirty="0">
              <a:solidFill>
                <a:srgbClr val="000099"/>
              </a:solidFill>
            </a:endParaRPr>
          </a:p>
          <a:p>
            <a:pPr marL="0" indent="0" algn="ctr">
              <a:buNone/>
            </a:pPr>
            <a:r>
              <a:rPr lang="fr-FR" sz="2000" b="1" u="sng" dirty="0" smtClean="0">
                <a:solidFill>
                  <a:srgbClr val="000099"/>
                </a:solidFill>
              </a:rPr>
              <a:t>Université</a:t>
            </a:r>
          </a:p>
          <a:p>
            <a:pPr marL="0" indent="0" algn="ctr">
              <a:buNone/>
            </a:pPr>
            <a:r>
              <a:rPr lang="fr-FR" sz="2000" b="1" dirty="0" smtClean="0">
                <a:solidFill>
                  <a:srgbClr val="FF0000"/>
                </a:solidFill>
              </a:rPr>
              <a:t>CHLEF</a:t>
            </a:r>
          </a:p>
        </p:txBody>
      </p:sp>
    </p:spTree>
    <p:extLst>
      <p:ext uri="{BB962C8B-B14F-4D97-AF65-F5344CB8AC3E}">
        <p14:creationId xmlns:p14="http://schemas.microsoft.com/office/powerpoint/2010/main" val="681185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700808"/>
            <a:ext cx="9144000" cy="510396"/>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endParaRPr lang="fr-FR" sz="2400" b="1" dirty="0" smtClean="0">
              <a:solidFill>
                <a:srgbClr val="0070C0"/>
              </a:solidFill>
            </a:endParaRPr>
          </a:p>
        </p:txBody>
      </p:sp>
      <p:graphicFrame>
        <p:nvGraphicFramePr>
          <p:cNvPr id="10" name="Diagramme 9"/>
          <p:cNvGraphicFramePr/>
          <p:nvPr>
            <p:extLst>
              <p:ext uri="{D42A27DB-BD31-4B8C-83A1-F6EECF244321}">
                <p14:modId xmlns:p14="http://schemas.microsoft.com/office/powerpoint/2010/main" val="847261185"/>
              </p:ext>
            </p:extLst>
          </p:nvPr>
        </p:nvGraphicFramePr>
        <p:xfrm>
          <a:off x="516980" y="2708920"/>
          <a:ext cx="36949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e 10"/>
          <p:cNvGraphicFramePr/>
          <p:nvPr>
            <p:extLst>
              <p:ext uri="{D42A27DB-BD31-4B8C-83A1-F6EECF244321}">
                <p14:modId xmlns:p14="http://schemas.microsoft.com/office/powerpoint/2010/main" val="1064385802"/>
              </p:ext>
            </p:extLst>
          </p:nvPr>
        </p:nvGraphicFramePr>
        <p:xfrm>
          <a:off x="4788024" y="2780928"/>
          <a:ext cx="3672408" cy="3703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BIOLOGIQUES</a:t>
            </a:r>
          </a:p>
          <a:p>
            <a:r>
              <a:rPr lang="fr-FR" sz="3600" dirty="0" smtClean="0"/>
              <a:t>(Nutrition &amp; Sciences alimentaires) </a:t>
            </a:r>
          </a:p>
        </p:txBody>
      </p:sp>
    </p:spTree>
    <p:extLst>
      <p:ext uri="{BB962C8B-B14F-4D97-AF65-F5344CB8AC3E}">
        <p14:creationId xmlns:p14="http://schemas.microsoft.com/office/powerpoint/2010/main" val="33988726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689852381"/>
              </p:ext>
            </p:extLst>
          </p:nvPr>
        </p:nvGraphicFramePr>
        <p:xfrm>
          <a:off x="1187624" y="1916832"/>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115616" y="1876376"/>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BIOLOGIQUES</a:t>
            </a:r>
          </a:p>
          <a:p>
            <a:r>
              <a:rPr lang="fr-FR" sz="3600" dirty="0" smtClean="0"/>
              <a:t>(Nutrition &amp; Sciences alimentaires) </a:t>
            </a:r>
          </a:p>
        </p:txBody>
      </p:sp>
    </p:spTree>
    <p:extLst>
      <p:ext uri="{BB962C8B-B14F-4D97-AF65-F5344CB8AC3E}">
        <p14:creationId xmlns:p14="http://schemas.microsoft.com/office/powerpoint/2010/main" val="1709955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VETERINAIRES</a:t>
            </a:r>
          </a:p>
          <a:p>
            <a:r>
              <a:rPr lang="fr-FR" dirty="0" smtClean="0"/>
              <a:t>(Système classique)</a:t>
            </a:r>
          </a:p>
        </p:txBody>
      </p:sp>
      <p:sp>
        <p:nvSpPr>
          <p:cNvPr id="7" name="Rectangle 6"/>
          <p:cNvSpPr/>
          <p:nvPr/>
        </p:nvSpPr>
        <p:spPr>
          <a:xfrm>
            <a:off x="341276" y="1700808"/>
            <a:ext cx="8623212" cy="5078313"/>
          </a:xfrm>
          <a:prstGeom prst="rect">
            <a:avLst/>
          </a:prstGeom>
        </p:spPr>
        <p:txBody>
          <a:bodyPr wrap="square">
            <a:spAutoFit/>
          </a:bodyPr>
          <a:lstStyle/>
          <a:p>
            <a:pPr algn="ctr"/>
            <a:r>
              <a:rPr lang="fr-FR" sz="2400" b="1" u="sng" dirty="0">
                <a:solidFill>
                  <a:srgbClr val="000099"/>
                </a:solidFill>
              </a:rPr>
              <a:t>SPÉCIFICITÉS</a:t>
            </a:r>
          </a:p>
          <a:p>
            <a:pPr marL="342900" indent="-342900">
              <a:buFontTx/>
              <a:buChar char="-"/>
            </a:pPr>
            <a:endParaRPr lang="fr-BE" sz="2400" b="1" dirty="0" smtClean="0">
              <a:solidFill>
                <a:srgbClr val="000099"/>
              </a:solidFill>
            </a:endParaRPr>
          </a:p>
          <a:p>
            <a:pPr marL="342900" indent="-342900">
              <a:buFontTx/>
              <a:buChar char="-"/>
            </a:pPr>
            <a:r>
              <a:rPr lang="fr-BE" sz="2400" b="1" dirty="0" smtClean="0">
                <a:solidFill>
                  <a:srgbClr val="000099"/>
                </a:solidFill>
              </a:rPr>
              <a:t>Formation </a:t>
            </a:r>
            <a:r>
              <a:rPr lang="fr-BE" sz="2400" b="1" dirty="0" smtClean="0">
                <a:solidFill>
                  <a:srgbClr val="000099"/>
                </a:solidFill>
              </a:rPr>
              <a:t>touchant à la </a:t>
            </a:r>
            <a:r>
              <a:rPr lang="fr-BE" sz="2400" b="1" dirty="0">
                <a:solidFill>
                  <a:srgbClr val="000099"/>
                </a:solidFill>
              </a:rPr>
              <a:t>santé  animale, la santé publique, les domaines des </a:t>
            </a:r>
            <a:r>
              <a:rPr lang="fr-BE" sz="2400" b="1" dirty="0" smtClean="0">
                <a:solidFill>
                  <a:srgbClr val="000099"/>
                </a:solidFill>
              </a:rPr>
              <a:t>cliniques.</a:t>
            </a:r>
          </a:p>
          <a:p>
            <a:pPr marL="342900" indent="-342900">
              <a:lnSpc>
                <a:spcPct val="150000"/>
              </a:lnSpc>
              <a:buFontTx/>
              <a:buChar char="-"/>
            </a:pPr>
            <a:endParaRPr lang="fr-BE" sz="800" b="1" dirty="0" smtClean="0">
              <a:solidFill>
                <a:srgbClr val="000099"/>
              </a:solidFill>
            </a:endParaRPr>
          </a:p>
          <a:p>
            <a:pPr marL="342900" indent="-342900">
              <a:buFontTx/>
              <a:buChar char="-"/>
            </a:pPr>
            <a:r>
              <a:rPr lang="fr-BE" sz="2400" b="1" dirty="0" smtClean="0">
                <a:solidFill>
                  <a:srgbClr val="000099"/>
                </a:solidFill>
              </a:rPr>
              <a:t>Formation de Docteurs Vétérinaires pour </a:t>
            </a:r>
            <a:r>
              <a:rPr lang="fr-BE" sz="2400" b="1" dirty="0">
                <a:solidFill>
                  <a:srgbClr val="000099"/>
                </a:solidFill>
              </a:rPr>
              <a:t>différents secteurs économiques (agriculture, commerce</a:t>
            </a:r>
            <a:r>
              <a:rPr lang="fr-BE" sz="2400" b="1" dirty="0" smtClean="0">
                <a:solidFill>
                  <a:srgbClr val="000099"/>
                </a:solidFill>
              </a:rPr>
              <a:t>,…).</a:t>
            </a:r>
          </a:p>
          <a:p>
            <a:pPr>
              <a:lnSpc>
                <a:spcPct val="150000"/>
              </a:lnSpc>
            </a:pPr>
            <a:endParaRPr lang="fr-BE" sz="800" b="1" dirty="0" smtClean="0">
              <a:solidFill>
                <a:srgbClr val="000099"/>
              </a:solidFill>
            </a:endParaRPr>
          </a:p>
          <a:p>
            <a:pPr marL="342900" indent="-342900">
              <a:buFontTx/>
              <a:buChar char="-"/>
            </a:pPr>
            <a:r>
              <a:rPr lang="fr-BE" sz="2400" b="1" dirty="0" smtClean="0">
                <a:solidFill>
                  <a:srgbClr val="000099"/>
                </a:solidFill>
              </a:rPr>
              <a:t>Préparation des </a:t>
            </a:r>
            <a:r>
              <a:rPr lang="fr-BE" sz="2400" b="1" dirty="0">
                <a:solidFill>
                  <a:srgbClr val="000099"/>
                </a:solidFill>
              </a:rPr>
              <a:t>étudiants dans de bonnes conditions pour faire face aux enjeux économiques et scientifiques de la société</a:t>
            </a:r>
            <a:r>
              <a:rPr lang="fr-BE" sz="2400" b="1" dirty="0" smtClean="0">
                <a:solidFill>
                  <a:srgbClr val="000099"/>
                </a:solidFill>
              </a:rPr>
              <a:t>.</a:t>
            </a:r>
          </a:p>
          <a:p>
            <a:pPr algn="ctr">
              <a:lnSpc>
                <a:spcPct val="150000"/>
              </a:lnSpc>
            </a:pPr>
            <a:endParaRPr lang="fr-BE" sz="2400" b="1" u="sng" dirty="0" smtClean="0">
              <a:solidFill>
                <a:srgbClr val="000099"/>
              </a:solidFill>
            </a:endParaRPr>
          </a:p>
          <a:p>
            <a:pPr algn="ctr">
              <a:lnSpc>
                <a:spcPct val="150000"/>
              </a:lnSpc>
            </a:pPr>
            <a:r>
              <a:rPr lang="fr-BE" sz="2400" b="1" u="sng" dirty="0" smtClean="0">
                <a:solidFill>
                  <a:srgbClr val="000099"/>
                </a:solidFill>
              </a:rPr>
              <a:t>Université</a:t>
            </a:r>
          </a:p>
          <a:p>
            <a:pPr algn="ctr">
              <a:lnSpc>
                <a:spcPct val="150000"/>
              </a:lnSpc>
            </a:pPr>
            <a:r>
              <a:rPr lang="fr-BE" sz="2400" b="1" dirty="0" smtClean="0">
                <a:solidFill>
                  <a:srgbClr val="FF0000"/>
                </a:solidFill>
              </a:rPr>
              <a:t>Constantine 1</a:t>
            </a:r>
            <a:endParaRPr lang="fr-BE" sz="2400" b="1" dirty="0">
              <a:solidFill>
                <a:srgbClr val="FF0000"/>
              </a:solidFill>
            </a:endParaRPr>
          </a:p>
        </p:txBody>
      </p:sp>
    </p:spTree>
    <p:extLst>
      <p:ext uri="{BB962C8B-B14F-4D97-AF65-F5344CB8AC3E}">
        <p14:creationId xmlns:p14="http://schemas.microsoft.com/office/powerpoint/2010/main" val="10882954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t>
            </a:r>
            <a:endParaRPr lang="fr-BE" dirty="0"/>
          </a:p>
        </p:txBody>
      </p:sp>
      <p:graphicFrame>
        <p:nvGraphicFramePr>
          <p:cNvPr id="4" name="Diagramme 3"/>
          <p:cNvGraphicFramePr/>
          <p:nvPr>
            <p:extLst>
              <p:ext uri="{D42A27DB-BD31-4B8C-83A1-F6EECF244321}">
                <p14:modId xmlns:p14="http://schemas.microsoft.com/office/powerpoint/2010/main" val="3156116687"/>
              </p:ext>
            </p:extLst>
          </p:nvPr>
        </p:nvGraphicFramePr>
        <p:xfrm>
          <a:off x="755576" y="2311075"/>
          <a:ext cx="7920880" cy="3912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755576" y="2060848"/>
            <a:ext cx="615553" cy="4388927"/>
          </a:xfrm>
          <a:prstGeom prst="rect">
            <a:avLst/>
          </a:prstGeom>
          <a:noFill/>
        </p:spPr>
        <p:txBody>
          <a:bodyPr vert="vert270" wrap="square" rtlCol="0">
            <a:spAutoFit/>
          </a:bodyPr>
          <a:lstStyle/>
          <a:p>
            <a:pPr algn="ctr"/>
            <a:r>
              <a:rPr lang="fr-FR" sz="2800" b="1" dirty="0" smtClean="0">
                <a:solidFill>
                  <a:schemeClr val="tx1">
                    <a:lumMod val="95000"/>
                    <a:lumOff val="5000"/>
                  </a:schemeClr>
                </a:solidFill>
              </a:rPr>
              <a:t>EMPLOYABILITE</a:t>
            </a:r>
            <a:endParaRPr lang="fr-FR" sz="2800" b="1" dirty="0">
              <a:solidFill>
                <a:schemeClr val="tx1">
                  <a:lumMod val="95000"/>
                  <a:lumOff val="5000"/>
                </a:schemeClr>
              </a:solidFill>
            </a:endParaRPr>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VETERINAIRES</a:t>
            </a:r>
          </a:p>
          <a:p>
            <a:r>
              <a:rPr lang="fr-FR" dirty="0" smtClean="0"/>
              <a:t>(Système classique)</a:t>
            </a:r>
          </a:p>
        </p:txBody>
      </p:sp>
    </p:spTree>
    <p:extLst>
      <p:ext uri="{BB962C8B-B14F-4D97-AF65-F5344CB8AC3E}">
        <p14:creationId xmlns:p14="http://schemas.microsoft.com/office/powerpoint/2010/main" val="583727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lstStyle/>
          <a:p>
            <a:r>
              <a:rPr lang="fr-FR" dirty="0" smtClean="0"/>
              <a:t>GEOLOGIE  </a:t>
            </a:r>
            <a:br>
              <a:rPr lang="fr-FR" dirty="0" smtClean="0"/>
            </a:br>
            <a:r>
              <a:rPr lang="fr-FR" dirty="0" smtClean="0"/>
              <a:t>&amp; ENVIRONNEMENT</a:t>
            </a:r>
            <a:endParaRPr lang="fr-FR" dirty="0"/>
          </a:p>
        </p:txBody>
      </p:sp>
      <p:sp>
        <p:nvSpPr>
          <p:cNvPr id="3" name="Espace réservé du contenu 2"/>
          <p:cNvSpPr>
            <a:spLocks noGrp="1"/>
          </p:cNvSpPr>
          <p:nvPr>
            <p:ph idx="1"/>
          </p:nvPr>
        </p:nvSpPr>
        <p:spPr>
          <a:xfrm>
            <a:off x="457200" y="1600200"/>
            <a:ext cx="8229600" cy="5069160"/>
          </a:xfrm>
        </p:spPr>
        <p:txBody>
          <a:bodyPr>
            <a:normAutofit fontScale="92500" lnSpcReduction="20000"/>
          </a:bodyPr>
          <a:lstStyle/>
          <a:p>
            <a:pPr marL="0" indent="0" algn="just">
              <a:buNone/>
            </a:pPr>
            <a:endParaRPr lang="fr-FR" sz="2000" b="1" u="sng" dirty="0" smtClean="0">
              <a:solidFill>
                <a:srgbClr val="000099"/>
              </a:solidFill>
            </a:endParaRPr>
          </a:p>
          <a:p>
            <a:pPr marL="0" indent="0" algn="ctr">
              <a:buNone/>
            </a:pPr>
            <a:r>
              <a:rPr lang="fr-FR" sz="2600" b="1" u="sng" dirty="0">
                <a:solidFill>
                  <a:srgbClr val="000099"/>
                </a:solidFill>
              </a:rPr>
              <a:t>SPÉCIFICITÉS</a:t>
            </a:r>
          </a:p>
          <a:p>
            <a:pPr marL="0" indent="0" algn="ctr">
              <a:buNone/>
            </a:pPr>
            <a:endParaRPr lang="fr-FR" sz="2000" b="1" u="sng" dirty="0" smtClean="0">
              <a:solidFill>
                <a:srgbClr val="000099"/>
              </a:solidFill>
            </a:endParaRPr>
          </a:p>
          <a:p>
            <a:pPr marL="0" indent="0" algn="ctr">
              <a:buNone/>
            </a:pPr>
            <a:endParaRPr lang="fr-FR" sz="2000" b="1" u="sng" dirty="0" smtClean="0">
              <a:solidFill>
                <a:srgbClr val="000099"/>
              </a:solidFill>
            </a:endParaRPr>
          </a:p>
          <a:p>
            <a:pPr algn="just">
              <a:buFontTx/>
              <a:buChar char="-"/>
            </a:pPr>
            <a:r>
              <a:rPr lang="fr-FR" sz="2200" b="1" dirty="0" smtClean="0">
                <a:solidFill>
                  <a:srgbClr val="000099"/>
                </a:solidFill>
              </a:rPr>
              <a:t>Préparer au marché de l’emploi des diplômés prêts à l’exercice du métier de géologue, maîtrisant les connaissances de base. </a:t>
            </a:r>
          </a:p>
          <a:p>
            <a:pPr algn="just">
              <a:buFontTx/>
              <a:buChar char="-"/>
            </a:pPr>
            <a:endParaRPr lang="fr-FR" sz="2200" b="1" dirty="0">
              <a:solidFill>
                <a:srgbClr val="000099"/>
              </a:solidFill>
            </a:endParaRPr>
          </a:p>
          <a:p>
            <a:pPr algn="just">
              <a:buFontTx/>
              <a:buChar char="-"/>
            </a:pPr>
            <a:r>
              <a:rPr lang="fr-FR" sz="2200" b="1" dirty="0" smtClean="0">
                <a:solidFill>
                  <a:srgbClr val="000099"/>
                </a:solidFill>
              </a:rPr>
              <a:t>Ouvrir l’horizon des sciences de la terre aux différentes disciplines des sciences de l’univers (Astrophysique, géophysique, géochimie, environnement…)</a:t>
            </a:r>
          </a:p>
          <a:p>
            <a:pPr algn="just">
              <a:buFontTx/>
              <a:buChar char="-"/>
            </a:pPr>
            <a:endParaRPr lang="fr-FR" sz="2200" b="1" dirty="0">
              <a:solidFill>
                <a:srgbClr val="000099"/>
              </a:solidFill>
            </a:endParaRPr>
          </a:p>
          <a:p>
            <a:pPr algn="just">
              <a:buFontTx/>
              <a:buChar char="-"/>
            </a:pPr>
            <a:r>
              <a:rPr lang="fr-FR" sz="2200" b="1" dirty="0" smtClean="0">
                <a:solidFill>
                  <a:srgbClr val="000099"/>
                </a:solidFill>
              </a:rPr>
              <a:t>Former des étudiants aptes à gérer et contrôler les usages de l’eau vis-à-vis de l’environnement</a:t>
            </a:r>
          </a:p>
          <a:p>
            <a:pPr algn="just">
              <a:buFontTx/>
              <a:buChar char="-"/>
            </a:pPr>
            <a:endParaRPr lang="fr-FR" sz="2000" b="1" dirty="0">
              <a:solidFill>
                <a:srgbClr val="000099"/>
              </a:solidFill>
            </a:endParaRPr>
          </a:p>
          <a:p>
            <a:pPr marL="0" indent="0" algn="ctr">
              <a:buNone/>
            </a:pPr>
            <a:r>
              <a:rPr lang="fr-FR" sz="2400" b="1" u="sng" dirty="0" smtClean="0">
                <a:solidFill>
                  <a:srgbClr val="000099"/>
                </a:solidFill>
              </a:rPr>
              <a:t>Université</a:t>
            </a:r>
          </a:p>
          <a:p>
            <a:pPr marL="0" indent="0" algn="ctr">
              <a:buNone/>
            </a:pPr>
            <a:endParaRPr lang="fr-FR" sz="900" b="1" u="sng" dirty="0">
              <a:solidFill>
                <a:srgbClr val="000099"/>
              </a:solidFill>
            </a:endParaRPr>
          </a:p>
          <a:p>
            <a:pPr marL="0" indent="0" algn="ctr">
              <a:buNone/>
            </a:pPr>
            <a:r>
              <a:rPr lang="fr-FR" sz="2600" b="1" dirty="0" smtClean="0">
                <a:solidFill>
                  <a:srgbClr val="FF0000"/>
                </a:solidFill>
              </a:rPr>
              <a:t>ANNABA</a:t>
            </a:r>
            <a:endParaRPr lang="fr-FR" sz="2600" b="1" dirty="0">
              <a:solidFill>
                <a:srgbClr val="FF0000"/>
              </a:solidFill>
            </a:endParaRPr>
          </a:p>
          <a:p>
            <a:pPr algn="just">
              <a:buFontTx/>
              <a:buChar char="-"/>
            </a:pPr>
            <a:endParaRPr lang="fr-FR" sz="2000" b="1"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GEOLOGIE &amp; ENVIRONNEMENT</a:t>
            </a:r>
          </a:p>
        </p:txBody>
      </p:sp>
    </p:spTree>
    <p:extLst>
      <p:ext uri="{BB962C8B-B14F-4D97-AF65-F5344CB8AC3E}">
        <p14:creationId xmlns:p14="http://schemas.microsoft.com/office/powerpoint/2010/main" val="9086773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Diagramme 7"/>
          <p:cNvGraphicFramePr/>
          <p:nvPr>
            <p:extLst>
              <p:ext uri="{D42A27DB-BD31-4B8C-83A1-F6EECF244321}">
                <p14:modId xmlns:p14="http://schemas.microsoft.com/office/powerpoint/2010/main" val="165788748"/>
              </p:ext>
            </p:extLst>
          </p:nvPr>
        </p:nvGraphicFramePr>
        <p:xfrm>
          <a:off x="1368152" y="24928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810544" y="1628800"/>
            <a:ext cx="5670376" cy="510396"/>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a:t>
            </a:r>
            <a:r>
              <a:rPr lang="fr-FR" sz="2400" b="1" dirty="0" smtClean="0">
                <a:solidFill>
                  <a:srgbClr val="0070C0"/>
                </a:solidFill>
              </a:rPr>
              <a:t>        </a:t>
            </a:r>
          </a:p>
        </p:txBody>
      </p:sp>
      <p:sp>
        <p:nvSpPr>
          <p:cNvPr id="9"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1"/>
          </a:gradFill>
        </p:spPr>
        <p:txBody>
          <a:bodyPr/>
          <a:lstStyle/>
          <a:p>
            <a:r>
              <a:rPr lang="fr-FR" dirty="0" smtClean="0"/>
              <a:t>GEOLOGIE  </a:t>
            </a:r>
            <a:br>
              <a:rPr lang="fr-FR" dirty="0" smtClean="0"/>
            </a:br>
            <a:r>
              <a:rPr lang="fr-FR" dirty="0" smtClean="0"/>
              <a:t>&amp; ENVIRONNEMENT</a:t>
            </a:r>
            <a:endParaRPr lang="fr-FR" dirty="0"/>
          </a:p>
        </p:txBody>
      </p:sp>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GEOLOGIE &amp; ENVIRONNEMENT</a:t>
            </a:r>
          </a:p>
        </p:txBody>
      </p:sp>
    </p:spTree>
    <p:extLst>
      <p:ext uri="{BB962C8B-B14F-4D97-AF65-F5344CB8AC3E}">
        <p14:creationId xmlns:p14="http://schemas.microsoft.com/office/powerpoint/2010/main" val="9086773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0">
                <a:srgbClr val="03D4A8"/>
              </a:gs>
              <a:gs pos="25000">
                <a:srgbClr val="21D6E0"/>
              </a:gs>
              <a:gs pos="75000">
                <a:srgbClr val="0087E6"/>
              </a:gs>
              <a:gs pos="100000">
                <a:srgbClr val="005CBF"/>
              </a:gs>
            </a:gsLst>
            <a:lin ang="5400000" scaled="0"/>
          </a:gradFill>
        </p:spPr>
        <p:txBody>
          <a:bodyPr/>
          <a:lstStyle/>
          <a:p>
            <a:r>
              <a:rPr lang="fr-FR" dirty="0"/>
              <a:t>GEOLOGIE  </a:t>
            </a:r>
            <a:br>
              <a:rPr lang="fr-FR" dirty="0"/>
            </a:br>
            <a:r>
              <a:rPr lang="fr-FR" dirty="0"/>
              <a:t>&amp; ENVIRONNEMENT</a:t>
            </a:r>
          </a:p>
        </p:txBody>
      </p:sp>
      <p:graphicFrame>
        <p:nvGraphicFramePr>
          <p:cNvPr id="4" name="Diagramme 3"/>
          <p:cNvGraphicFramePr/>
          <p:nvPr>
            <p:extLst>
              <p:ext uri="{D42A27DB-BD31-4B8C-83A1-F6EECF244321}">
                <p14:modId xmlns:p14="http://schemas.microsoft.com/office/powerpoint/2010/main" val="1422960773"/>
              </p:ext>
            </p:extLst>
          </p:nvPr>
        </p:nvGraphicFramePr>
        <p:xfrm>
          <a:off x="1043608" y="2317328"/>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043608" y="2204864"/>
            <a:ext cx="800219" cy="4248472"/>
          </a:xfrm>
          <a:prstGeom prst="rect">
            <a:avLst/>
          </a:prstGeom>
          <a:noFill/>
        </p:spPr>
        <p:txBody>
          <a:bodyPr vert="vert270" wrap="square" rtlCol="0">
            <a:spAutoFit/>
          </a:bodyPr>
          <a:lstStyle/>
          <a:p>
            <a:pPr algn="ctr"/>
            <a:r>
              <a:rPr lang="fr-FR" sz="4000" b="1" dirty="0" smtClean="0">
                <a:solidFill>
                  <a:srgbClr val="002060"/>
                </a:solidFill>
              </a:rPr>
              <a:t>EMPLOYABILITE</a:t>
            </a:r>
            <a:endParaRPr lang="fr-FR" sz="4000" b="1" dirty="0">
              <a:solidFill>
                <a:srgbClr val="002060"/>
              </a:solidFill>
            </a:endParaRPr>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GEOLOGIE &amp; ENVIRONNEMENT</a:t>
            </a:r>
          </a:p>
        </p:txBody>
      </p:sp>
    </p:spTree>
    <p:extLst>
      <p:ext uri="{BB962C8B-B14F-4D97-AF65-F5344CB8AC3E}">
        <p14:creationId xmlns:p14="http://schemas.microsoft.com/office/powerpoint/2010/main" val="9086773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ARCHEOLOGIE</a:t>
            </a:r>
            <a:endParaRPr lang="fr-BE" dirty="0"/>
          </a:p>
        </p:txBody>
      </p:sp>
      <p:sp>
        <p:nvSpPr>
          <p:cNvPr id="4" name="Rectangle 3"/>
          <p:cNvSpPr/>
          <p:nvPr/>
        </p:nvSpPr>
        <p:spPr>
          <a:xfrm>
            <a:off x="154236" y="1673507"/>
            <a:ext cx="8712968" cy="5139869"/>
          </a:xfrm>
          <a:prstGeom prst="rect">
            <a:avLst/>
          </a:prstGeom>
        </p:spPr>
        <p:txBody>
          <a:bodyPr wrap="square">
            <a:spAutoFit/>
          </a:bodyPr>
          <a:lstStyle/>
          <a:p>
            <a:pPr algn="ctr"/>
            <a:r>
              <a:rPr lang="fr-FR" sz="2400" b="1" u="sng" dirty="0" smtClean="0">
                <a:solidFill>
                  <a:srgbClr val="000099"/>
                </a:solidFill>
              </a:rPr>
              <a:t>SPÉCIFICITÉS</a:t>
            </a:r>
            <a:endParaRPr lang="fr-FR" sz="2400" b="1" u="sng" dirty="0">
              <a:solidFill>
                <a:srgbClr val="000099"/>
              </a:solidFill>
            </a:endParaRPr>
          </a:p>
          <a:p>
            <a:pPr algn="ctr"/>
            <a:endParaRPr lang="fr-FR" sz="2400" b="1" u="sng" dirty="0">
              <a:solidFill>
                <a:srgbClr val="000099"/>
              </a:solidFill>
            </a:endParaRPr>
          </a:p>
          <a:p>
            <a:pPr algn="just"/>
            <a:r>
              <a:rPr lang="fr-BE" sz="2000" b="1" dirty="0">
                <a:solidFill>
                  <a:srgbClr val="000099"/>
                </a:solidFill>
              </a:rPr>
              <a:t>Cette formation vise donc à donner à l'étudiant les bases d'une autonomie intellectuelle, méthodologique et technique en archéologie, aussi bien pour la recherche théorique que pour l'intervention sur le terrain. Pour ce faire, les étudiants apprennent les différentes techniques de prospection archéologiques et de fouilles, des relevés archéologiques et certaines techniques de conservation.</a:t>
            </a:r>
          </a:p>
          <a:p>
            <a:pPr algn="just"/>
            <a:endParaRPr lang="fr-BE" sz="2000" b="1" dirty="0">
              <a:solidFill>
                <a:srgbClr val="000099"/>
              </a:solidFill>
            </a:endParaRPr>
          </a:p>
          <a:p>
            <a:pPr algn="just"/>
            <a:r>
              <a:rPr lang="fr-BE" sz="2000" b="1" dirty="0">
                <a:solidFill>
                  <a:srgbClr val="000099"/>
                </a:solidFill>
              </a:rPr>
              <a:t>- Le rôle de la préservation du patrimoine archéologique dont jouit l’Algérie n’est pas négligeable dans la relance économique de l’Algérie et notamment le tourisme culturel. </a:t>
            </a:r>
          </a:p>
          <a:p>
            <a:pPr marL="342900" indent="-342900" algn="just">
              <a:buFontTx/>
              <a:buChar char="-"/>
            </a:pPr>
            <a:endParaRPr lang="fr-BE" sz="2000" b="1" dirty="0">
              <a:solidFill>
                <a:srgbClr val="000099"/>
              </a:solidFill>
            </a:endParaRPr>
          </a:p>
          <a:p>
            <a:pPr algn="ctr"/>
            <a:r>
              <a:rPr lang="fr-BE" sz="2000" b="1" u="sng" dirty="0" smtClean="0">
                <a:solidFill>
                  <a:srgbClr val="000099"/>
                </a:solidFill>
              </a:rPr>
              <a:t>Universités</a:t>
            </a:r>
          </a:p>
          <a:p>
            <a:pPr algn="ctr"/>
            <a:endParaRPr lang="fr-BE" sz="2000" b="1" u="sng" dirty="0">
              <a:solidFill>
                <a:srgbClr val="000099"/>
              </a:solidFill>
            </a:endParaRPr>
          </a:p>
          <a:p>
            <a:pPr algn="ctr"/>
            <a:r>
              <a:rPr lang="fr-BE" sz="2000" b="1" dirty="0" smtClean="0">
                <a:solidFill>
                  <a:srgbClr val="FF0000"/>
                </a:solidFill>
              </a:rPr>
              <a:t>ALGER 2, MEDEA et GUELMA</a:t>
            </a:r>
            <a:endParaRPr lang="fr-BE" sz="2000" b="1" dirty="0">
              <a:solidFill>
                <a:srgbClr val="FF0000"/>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ARCHEOLOGIE</a:t>
            </a:r>
          </a:p>
        </p:txBody>
      </p:sp>
    </p:spTree>
    <p:extLst>
      <p:ext uri="{BB962C8B-B14F-4D97-AF65-F5344CB8AC3E}">
        <p14:creationId xmlns:p14="http://schemas.microsoft.com/office/powerpoint/2010/main" val="3570622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1152939499"/>
              </p:ext>
            </p:extLst>
          </p:nvPr>
        </p:nvGraphicFramePr>
        <p:xfrm>
          <a:off x="2843808" y="2924944"/>
          <a:ext cx="43204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187624" y="1558475"/>
            <a:ext cx="7056784" cy="1412694"/>
          </a:xfrm>
          <a:prstGeom prst="rect">
            <a:avLst/>
          </a:prstGeom>
        </p:spPr>
        <p:txBody>
          <a:bodyPr wrap="square">
            <a:spAutoFit/>
          </a:bodyPr>
          <a:lstStyle/>
          <a:p>
            <a:pPr marL="0" lvl="1" indent="0" algn="ctr">
              <a:lnSpc>
                <a:spcPct val="110000"/>
              </a:lnSpc>
              <a:spcBef>
                <a:spcPts val="0"/>
              </a:spcBef>
              <a:buNone/>
            </a:pPr>
            <a:r>
              <a:rPr lang="fr-FR" sz="2600" b="1" u="sng" dirty="0" smtClean="0">
                <a:solidFill>
                  <a:srgbClr val="0070C0"/>
                </a:solidFill>
              </a:rPr>
              <a:t>FORMATIONS </a:t>
            </a:r>
            <a:r>
              <a:rPr lang="fr-FR" sz="2400" b="1" dirty="0" smtClean="0">
                <a:solidFill>
                  <a:srgbClr val="0070C0"/>
                </a:solidFill>
              </a:rPr>
              <a:t>     </a:t>
            </a:r>
          </a:p>
          <a:p>
            <a:pPr marL="0" lvl="1" indent="0" algn="ctr">
              <a:lnSpc>
                <a:spcPct val="110000"/>
              </a:lnSpc>
              <a:spcBef>
                <a:spcPts val="0"/>
              </a:spcBef>
              <a:buNone/>
            </a:pPr>
            <a:r>
              <a:rPr lang="fr-FR" sz="2400" b="1" dirty="0" smtClean="0">
                <a:solidFill>
                  <a:srgbClr val="0070C0"/>
                </a:solidFill>
              </a:rPr>
              <a:t>     </a:t>
            </a:r>
          </a:p>
          <a:p>
            <a:pPr marL="0" lvl="1" indent="0">
              <a:lnSpc>
                <a:spcPct val="110000"/>
              </a:lnSpc>
              <a:spcBef>
                <a:spcPts val="0"/>
              </a:spcBef>
              <a:buNone/>
            </a:pPr>
            <a:r>
              <a:rPr lang="fr-FR" sz="2800" b="1" dirty="0" smtClean="0">
                <a:solidFill>
                  <a:srgbClr val="0070C0"/>
                </a:solidFill>
              </a:rPr>
              <a:t>                   Licence              Masters</a:t>
            </a:r>
            <a:r>
              <a:rPr lang="fr-FR" sz="2800" b="1" u="sng" dirty="0" smtClean="0">
                <a:solidFill>
                  <a:srgbClr val="0070C0"/>
                </a:solidFill>
              </a:rPr>
              <a:t> </a:t>
            </a:r>
            <a:endParaRPr lang="fr-FR" sz="2800" b="1" u="sng" dirty="0">
              <a:solidFill>
                <a:srgbClr val="0070C0"/>
              </a:solidFill>
            </a:endParaRPr>
          </a:p>
        </p:txBody>
      </p:sp>
      <p:sp>
        <p:nvSpPr>
          <p:cNvPr id="3" name="Titre 2"/>
          <p:cNvSpPr>
            <a:spLocks noGrp="1"/>
          </p:cNvSpPr>
          <p:nvPr>
            <p:ph type="title"/>
          </p:nvPr>
        </p:nvSpPr>
        <p:spPr/>
        <p:txBody>
          <a:bodyPr/>
          <a:lstStyle/>
          <a:p>
            <a:endParaRPr lang="fr-FR"/>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AERONAUTIQUE</a:t>
            </a:r>
            <a:endParaRPr lang="fr-FR" dirty="0"/>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AERONAUTIQUE</a:t>
            </a:r>
          </a:p>
        </p:txBody>
      </p:sp>
    </p:spTree>
    <p:extLst>
      <p:ext uri="{BB962C8B-B14F-4D97-AF65-F5344CB8AC3E}">
        <p14:creationId xmlns:p14="http://schemas.microsoft.com/office/powerpoint/2010/main" val="5834168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ARCHEOLOGIE</a:t>
            </a:r>
          </a:p>
        </p:txBody>
      </p:sp>
      <p:graphicFrame>
        <p:nvGraphicFramePr>
          <p:cNvPr id="4" name="Diagramme 3"/>
          <p:cNvGraphicFramePr/>
          <p:nvPr>
            <p:extLst>
              <p:ext uri="{D42A27DB-BD31-4B8C-83A1-F6EECF244321}">
                <p14:modId xmlns:p14="http://schemas.microsoft.com/office/powerpoint/2010/main" val="722048697"/>
              </p:ext>
            </p:extLst>
          </p:nvPr>
        </p:nvGraphicFramePr>
        <p:xfrm>
          <a:off x="1072704" y="2060848"/>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848549" y="2020392"/>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ARCHEOLOGIE</a:t>
            </a:r>
            <a:endParaRPr lang="fr-BE" dirty="0"/>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384"/>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27384"/>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ARCHEOLOGIE</a:t>
            </a:r>
          </a:p>
        </p:txBody>
      </p:sp>
    </p:spTree>
    <p:extLst>
      <p:ext uri="{BB962C8B-B14F-4D97-AF65-F5344CB8AC3E}">
        <p14:creationId xmlns:p14="http://schemas.microsoft.com/office/powerpoint/2010/main" val="38392647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3319"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normAutofit/>
          </a:bodyPr>
          <a:lstStyle/>
          <a:p>
            <a:r>
              <a:rPr lang="fr-BE" dirty="0" smtClean="0"/>
              <a:t>Sciences et Techniques des Activités Physiques et Sportives</a:t>
            </a:r>
            <a:endParaRPr lang="fr-BE" dirty="0"/>
          </a:p>
        </p:txBody>
      </p:sp>
      <p:sp>
        <p:nvSpPr>
          <p:cNvPr id="5" name="Rectangle 4"/>
          <p:cNvSpPr/>
          <p:nvPr/>
        </p:nvSpPr>
        <p:spPr>
          <a:xfrm>
            <a:off x="251520" y="1988840"/>
            <a:ext cx="8568952" cy="4278094"/>
          </a:xfrm>
          <a:prstGeom prst="rect">
            <a:avLst/>
          </a:prstGeom>
        </p:spPr>
        <p:txBody>
          <a:bodyPr wrap="square">
            <a:spAutoFit/>
          </a:bodyPr>
          <a:lstStyle/>
          <a:p>
            <a:pPr algn="ctr"/>
            <a:r>
              <a:rPr lang="fr-FR" sz="2400" b="1" u="sng" dirty="0">
                <a:solidFill>
                  <a:srgbClr val="000099"/>
                </a:solidFill>
              </a:rPr>
              <a:t>SPÉCIFICITÉS</a:t>
            </a:r>
          </a:p>
          <a:p>
            <a:pPr algn="ctr"/>
            <a:endParaRPr lang="fr-FR" sz="2400" b="1" u="sng" dirty="0" smtClean="0">
              <a:solidFill>
                <a:srgbClr val="000099"/>
              </a:solidFill>
            </a:endParaRPr>
          </a:p>
          <a:p>
            <a:pPr algn="ctr"/>
            <a:endParaRPr lang="fr-FR" sz="2400" b="1" u="sng" dirty="0">
              <a:solidFill>
                <a:srgbClr val="000099"/>
              </a:solidFill>
            </a:endParaRPr>
          </a:p>
          <a:p>
            <a:pPr marL="342900" indent="-342900" algn="just">
              <a:buFontTx/>
              <a:buChar char="-"/>
            </a:pPr>
            <a:r>
              <a:rPr lang="fr-FR" sz="2400" b="1" dirty="0" smtClean="0">
                <a:solidFill>
                  <a:srgbClr val="000099"/>
                </a:solidFill>
              </a:rPr>
              <a:t>Longue expérience dans le domaine de l’enseignement et de l’entrainement sportif.</a:t>
            </a:r>
          </a:p>
          <a:p>
            <a:pPr marL="342900" indent="-342900" algn="just">
              <a:buFontTx/>
              <a:buChar char="-"/>
            </a:pPr>
            <a:endParaRPr lang="fr-FR" sz="2400" b="1" dirty="0">
              <a:solidFill>
                <a:srgbClr val="000099"/>
              </a:solidFill>
            </a:endParaRPr>
          </a:p>
          <a:p>
            <a:pPr marL="342900" indent="-342900" algn="just">
              <a:buFontTx/>
              <a:buChar char="-"/>
            </a:pPr>
            <a:r>
              <a:rPr lang="fr-FR" sz="2400" b="1" dirty="0" smtClean="0">
                <a:solidFill>
                  <a:srgbClr val="000099"/>
                </a:solidFill>
              </a:rPr>
              <a:t>Encadrement de qualité </a:t>
            </a:r>
          </a:p>
          <a:p>
            <a:pPr algn="ctr"/>
            <a:endParaRPr lang="fr-FR" sz="2400" b="1" u="sng" dirty="0">
              <a:solidFill>
                <a:srgbClr val="000099"/>
              </a:solidFill>
            </a:endParaRPr>
          </a:p>
          <a:p>
            <a:pPr algn="ctr"/>
            <a:endParaRPr lang="fr-FR" sz="2400" b="1" u="sng" dirty="0" smtClean="0">
              <a:solidFill>
                <a:srgbClr val="000099"/>
              </a:solidFill>
            </a:endParaRPr>
          </a:p>
          <a:p>
            <a:pPr algn="ctr"/>
            <a:r>
              <a:rPr lang="fr-BE" sz="2400" b="1" u="sng" dirty="0">
                <a:solidFill>
                  <a:srgbClr val="000099"/>
                </a:solidFill>
              </a:rPr>
              <a:t>Université</a:t>
            </a:r>
            <a:endParaRPr lang="fr-BE" sz="2400" b="1" dirty="0">
              <a:solidFill>
                <a:srgbClr val="000099"/>
              </a:solidFill>
            </a:endParaRPr>
          </a:p>
          <a:p>
            <a:pPr algn="ctr"/>
            <a:endParaRPr lang="fr-BE" sz="800" b="1" u="sng" dirty="0">
              <a:solidFill>
                <a:srgbClr val="000099"/>
              </a:solidFill>
            </a:endParaRPr>
          </a:p>
          <a:p>
            <a:pPr algn="ctr"/>
            <a:r>
              <a:rPr lang="fr-BE" sz="2400" b="1" dirty="0">
                <a:solidFill>
                  <a:srgbClr val="FF0000"/>
                </a:solidFill>
              </a:rPr>
              <a:t>CONSTANTINE 2</a:t>
            </a:r>
            <a:endParaRPr lang="fr-FR" sz="2400" b="1" u="sng" dirty="0">
              <a:solidFill>
                <a:srgbClr val="000099"/>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et Techniques de Activités Physiques et Sportives</a:t>
            </a:r>
          </a:p>
        </p:txBody>
      </p:sp>
    </p:spTree>
    <p:extLst>
      <p:ext uri="{BB962C8B-B14F-4D97-AF65-F5344CB8AC3E}">
        <p14:creationId xmlns:p14="http://schemas.microsoft.com/office/powerpoint/2010/main" val="41619878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normAutofit/>
          </a:bodyPr>
          <a:lstStyle/>
          <a:p>
            <a:r>
              <a:rPr lang="fr-BE" dirty="0"/>
              <a:t>Sciences et Techniques des Activités Physiques et Sportives</a:t>
            </a:r>
          </a:p>
        </p:txBody>
      </p:sp>
      <p:graphicFrame>
        <p:nvGraphicFramePr>
          <p:cNvPr id="5" name="Diagramme 4"/>
          <p:cNvGraphicFramePr/>
          <p:nvPr>
            <p:extLst>
              <p:ext uri="{D42A27DB-BD31-4B8C-83A1-F6EECF244321}">
                <p14:modId xmlns:p14="http://schemas.microsoft.com/office/powerpoint/2010/main" val="1998770389"/>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115616" y="2132856"/>
            <a:ext cx="800219" cy="4248472"/>
          </a:xfrm>
          <a:prstGeom prst="rect">
            <a:avLst/>
          </a:prstGeom>
          <a:noFill/>
        </p:spPr>
        <p:txBody>
          <a:bodyPr vert="vert270" wrap="square" rtlCol="0">
            <a:spAutoFit/>
          </a:bodyPr>
          <a:lstStyle/>
          <a:p>
            <a:pPr algn="ctr"/>
            <a:r>
              <a:rPr lang="fr-FR" sz="4000" b="1" dirty="0" smtClean="0">
                <a:solidFill>
                  <a:schemeClr val="accent5">
                    <a:lumMod val="75000"/>
                  </a:schemeClr>
                </a:solidFill>
              </a:rPr>
              <a:t>EMPLOYABILITE</a:t>
            </a:r>
            <a:endParaRPr lang="fr-FR" sz="4000" b="1" dirty="0">
              <a:solidFill>
                <a:schemeClr val="accent5">
                  <a:lumMod val="75000"/>
                </a:schemeClr>
              </a:solidFill>
            </a:endParaRPr>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et Techniques de Activités Physiques et Sportives</a:t>
            </a:r>
          </a:p>
        </p:txBody>
      </p:sp>
    </p:spTree>
    <p:extLst>
      <p:ext uri="{BB962C8B-B14F-4D97-AF65-F5344CB8AC3E}">
        <p14:creationId xmlns:p14="http://schemas.microsoft.com/office/powerpoint/2010/main" val="683538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BIBLIOTHECONOMIE</a:t>
            </a:r>
            <a:endParaRPr lang="fr-BE" dirty="0"/>
          </a:p>
        </p:txBody>
      </p:sp>
      <p:sp>
        <p:nvSpPr>
          <p:cNvPr id="5" name="Rectangle 4"/>
          <p:cNvSpPr/>
          <p:nvPr/>
        </p:nvSpPr>
        <p:spPr>
          <a:xfrm>
            <a:off x="251396" y="1595021"/>
            <a:ext cx="8568952" cy="4001095"/>
          </a:xfrm>
          <a:prstGeom prst="rect">
            <a:avLst/>
          </a:prstGeom>
        </p:spPr>
        <p:txBody>
          <a:bodyPr wrap="square">
            <a:spAutoFit/>
          </a:bodyPr>
          <a:lstStyle/>
          <a:p>
            <a:pPr algn="ctr"/>
            <a:r>
              <a:rPr lang="fr-FR" sz="2400" b="1" u="sng" dirty="0" smtClean="0">
                <a:solidFill>
                  <a:srgbClr val="000099"/>
                </a:solidFill>
              </a:rPr>
              <a:t>SPÉCIFICITÉS</a:t>
            </a:r>
          </a:p>
          <a:p>
            <a:pPr algn="ctr"/>
            <a:endParaRPr lang="fr-FR" sz="2400" b="1" u="sng" dirty="0" smtClean="0">
              <a:solidFill>
                <a:srgbClr val="000099"/>
              </a:solidFill>
            </a:endParaRPr>
          </a:p>
          <a:p>
            <a:pPr marL="342900" indent="-342900" algn="just">
              <a:buFontTx/>
              <a:buChar char="-"/>
            </a:pPr>
            <a:endParaRPr lang="fr-FR" sz="2200" b="1" dirty="0" smtClean="0">
              <a:solidFill>
                <a:srgbClr val="000099"/>
              </a:solidFill>
            </a:endParaRPr>
          </a:p>
          <a:p>
            <a:pPr marL="342900" indent="-342900" algn="just">
              <a:buFontTx/>
              <a:buChar char="-"/>
            </a:pPr>
            <a:r>
              <a:rPr lang="fr-FR" sz="2200" b="1" dirty="0" smtClean="0">
                <a:solidFill>
                  <a:srgbClr val="000099"/>
                </a:solidFill>
              </a:rPr>
              <a:t>Formation théorique et pratique dans le domaine de la bibliothéconomie  et l’archivage, en utilisant les nouvelles technologies dans la gestion, le traitement et la conservation  des documents soit sous leur format papier ou bien sous un format numérique.   </a:t>
            </a:r>
          </a:p>
          <a:p>
            <a:pPr marL="342900" indent="-342900" algn="just">
              <a:buFontTx/>
              <a:buChar char="-"/>
            </a:pPr>
            <a:endParaRPr lang="fr-FR" sz="2200" b="1" dirty="0">
              <a:solidFill>
                <a:srgbClr val="000099"/>
              </a:solidFill>
            </a:endParaRPr>
          </a:p>
          <a:p>
            <a:pPr algn="ctr"/>
            <a:r>
              <a:rPr lang="fr-FR" sz="2200" b="1" u="sng" dirty="0" smtClean="0">
                <a:solidFill>
                  <a:srgbClr val="000099"/>
                </a:solidFill>
              </a:rPr>
              <a:t>Université</a:t>
            </a:r>
          </a:p>
          <a:p>
            <a:pPr algn="ctr"/>
            <a:endParaRPr lang="fr-FR" sz="800" b="1" u="sng" dirty="0">
              <a:solidFill>
                <a:srgbClr val="000099"/>
              </a:solidFill>
            </a:endParaRPr>
          </a:p>
          <a:p>
            <a:pPr algn="ctr"/>
            <a:r>
              <a:rPr lang="fr-FR" sz="2200" b="1" dirty="0" smtClean="0">
                <a:solidFill>
                  <a:srgbClr val="FF0000"/>
                </a:solidFill>
              </a:rPr>
              <a:t>CONSTANTINE 2</a:t>
            </a:r>
            <a:endParaRPr lang="fr-FR" sz="2400" b="1" dirty="0" smtClean="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BIBLIOTHECONOMIE</a:t>
            </a:r>
          </a:p>
        </p:txBody>
      </p:sp>
    </p:spTree>
    <p:extLst>
      <p:ext uri="{BB962C8B-B14F-4D97-AF65-F5344CB8AC3E}">
        <p14:creationId xmlns:p14="http://schemas.microsoft.com/office/powerpoint/2010/main" val="28782986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1043608" y="2276872"/>
            <a:ext cx="800219" cy="4248472"/>
          </a:xfrm>
          <a:prstGeom prst="rect">
            <a:avLst/>
          </a:prstGeom>
          <a:noFill/>
        </p:spPr>
        <p:txBody>
          <a:bodyPr vert="vert270" wrap="square" rtlCol="0">
            <a:spAutoFit/>
          </a:bodyPr>
          <a:lstStyle/>
          <a:p>
            <a:pPr algn="ctr"/>
            <a:r>
              <a:rPr lang="fr-FR" sz="4000" b="1" dirty="0" smtClean="0">
                <a:solidFill>
                  <a:schemeClr val="accent5">
                    <a:lumMod val="75000"/>
                  </a:schemeClr>
                </a:solidFill>
              </a:rPr>
              <a:t>EMPLOYABILITE</a:t>
            </a:r>
            <a:endParaRPr lang="fr-FR" sz="4000" b="1" dirty="0">
              <a:solidFill>
                <a:schemeClr val="accent5">
                  <a:lumMod val="75000"/>
                </a:schemeClr>
              </a:solidFill>
            </a:endParaRPr>
          </a:p>
        </p:txBody>
      </p:sp>
      <p:grpSp>
        <p:nvGrpSpPr>
          <p:cNvPr id="5" name="Groupe 4"/>
          <p:cNvGrpSpPr/>
          <p:nvPr/>
        </p:nvGrpSpPr>
        <p:grpSpPr>
          <a:xfrm>
            <a:off x="1704027" y="2254920"/>
            <a:ext cx="6370365" cy="4352032"/>
            <a:chOff x="1704027" y="2254920"/>
            <a:chExt cx="6370365" cy="4352032"/>
          </a:xfrm>
        </p:grpSpPr>
        <p:sp>
          <p:nvSpPr>
            <p:cNvPr id="6" name="Triangle isocèle 5"/>
            <p:cNvSpPr/>
            <p:nvPr/>
          </p:nvSpPr>
          <p:spPr>
            <a:xfrm rot="5400000">
              <a:off x="1704027" y="2254920"/>
              <a:ext cx="4352032" cy="4352032"/>
            </a:xfrm>
            <a:prstGeom prst="triangle">
              <a:avLst/>
            </a:prstGeom>
            <a:solidFill>
              <a:schemeClr val="accent4">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7" name="Forme libre 6"/>
            <p:cNvSpPr/>
            <p:nvPr/>
          </p:nvSpPr>
          <p:spPr>
            <a:xfrm>
              <a:off x="2915816" y="2501628"/>
              <a:ext cx="4538039" cy="855364"/>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b="1" dirty="0">
                  <a:solidFill>
                    <a:srgbClr val="336600"/>
                  </a:solidFill>
                </a:rPr>
                <a:t>Bibliothèques  universitaires, </a:t>
              </a:r>
              <a:r>
                <a:rPr lang="fr-FR" b="1" dirty="0" smtClean="0">
                  <a:solidFill>
                    <a:srgbClr val="336600"/>
                  </a:solidFill>
                </a:rPr>
                <a:t>Archives Nationales, Bibliothèques scolaires, </a:t>
              </a:r>
              <a:r>
                <a:rPr lang="fr-FR" b="1" dirty="0">
                  <a:solidFill>
                    <a:srgbClr val="336600"/>
                  </a:solidFill>
                </a:rPr>
                <a:t>Bibliothèques </a:t>
              </a:r>
              <a:r>
                <a:rPr lang="fr-FR" b="1" dirty="0" smtClean="0">
                  <a:solidFill>
                    <a:srgbClr val="336600"/>
                  </a:solidFill>
                </a:rPr>
                <a:t>communales</a:t>
              </a:r>
              <a:endParaRPr lang="fr-FR" sz="1800" b="1" kern="1200" dirty="0">
                <a:solidFill>
                  <a:srgbClr val="336600"/>
                </a:solidFill>
              </a:endParaRPr>
            </a:p>
          </p:txBody>
        </p:sp>
        <p:sp>
          <p:nvSpPr>
            <p:cNvPr id="8" name="Forme libre 7"/>
            <p:cNvSpPr/>
            <p:nvPr/>
          </p:nvSpPr>
          <p:spPr>
            <a:xfrm>
              <a:off x="3880043" y="3755982"/>
              <a:ext cx="4194349" cy="969162"/>
            </a:xfrm>
            <a:custGeom>
              <a:avLst/>
              <a:gdLst>
                <a:gd name="connsiteX0" fmla="*/ 0 w 4194349"/>
                <a:gd name="connsiteY0" fmla="*/ 73138 h 438822"/>
                <a:gd name="connsiteX1" fmla="*/ 73138 w 4194349"/>
                <a:gd name="connsiteY1" fmla="*/ 0 h 438822"/>
                <a:gd name="connsiteX2" fmla="*/ 4121211 w 4194349"/>
                <a:gd name="connsiteY2" fmla="*/ 0 h 438822"/>
                <a:gd name="connsiteX3" fmla="*/ 4194349 w 4194349"/>
                <a:gd name="connsiteY3" fmla="*/ 73138 h 438822"/>
                <a:gd name="connsiteX4" fmla="*/ 4194349 w 4194349"/>
                <a:gd name="connsiteY4" fmla="*/ 365684 h 438822"/>
                <a:gd name="connsiteX5" fmla="*/ 4121211 w 4194349"/>
                <a:gd name="connsiteY5" fmla="*/ 438822 h 438822"/>
                <a:gd name="connsiteX6" fmla="*/ 73138 w 4194349"/>
                <a:gd name="connsiteY6" fmla="*/ 438822 h 438822"/>
                <a:gd name="connsiteX7" fmla="*/ 0 w 4194349"/>
                <a:gd name="connsiteY7" fmla="*/ 365684 h 438822"/>
                <a:gd name="connsiteX8" fmla="*/ 0 w 4194349"/>
                <a:gd name="connsiteY8" fmla="*/ 73138 h 43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4349" h="438822">
                  <a:moveTo>
                    <a:pt x="0" y="73138"/>
                  </a:moveTo>
                  <a:cubicBezTo>
                    <a:pt x="0" y="32745"/>
                    <a:pt x="32745" y="0"/>
                    <a:pt x="73138" y="0"/>
                  </a:cubicBezTo>
                  <a:lnTo>
                    <a:pt x="4121211" y="0"/>
                  </a:lnTo>
                  <a:cubicBezTo>
                    <a:pt x="4161604" y="0"/>
                    <a:pt x="4194349" y="32745"/>
                    <a:pt x="4194349" y="73138"/>
                  </a:cubicBezTo>
                  <a:lnTo>
                    <a:pt x="4194349" y="365684"/>
                  </a:lnTo>
                  <a:cubicBezTo>
                    <a:pt x="4194349" y="406077"/>
                    <a:pt x="4161604" y="438822"/>
                    <a:pt x="4121211" y="438822"/>
                  </a:cubicBezTo>
                  <a:lnTo>
                    <a:pt x="73138" y="438822"/>
                  </a:lnTo>
                  <a:cubicBezTo>
                    <a:pt x="32745" y="438822"/>
                    <a:pt x="0" y="406077"/>
                    <a:pt x="0" y="365684"/>
                  </a:cubicBezTo>
                  <a:lnTo>
                    <a:pt x="0" y="73138"/>
                  </a:ln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0002" tIns="90002" rIns="90002" bIns="90002" numCol="1" spcCol="1270" anchor="ctr" anchorCtr="0">
              <a:noAutofit/>
            </a:bodyPr>
            <a:lstStyle/>
            <a:p>
              <a:pPr lvl="0" algn="ctr" defTabSz="800100">
                <a:lnSpc>
                  <a:spcPct val="90000"/>
                </a:lnSpc>
                <a:spcBef>
                  <a:spcPct val="0"/>
                </a:spcBef>
                <a:spcAft>
                  <a:spcPct val="35000"/>
                </a:spcAft>
              </a:pPr>
              <a:r>
                <a:rPr lang="fr-FR" b="1" dirty="0" smtClean="0">
                  <a:solidFill>
                    <a:srgbClr val="336600"/>
                  </a:solidFill>
                </a:rPr>
                <a:t>Bibliothèques des maisons de culture et des maisons de jeunes, Centres et services des archives relevant des collectivités locales, administrations publiques</a:t>
              </a:r>
              <a:endParaRPr lang="fr-FR" sz="1800" b="1" kern="1200" dirty="0">
                <a:solidFill>
                  <a:srgbClr val="336600"/>
                </a:solidFill>
              </a:endParaRPr>
            </a:p>
          </p:txBody>
        </p:sp>
        <p:sp>
          <p:nvSpPr>
            <p:cNvPr id="9" name="Forme libre 8"/>
            <p:cNvSpPr/>
            <p:nvPr/>
          </p:nvSpPr>
          <p:spPr>
            <a:xfrm>
              <a:off x="2915816" y="5013176"/>
              <a:ext cx="4680520" cy="1224136"/>
            </a:xfrm>
            <a:custGeom>
              <a:avLst/>
              <a:gdLst>
                <a:gd name="connsiteX0" fmla="*/ 0 w 4176923"/>
                <a:gd name="connsiteY0" fmla="*/ 109406 h 656422"/>
                <a:gd name="connsiteX1" fmla="*/ 109406 w 4176923"/>
                <a:gd name="connsiteY1" fmla="*/ 0 h 656422"/>
                <a:gd name="connsiteX2" fmla="*/ 4067517 w 4176923"/>
                <a:gd name="connsiteY2" fmla="*/ 0 h 656422"/>
                <a:gd name="connsiteX3" fmla="*/ 4176923 w 4176923"/>
                <a:gd name="connsiteY3" fmla="*/ 109406 h 656422"/>
                <a:gd name="connsiteX4" fmla="*/ 4176923 w 4176923"/>
                <a:gd name="connsiteY4" fmla="*/ 547016 h 656422"/>
                <a:gd name="connsiteX5" fmla="*/ 4067517 w 4176923"/>
                <a:gd name="connsiteY5" fmla="*/ 656422 h 656422"/>
                <a:gd name="connsiteX6" fmla="*/ 109406 w 4176923"/>
                <a:gd name="connsiteY6" fmla="*/ 656422 h 656422"/>
                <a:gd name="connsiteX7" fmla="*/ 0 w 4176923"/>
                <a:gd name="connsiteY7" fmla="*/ 547016 h 656422"/>
                <a:gd name="connsiteX8" fmla="*/ 0 w 4176923"/>
                <a:gd name="connsiteY8" fmla="*/ 109406 h 65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6923" h="656422">
                  <a:moveTo>
                    <a:pt x="0" y="109406"/>
                  </a:moveTo>
                  <a:cubicBezTo>
                    <a:pt x="0" y="48983"/>
                    <a:pt x="48983" y="0"/>
                    <a:pt x="109406" y="0"/>
                  </a:cubicBezTo>
                  <a:lnTo>
                    <a:pt x="4067517" y="0"/>
                  </a:lnTo>
                  <a:cubicBezTo>
                    <a:pt x="4127940" y="0"/>
                    <a:pt x="4176923" y="48983"/>
                    <a:pt x="4176923" y="109406"/>
                  </a:cubicBezTo>
                  <a:lnTo>
                    <a:pt x="4176923" y="547016"/>
                  </a:lnTo>
                  <a:cubicBezTo>
                    <a:pt x="4176923" y="607439"/>
                    <a:pt x="4127940" y="656422"/>
                    <a:pt x="4067517" y="656422"/>
                  </a:cubicBezTo>
                  <a:lnTo>
                    <a:pt x="109406" y="656422"/>
                  </a:lnTo>
                  <a:cubicBezTo>
                    <a:pt x="48983" y="656422"/>
                    <a:pt x="0" y="607439"/>
                    <a:pt x="0" y="547016"/>
                  </a:cubicBezTo>
                  <a:lnTo>
                    <a:pt x="0" y="109406"/>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004" tIns="93004" rIns="93004" bIns="93004" numCol="1" spcCol="1270" anchor="ctr" anchorCtr="0">
              <a:noAutofit/>
            </a:bodyPr>
            <a:lstStyle/>
            <a:p>
              <a:pPr lvl="0" algn="ctr" defTabSz="711200">
                <a:lnSpc>
                  <a:spcPct val="90000"/>
                </a:lnSpc>
                <a:spcBef>
                  <a:spcPct val="0"/>
                </a:spcBef>
                <a:spcAft>
                  <a:spcPct val="35000"/>
                </a:spcAft>
              </a:pPr>
              <a:r>
                <a:rPr lang="fr-FR" b="1" dirty="0" smtClean="0">
                  <a:solidFill>
                    <a:srgbClr val="336600"/>
                  </a:solidFill>
                </a:rPr>
                <a:t>Bibliothèques et centres d’informations attachés aux entreprises économiques, sociales et culturelles</a:t>
              </a:r>
              <a:r>
                <a:rPr lang="fr-FR" b="1" kern="1200" dirty="0" smtClean="0">
                  <a:solidFill>
                    <a:srgbClr val="336600"/>
                  </a:solidFill>
                </a:rPr>
                <a:t>  </a:t>
              </a:r>
              <a:endParaRPr lang="fr-FR" b="1" kern="1200" dirty="0">
                <a:solidFill>
                  <a:srgbClr val="336600"/>
                </a:solidFill>
              </a:endParaRPr>
            </a:p>
          </p:txBody>
        </p:sp>
      </p:grpSp>
      <p:sp>
        <p:nvSpPr>
          <p:cNvPr id="3" name="Titre 2"/>
          <p:cNvSpPr>
            <a:spLocks noGrp="1"/>
          </p:cNvSpPr>
          <p:nvPr>
            <p:ph type="title"/>
          </p:nvPr>
        </p:nvSpPr>
        <p:spPr/>
        <p:txBody>
          <a:bodyPr/>
          <a:lstStyle/>
          <a:p>
            <a:endParaRPr lang="fr-FR"/>
          </a:p>
        </p:txBody>
      </p:sp>
      <p:sp>
        <p:nvSpPr>
          <p:cNvPr id="10"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smtClean="0"/>
              <a:t>BIBLIOTHECONOMIE</a:t>
            </a:r>
            <a:endParaRPr lang="fr-BE" dirty="0"/>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BIBLIOTHECONOMIE</a:t>
            </a:r>
          </a:p>
        </p:txBody>
      </p:sp>
    </p:spTree>
    <p:extLst>
      <p:ext uri="{BB962C8B-B14F-4D97-AF65-F5344CB8AC3E}">
        <p14:creationId xmlns:p14="http://schemas.microsoft.com/office/powerpoint/2010/main" val="3278786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a:xfrm>
            <a:off x="101024" y="1855365"/>
            <a:ext cx="9007480" cy="4525963"/>
          </a:xfrm>
        </p:spPr>
        <p:txBody>
          <a:bodyPr>
            <a:normAutofit fontScale="92500" lnSpcReduction="10000"/>
          </a:bodyPr>
          <a:lstStyle/>
          <a:p>
            <a:pPr marL="0" indent="0" algn="ctr">
              <a:buNone/>
            </a:pPr>
            <a:r>
              <a:rPr lang="fr-FR" sz="2800" b="1" u="sng" dirty="0" smtClean="0">
                <a:solidFill>
                  <a:srgbClr val="000099"/>
                </a:solidFill>
              </a:rPr>
              <a:t>SPÉCIFICITÉ</a:t>
            </a:r>
            <a:endParaRPr lang="fr-FR" sz="2800" b="1" u="sng" dirty="0">
              <a:solidFill>
                <a:srgbClr val="000099"/>
              </a:solidFill>
            </a:endParaRPr>
          </a:p>
          <a:p>
            <a:pPr marL="0" indent="0">
              <a:buNone/>
            </a:pPr>
            <a:endParaRPr lang="fr-BE" sz="2400" dirty="0">
              <a:solidFill>
                <a:srgbClr val="000099"/>
              </a:solidFill>
            </a:endParaRPr>
          </a:p>
          <a:p>
            <a:pPr marL="0" indent="0">
              <a:lnSpc>
                <a:spcPct val="150000"/>
              </a:lnSpc>
              <a:buNone/>
            </a:pPr>
            <a:r>
              <a:rPr lang="fr-BE" sz="2400" b="1" dirty="0" smtClean="0">
                <a:solidFill>
                  <a:srgbClr val="000099"/>
                </a:solidFill>
              </a:rPr>
              <a:t>En </a:t>
            </a:r>
            <a:r>
              <a:rPr lang="fr-BE" sz="2400" b="1" dirty="0" smtClean="0">
                <a:solidFill>
                  <a:srgbClr val="000099"/>
                </a:solidFill>
              </a:rPr>
              <a:t>2015/2016, une licence professionnalisante en IMAMA a été ouverte en collaboration avec le Ministère des Affaires Religieuses et des </a:t>
            </a:r>
            <a:r>
              <a:rPr lang="fr-BE" sz="2400" b="1" dirty="0" err="1" smtClean="0">
                <a:solidFill>
                  <a:srgbClr val="000099"/>
                </a:solidFill>
              </a:rPr>
              <a:t>Wakfs</a:t>
            </a:r>
            <a:r>
              <a:rPr lang="fr-BE" sz="2400" b="1" dirty="0" smtClean="0">
                <a:solidFill>
                  <a:srgbClr val="000099"/>
                </a:solidFill>
              </a:rPr>
              <a:t>, dans l’objectif de former des imams bien imprégnés de la doctrine Malikite avec un esprit ouvert sur toutes les techniques de l’information et de la communication et bien connaitre la société dans toutes ses dimensions.</a:t>
            </a:r>
          </a:p>
          <a:p>
            <a:pPr marL="179388" lvl="1" indent="0" algn="ctr">
              <a:buNone/>
            </a:pPr>
            <a:r>
              <a:rPr lang="fr-FR" sz="2400" b="1" dirty="0" smtClean="0">
                <a:solidFill>
                  <a:srgbClr val="000099"/>
                </a:solidFill>
              </a:rPr>
              <a:t>	</a:t>
            </a:r>
          </a:p>
          <a:p>
            <a:pPr marL="179388" lvl="1" indent="0" algn="ctr">
              <a:buNone/>
            </a:pPr>
            <a:r>
              <a:rPr lang="fr-FR" sz="2600" b="1" u="sng" dirty="0" smtClean="0">
                <a:solidFill>
                  <a:srgbClr val="000099"/>
                </a:solidFill>
              </a:rPr>
              <a:t>Université</a:t>
            </a:r>
          </a:p>
          <a:p>
            <a:pPr marL="179388" lvl="1" indent="0" algn="ctr">
              <a:buNone/>
            </a:pPr>
            <a:endParaRPr lang="fr-FR" sz="900" b="1" dirty="0">
              <a:solidFill>
                <a:srgbClr val="000099"/>
              </a:solidFill>
            </a:endParaRPr>
          </a:p>
          <a:p>
            <a:pPr marL="179388" lvl="1" indent="0" algn="ctr">
              <a:buNone/>
            </a:pPr>
            <a:r>
              <a:rPr lang="fr-FR" sz="2400" b="1" dirty="0">
                <a:solidFill>
                  <a:srgbClr val="FF0000"/>
                </a:solidFill>
              </a:rPr>
              <a:t>  </a:t>
            </a:r>
            <a:r>
              <a:rPr lang="fr-FR" sz="2400" b="1" dirty="0" smtClean="0">
                <a:solidFill>
                  <a:srgbClr val="FF0000"/>
                </a:solidFill>
              </a:rPr>
              <a:t>ALGER  1</a:t>
            </a:r>
            <a:endParaRPr lang="fr-FR" sz="2400" b="1" u="sng" dirty="0">
              <a:solidFill>
                <a:srgbClr val="FF0000"/>
              </a:solidFill>
            </a:endParaRPr>
          </a:p>
          <a:p>
            <a:pPr>
              <a:lnSpc>
                <a:spcPct val="150000"/>
              </a:lnSpc>
              <a:buFontTx/>
              <a:buChar char="-"/>
            </a:pPr>
            <a:endParaRPr lang="fr-BE" sz="2400" b="1" dirty="0" smtClean="0">
              <a:solidFill>
                <a:srgbClr val="000099"/>
              </a:solidFill>
            </a:endParaRPr>
          </a:p>
          <a:p>
            <a:pPr>
              <a:lnSpc>
                <a:spcPct val="150000"/>
              </a:lnSpc>
              <a:buFontTx/>
              <a:buChar char="-"/>
            </a:pPr>
            <a:endParaRPr lang="fr-BE" sz="2400" b="1" dirty="0">
              <a:solidFill>
                <a:srgbClr val="000099"/>
              </a:solidFill>
            </a:endParaRPr>
          </a:p>
          <a:p>
            <a:pPr>
              <a:lnSpc>
                <a:spcPct val="150000"/>
              </a:lnSpc>
              <a:buFontTx/>
              <a:buChar char="-"/>
            </a:pPr>
            <a:endParaRPr lang="fr-BE" sz="2400" b="1" dirty="0">
              <a:solidFill>
                <a:srgbClr val="000099"/>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3107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ISLAMIQUES - IMAMA</a:t>
            </a:r>
            <a:endParaRPr lang="fr-FR" dirty="0"/>
          </a:p>
        </p:txBody>
      </p:sp>
    </p:spTree>
    <p:extLst>
      <p:ext uri="{BB962C8B-B14F-4D97-AF65-F5344CB8AC3E}">
        <p14:creationId xmlns:p14="http://schemas.microsoft.com/office/powerpoint/2010/main" val="22136753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graphicFrame>
        <p:nvGraphicFramePr>
          <p:cNvPr id="5" name="Diagramme 4"/>
          <p:cNvGraphicFramePr/>
          <p:nvPr>
            <p:extLst>
              <p:ext uri="{D42A27DB-BD31-4B8C-83A1-F6EECF244321}">
                <p14:modId xmlns:p14="http://schemas.microsoft.com/office/powerpoint/2010/main" val="3887697458"/>
              </p:ext>
            </p:extLst>
          </p:nvPr>
        </p:nvGraphicFramePr>
        <p:xfrm>
          <a:off x="1043608" y="210130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1115616" y="2127533"/>
            <a:ext cx="800219" cy="4248472"/>
          </a:xfrm>
          <a:prstGeom prst="rect">
            <a:avLst/>
          </a:prstGeom>
          <a:noFill/>
        </p:spPr>
        <p:txBody>
          <a:bodyPr vert="vert270" wrap="square" rtlCol="0">
            <a:spAutoFit/>
          </a:bodyPr>
          <a:lstStyle/>
          <a:p>
            <a:pPr algn="ctr"/>
            <a:r>
              <a:rPr lang="fr-FR" sz="4000" b="1" dirty="0" smtClean="0">
                <a:solidFill>
                  <a:srgbClr val="000099"/>
                </a:solidFill>
              </a:rPr>
              <a:t>EMPLOYABILITE</a:t>
            </a:r>
            <a:endParaRPr lang="fr-FR" sz="4000" b="1" dirty="0">
              <a:solidFill>
                <a:srgbClr val="000099"/>
              </a:solidFill>
            </a:endParaRPr>
          </a:p>
        </p:txBody>
      </p:sp>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SCIENCES ISLAMIQUES - IMAMA</a:t>
            </a:r>
            <a:endParaRPr lang="fr-FR" dirty="0"/>
          </a:p>
        </p:txBody>
      </p:sp>
    </p:spTree>
    <p:extLst>
      <p:ext uri="{BB962C8B-B14F-4D97-AF65-F5344CB8AC3E}">
        <p14:creationId xmlns:p14="http://schemas.microsoft.com/office/powerpoint/2010/main" val="13432415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3463" cy="6885384"/>
          </a:xfrm>
          <a:prstGeom prst="rect">
            <a:avLst/>
          </a:prstGeom>
        </p:spPr>
      </p:pic>
      <p:sp>
        <p:nvSpPr>
          <p:cNvPr id="5" name="Titre 3"/>
          <p:cNvSpPr txBox="1">
            <a:spLocks/>
          </p:cNvSpPr>
          <p:nvPr/>
        </p:nvSpPr>
        <p:spPr>
          <a:xfrm>
            <a:off x="611560" y="2204864"/>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z="5400" dirty="0" smtClean="0">
                <a:solidFill>
                  <a:srgbClr val="FFFF00"/>
                </a:solidFill>
                <a:effectLst/>
              </a:rPr>
              <a:t/>
            </a:r>
            <a:br>
              <a:rPr lang="fr-FR" sz="5400" dirty="0" smtClean="0">
                <a:solidFill>
                  <a:srgbClr val="FFFF00"/>
                </a:solidFill>
                <a:effectLst/>
              </a:rPr>
            </a:br>
            <a:endParaRPr lang="fr-FR" sz="5400" dirty="0">
              <a:solidFill>
                <a:srgbClr val="FFFF00"/>
              </a:solidFill>
              <a:effectLst/>
            </a:endParaRPr>
          </a:p>
        </p:txBody>
      </p:sp>
      <p:sp>
        <p:nvSpPr>
          <p:cNvPr id="6" name="Titre 3"/>
          <p:cNvSpPr txBox="1">
            <a:spLocks/>
          </p:cNvSpPr>
          <p:nvPr/>
        </p:nvSpPr>
        <p:spPr>
          <a:xfrm>
            <a:off x="467544" y="2276872"/>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z="5400" dirty="0" smtClean="0">
                <a:solidFill>
                  <a:srgbClr val="FFFF00"/>
                </a:solidFill>
                <a:effectLst/>
              </a:rPr>
              <a:t>LICENCES </a:t>
            </a:r>
            <a:br>
              <a:rPr lang="fr-FR" sz="5400" dirty="0" smtClean="0">
                <a:solidFill>
                  <a:srgbClr val="FFFF00"/>
                </a:solidFill>
                <a:effectLst/>
              </a:rPr>
            </a:br>
            <a:r>
              <a:rPr lang="fr-FR" sz="5400" dirty="0" smtClean="0">
                <a:solidFill>
                  <a:srgbClr val="FFFF00"/>
                </a:solidFill>
                <a:effectLst/>
              </a:rPr>
              <a:t>DES </a:t>
            </a:r>
            <a:br>
              <a:rPr lang="fr-FR" sz="5400" dirty="0" smtClean="0">
                <a:solidFill>
                  <a:srgbClr val="FFFF00"/>
                </a:solidFill>
                <a:effectLst/>
              </a:rPr>
            </a:br>
            <a:r>
              <a:rPr lang="fr-FR" sz="5400" dirty="0" smtClean="0">
                <a:solidFill>
                  <a:srgbClr val="FFFF00"/>
                </a:solidFill>
                <a:effectLst/>
              </a:rPr>
              <a:t>INSTITUTS DES SCIENCES ET TECHNIQUES APPLIQUEES </a:t>
            </a:r>
            <a:br>
              <a:rPr lang="fr-FR" sz="5400" dirty="0" smtClean="0">
                <a:solidFill>
                  <a:srgbClr val="FFFF00"/>
                </a:solidFill>
                <a:effectLst/>
              </a:rPr>
            </a:br>
            <a:r>
              <a:rPr lang="fr-FR" sz="5400" dirty="0" smtClean="0">
                <a:solidFill>
                  <a:srgbClr val="FFFF00"/>
                </a:solidFill>
                <a:effectLst/>
              </a:rPr>
              <a:t>(ISTA)</a:t>
            </a:r>
            <a:br>
              <a:rPr lang="fr-FR" sz="5400" dirty="0" smtClean="0">
                <a:solidFill>
                  <a:srgbClr val="FFFF00"/>
                </a:solidFill>
                <a:effectLst/>
              </a:rPr>
            </a:br>
            <a:endParaRPr lang="fr-FR" sz="5400" dirty="0">
              <a:solidFill>
                <a:srgbClr val="FFFF00"/>
              </a:solidFill>
              <a:effectLst/>
            </a:endParaRPr>
          </a:p>
        </p:txBody>
      </p:sp>
    </p:spTree>
    <p:extLst>
      <p:ext uri="{BB962C8B-B14F-4D97-AF65-F5344CB8AC3E}">
        <p14:creationId xmlns:p14="http://schemas.microsoft.com/office/powerpoint/2010/main" val="37950835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Licences des ISTA</a:t>
            </a:r>
            <a:endParaRPr lang="fr-BE" dirty="0"/>
          </a:p>
        </p:txBody>
      </p:sp>
      <p:sp>
        <p:nvSpPr>
          <p:cNvPr id="6" name="ZoneTexte 5"/>
          <p:cNvSpPr txBox="1"/>
          <p:nvPr/>
        </p:nvSpPr>
        <p:spPr>
          <a:xfrm>
            <a:off x="2071638" y="2620264"/>
            <a:ext cx="6500890" cy="1477328"/>
          </a:xfrm>
          <a:prstGeom prst="rect">
            <a:avLst/>
          </a:prstGeom>
          <a:noFill/>
        </p:spPr>
        <p:txBody>
          <a:bodyPr wrap="square" rtlCol="0">
            <a:spAutoFit/>
          </a:bodyPr>
          <a:lstStyle/>
          <a:p>
            <a:r>
              <a:rPr lang="fr-FR" dirty="0" smtClean="0">
                <a:solidFill>
                  <a:srgbClr val="002060"/>
                </a:solidFill>
              </a:rPr>
              <a:t>Licence professionnelle en « </a:t>
            </a:r>
            <a:r>
              <a:rPr lang="fr-FR" b="1" dirty="0" smtClean="0">
                <a:solidFill>
                  <a:srgbClr val="002060"/>
                </a:solidFill>
              </a:rPr>
              <a:t>Hygiène, sécurité et environnement »</a:t>
            </a:r>
          </a:p>
          <a:p>
            <a:r>
              <a:rPr lang="fr-FR" dirty="0" smtClean="0">
                <a:solidFill>
                  <a:srgbClr val="002060"/>
                </a:solidFill>
              </a:rPr>
              <a:t>Licence professionnelle en </a:t>
            </a:r>
            <a:r>
              <a:rPr lang="fr-FR" b="1" dirty="0" smtClean="0">
                <a:solidFill>
                  <a:srgbClr val="002060"/>
                </a:solidFill>
              </a:rPr>
              <a:t>« Gestion des Ressources Humaines » </a:t>
            </a:r>
          </a:p>
          <a:p>
            <a:r>
              <a:rPr lang="fr-FR" dirty="0" smtClean="0">
                <a:solidFill>
                  <a:srgbClr val="002060"/>
                </a:solidFill>
              </a:rPr>
              <a:t>Licence professionnelle en </a:t>
            </a:r>
            <a:r>
              <a:rPr lang="fr-FR" b="1" dirty="0" smtClean="0">
                <a:solidFill>
                  <a:srgbClr val="002060"/>
                </a:solidFill>
              </a:rPr>
              <a:t>« Comptabilité et Finance »</a:t>
            </a:r>
          </a:p>
          <a:p>
            <a:endParaRPr lang="fr-FR" b="1" dirty="0" smtClean="0">
              <a:solidFill>
                <a:srgbClr val="002060"/>
              </a:solidFill>
            </a:endParaRPr>
          </a:p>
          <a:p>
            <a:r>
              <a:rPr lang="fr-FR" b="1" dirty="0" smtClean="0">
                <a:solidFill>
                  <a:srgbClr val="002060"/>
                </a:solidFill>
              </a:rPr>
              <a:t>EN RELATION DIRECTE AVEC LE SECTEUR SOCIO ECONOMIQUE</a:t>
            </a:r>
            <a:endParaRPr lang="fr-FR" dirty="0">
              <a:solidFill>
                <a:srgbClr val="002060"/>
              </a:solidFill>
            </a:endParaRPr>
          </a:p>
        </p:txBody>
      </p:sp>
      <p:pic>
        <p:nvPicPr>
          <p:cNvPr id="7" name="Picture 2"/>
          <p:cNvPicPr>
            <a:picLocks noChangeAspect="1" noChangeArrowheads="1"/>
          </p:cNvPicPr>
          <p:nvPr/>
        </p:nvPicPr>
        <p:blipFill>
          <a:blip r:embed="rId2" cstate="print"/>
          <a:srcRect/>
          <a:stretch>
            <a:fillRect/>
          </a:stretch>
        </p:blipFill>
        <p:spPr bwMode="auto">
          <a:xfrm>
            <a:off x="500034" y="2707210"/>
            <a:ext cx="1076765" cy="837484"/>
          </a:xfrm>
          <a:prstGeom prst="rect">
            <a:avLst/>
          </a:prstGeom>
          <a:noFill/>
        </p:spPr>
      </p:pic>
      <p:pic>
        <p:nvPicPr>
          <p:cNvPr id="8" name="Objet 1"/>
          <p:cNvPicPr>
            <a:picLocks noChangeArrowheads="1"/>
          </p:cNvPicPr>
          <p:nvPr/>
        </p:nvPicPr>
        <p:blipFill>
          <a:blip r:embed="rId3" cstate="print"/>
          <a:srcRect r="-282" b="-374"/>
          <a:stretch>
            <a:fillRect/>
          </a:stretch>
        </p:blipFill>
        <p:spPr bwMode="auto">
          <a:xfrm>
            <a:off x="428596" y="3720452"/>
            <a:ext cx="1214446" cy="428628"/>
          </a:xfrm>
          <a:prstGeom prst="rect">
            <a:avLst/>
          </a:prstGeom>
          <a:noFill/>
        </p:spPr>
      </p:pic>
      <p:grpSp>
        <p:nvGrpSpPr>
          <p:cNvPr id="9" name="Groupe 18"/>
          <p:cNvGrpSpPr/>
          <p:nvPr/>
        </p:nvGrpSpPr>
        <p:grpSpPr>
          <a:xfrm>
            <a:off x="1214414" y="4026154"/>
            <a:ext cx="6572296" cy="2643206"/>
            <a:chOff x="1357290" y="4286256"/>
            <a:chExt cx="5500726" cy="2038350"/>
          </a:xfrm>
        </p:grpSpPr>
        <p:pic>
          <p:nvPicPr>
            <p:cNvPr id="10" name="Picture 7" descr="it 11"/>
            <p:cNvPicPr>
              <a:picLocks noChangeAspect="1" noChangeArrowheads="1"/>
            </p:cNvPicPr>
            <p:nvPr/>
          </p:nvPicPr>
          <p:blipFill>
            <a:blip r:embed="rId4" cstate="print"/>
            <a:srcRect/>
            <a:stretch>
              <a:fillRect/>
            </a:stretch>
          </p:blipFill>
          <p:spPr bwMode="auto">
            <a:xfrm>
              <a:off x="1357290" y="4286256"/>
              <a:ext cx="5495925" cy="2038350"/>
            </a:xfrm>
            <a:prstGeom prst="rect">
              <a:avLst/>
            </a:prstGeom>
            <a:noFill/>
            <a:ln w="9525">
              <a:noFill/>
              <a:miter lim="800000"/>
              <a:headEnd/>
              <a:tailEnd/>
            </a:ln>
          </p:spPr>
        </p:pic>
        <p:sp>
          <p:nvSpPr>
            <p:cNvPr id="11" name="Rectangle 10"/>
            <p:cNvSpPr/>
            <p:nvPr/>
          </p:nvSpPr>
          <p:spPr>
            <a:xfrm>
              <a:off x="1357290" y="4357694"/>
              <a:ext cx="5500726"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bg1"/>
                  </a:solidFill>
                </a:ln>
                <a:solidFill>
                  <a:schemeClr val="bg1"/>
                </a:solidFill>
              </a:endParaRPr>
            </a:p>
          </p:txBody>
        </p:sp>
      </p:grpSp>
      <p:sp>
        <p:nvSpPr>
          <p:cNvPr id="12" name="Rectangle 5"/>
          <p:cNvSpPr>
            <a:spLocks noChangeArrowheads="1"/>
          </p:cNvSpPr>
          <p:nvPr/>
        </p:nvSpPr>
        <p:spPr bwMode="auto">
          <a:xfrm>
            <a:off x="428596" y="1548661"/>
            <a:ext cx="82868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2400" b="1" dirty="0" smtClean="0">
                <a:solidFill>
                  <a:srgbClr val="002060"/>
                </a:solidFill>
              </a:rPr>
              <a:t>ISTA-OUARGLA: </a:t>
            </a:r>
            <a:r>
              <a:rPr lang="fr-FR" sz="2400" dirty="0" smtClean="0">
                <a:solidFill>
                  <a:srgbClr val="002060"/>
                </a:solidFill>
              </a:rPr>
              <a:t>1</a:t>
            </a:r>
            <a:r>
              <a:rPr lang="fr-FR" sz="2400" baseline="30000" dirty="0" smtClean="0">
                <a:solidFill>
                  <a:srgbClr val="002060"/>
                </a:solidFill>
              </a:rPr>
              <a:t>er</a:t>
            </a:r>
            <a:r>
              <a:rPr lang="fr-FR" sz="2400" dirty="0" smtClean="0">
                <a:solidFill>
                  <a:srgbClr val="002060"/>
                </a:solidFill>
              </a:rPr>
              <a:t> </a:t>
            </a:r>
            <a:r>
              <a:rPr lang="fr-FR" sz="2400" b="1" dirty="0" smtClean="0">
                <a:solidFill>
                  <a:srgbClr val="002060"/>
                </a:solidFill>
              </a:rPr>
              <a:t>I</a:t>
            </a:r>
            <a:r>
              <a:rPr lang="fr-FR" sz="2400" dirty="0" smtClean="0">
                <a:solidFill>
                  <a:srgbClr val="002060"/>
                </a:solidFill>
              </a:rPr>
              <a:t>nstitut des </a:t>
            </a:r>
            <a:r>
              <a:rPr lang="fr-FR" sz="2400" b="1" dirty="0" smtClean="0">
                <a:solidFill>
                  <a:srgbClr val="002060"/>
                </a:solidFill>
              </a:rPr>
              <a:t>S</a:t>
            </a:r>
            <a:r>
              <a:rPr lang="fr-FR" sz="2400" dirty="0" smtClean="0">
                <a:solidFill>
                  <a:srgbClr val="002060"/>
                </a:solidFill>
              </a:rPr>
              <a:t>ciences et </a:t>
            </a:r>
            <a:r>
              <a:rPr lang="fr-FR" sz="2400" b="1" dirty="0" smtClean="0">
                <a:solidFill>
                  <a:srgbClr val="002060"/>
                </a:solidFill>
              </a:rPr>
              <a:t>T</a:t>
            </a:r>
            <a:r>
              <a:rPr lang="fr-FR" sz="2400" dirty="0" smtClean="0">
                <a:solidFill>
                  <a:srgbClr val="002060"/>
                </a:solidFill>
              </a:rPr>
              <a:t>echniques </a:t>
            </a:r>
            <a:r>
              <a:rPr lang="fr-FR" sz="2400" b="1" dirty="0" smtClean="0">
                <a:solidFill>
                  <a:srgbClr val="002060"/>
                </a:solidFill>
              </a:rPr>
              <a:t>A</a:t>
            </a:r>
            <a:r>
              <a:rPr lang="fr-FR" sz="2400" dirty="0" smtClean="0">
                <a:solidFill>
                  <a:srgbClr val="002060"/>
                </a:solidFill>
              </a:rPr>
              <a:t>ppliquées ouvert à l’université de Ouargla </a:t>
            </a:r>
            <a:r>
              <a:rPr kumimoji="0" lang="fr-FR" sz="2000" b="0" i="0" u="none" strike="noStrike" cap="none" normalizeH="0" baseline="0" dirty="0" smtClean="0">
                <a:ln>
                  <a:noFill/>
                </a:ln>
                <a:solidFill>
                  <a:srgbClr val="002060"/>
                </a:solidFill>
                <a:effectLst/>
                <a:latin typeface="Arial" pitchFamily="34" charset="0"/>
                <a:cs typeface="Arial" pitchFamily="34" charset="0"/>
              </a:rPr>
              <a:t>septembre 2014</a:t>
            </a:r>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Licences des ISTA</a:t>
            </a:r>
          </a:p>
        </p:txBody>
      </p:sp>
    </p:spTree>
    <p:extLst>
      <p:ext uri="{BB962C8B-B14F-4D97-AF65-F5344CB8AC3E}">
        <p14:creationId xmlns:p14="http://schemas.microsoft.com/office/powerpoint/2010/main" val="25114749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15397" y="1804164"/>
            <a:ext cx="82868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2400" dirty="0" smtClean="0">
                <a:solidFill>
                  <a:srgbClr val="002060"/>
                </a:solidFill>
              </a:rPr>
              <a:t>Deux ISTA ouverts en 2015-2016</a:t>
            </a:r>
            <a:endParaRPr kumimoji="0" lang="fr-FR" sz="200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ZoneTexte 4"/>
          <p:cNvSpPr txBox="1"/>
          <p:nvPr/>
        </p:nvSpPr>
        <p:spPr>
          <a:xfrm>
            <a:off x="214282" y="2487196"/>
            <a:ext cx="8358246" cy="4524315"/>
          </a:xfrm>
          <a:prstGeom prst="rect">
            <a:avLst/>
          </a:prstGeom>
          <a:noFill/>
        </p:spPr>
        <p:txBody>
          <a:bodyPr wrap="square" rtlCol="0">
            <a:spAutoFit/>
          </a:bodyPr>
          <a:lstStyle/>
          <a:p>
            <a:r>
              <a:rPr lang="fr-FR" b="1" dirty="0" smtClean="0">
                <a:solidFill>
                  <a:srgbClr val="002060"/>
                </a:solidFill>
              </a:rPr>
              <a:t>ISTA  - Université d’Oum El Bouaghi</a:t>
            </a:r>
          </a:p>
          <a:p>
            <a:endParaRPr lang="fr-FR" dirty="0" smtClean="0">
              <a:solidFill>
                <a:srgbClr val="002060"/>
              </a:solidFill>
            </a:endParaRPr>
          </a:p>
          <a:p>
            <a:r>
              <a:rPr lang="fr-FR" dirty="0" smtClean="0">
                <a:solidFill>
                  <a:srgbClr val="002060"/>
                </a:solidFill>
              </a:rPr>
              <a:t>Licence professionnelle en « </a:t>
            </a:r>
            <a:r>
              <a:rPr lang="fr-FR" b="1" dirty="0" smtClean="0">
                <a:solidFill>
                  <a:srgbClr val="002060"/>
                </a:solidFill>
              </a:rPr>
              <a:t>Mesures Physiques»</a:t>
            </a:r>
          </a:p>
          <a:p>
            <a:r>
              <a:rPr lang="fr-FR" dirty="0" smtClean="0">
                <a:solidFill>
                  <a:srgbClr val="002060"/>
                </a:solidFill>
              </a:rPr>
              <a:t>Licence professionnelle en </a:t>
            </a:r>
            <a:r>
              <a:rPr lang="fr-FR" b="1" dirty="0" smtClean="0">
                <a:solidFill>
                  <a:srgbClr val="002060"/>
                </a:solidFill>
              </a:rPr>
              <a:t>« Gestion des Ressources Humaines » </a:t>
            </a:r>
          </a:p>
          <a:p>
            <a:r>
              <a:rPr lang="fr-FR" dirty="0" smtClean="0">
                <a:solidFill>
                  <a:srgbClr val="002060"/>
                </a:solidFill>
              </a:rPr>
              <a:t>Licence professionnelle en </a:t>
            </a:r>
            <a:r>
              <a:rPr lang="fr-FR" b="1" dirty="0" smtClean="0">
                <a:solidFill>
                  <a:srgbClr val="002060"/>
                </a:solidFill>
              </a:rPr>
              <a:t>« Comptabilité et Finance »</a:t>
            </a:r>
          </a:p>
          <a:p>
            <a:endParaRPr lang="fr-FR" dirty="0" smtClean="0">
              <a:solidFill>
                <a:srgbClr val="002060"/>
              </a:solidFill>
            </a:endParaRPr>
          </a:p>
          <a:p>
            <a:endParaRPr lang="fr-FR" dirty="0" smtClean="0">
              <a:solidFill>
                <a:srgbClr val="002060"/>
              </a:solidFill>
            </a:endParaRPr>
          </a:p>
          <a:p>
            <a:r>
              <a:rPr lang="fr-FR" b="1" dirty="0" smtClean="0">
                <a:solidFill>
                  <a:srgbClr val="002060"/>
                </a:solidFill>
              </a:rPr>
              <a:t>ISTA – Université de </a:t>
            </a:r>
            <a:r>
              <a:rPr lang="fr-FR" b="1" dirty="0" err="1" smtClean="0">
                <a:solidFill>
                  <a:srgbClr val="002060"/>
                </a:solidFill>
              </a:rPr>
              <a:t>Bouira</a:t>
            </a:r>
            <a:endParaRPr lang="fr-FR" b="1" dirty="0" smtClean="0">
              <a:solidFill>
                <a:srgbClr val="002060"/>
              </a:solidFill>
            </a:endParaRPr>
          </a:p>
          <a:p>
            <a:endParaRPr lang="fr-FR" b="1" dirty="0" smtClean="0">
              <a:solidFill>
                <a:srgbClr val="002060"/>
              </a:solidFill>
            </a:endParaRPr>
          </a:p>
          <a:p>
            <a:r>
              <a:rPr lang="fr-FR" dirty="0" smtClean="0">
                <a:solidFill>
                  <a:srgbClr val="002060"/>
                </a:solidFill>
              </a:rPr>
              <a:t>Licence professionnelle en « </a:t>
            </a:r>
            <a:r>
              <a:rPr lang="fr-FR" b="1" dirty="0" smtClean="0">
                <a:solidFill>
                  <a:srgbClr val="002060"/>
                </a:solidFill>
              </a:rPr>
              <a:t>Génie des procédés »</a:t>
            </a:r>
          </a:p>
          <a:p>
            <a:r>
              <a:rPr lang="fr-FR" dirty="0" smtClean="0">
                <a:solidFill>
                  <a:srgbClr val="002060"/>
                </a:solidFill>
              </a:rPr>
              <a:t>Licence professionnelle en « </a:t>
            </a:r>
            <a:r>
              <a:rPr lang="fr-FR" b="1" dirty="0" smtClean="0">
                <a:solidFill>
                  <a:srgbClr val="002060"/>
                </a:solidFill>
              </a:rPr>
              <a:t>Génie de la formulation»</a:t>
            </a:r>
          </a:p>
          <a:p>
            <a:r>
              <a:rPr lang="fr-FR" dirty="0" smtClean="0">
                <a:solidFill>
                  <a:srgbClr val="002060"/>
                </a:solidFill>
              </a:rPr>
              <a:t>Licence professionnelle en </a:t>
            </a:r>
            <a:r>
              <a:rPr lang="fr-FR" b="1" dirty="0" smtClean="0">
                <a:solidFill>
                  <a:srgbClr val="002060"/>
                </a:solidFill>
              </a:rPr>
              <a:t>« Génie de l’eau» </a:t>
            </a:r>
          </a:p>
          <a:p>
            <a:endParaRPr lang="fr-FR" dirty="0" smtClean="0">
              <a:solidFill>
                <a:srgbClr val="002060"/>
              </a:solidFill>
            </a:endParaRPr>
          </a:p>
          <a:p>
            <a:endParaRPr lang="fr-FR" dirty="0" smtClean="0">
              <a:solidFill>
                <a:srgbClr val="002060"/>
              </a:solidFill>
            </a:endParaRPr>
          </a:p>
          <a:p>
            <a:endParaRPr lang="fr-FR" dirty="0" smtClean="0">
              <a:solidFill>
                <a:srgbClr val="002060"/>
              </a:solidFill>
            </a:endParaRPr>
          </a:p>
          <a:p>
            <a:endParaRPr lang="fr-FR" dirty="0">
              <a:solidFill>
                <a:srgbClr val="002060"/>
              </a:solidFill>
            </a:endParaRPr>
          </a:p>
        </p:txBody>
      </p:sp>
      <p:sp>
        <p:nvSpPr>
          <p:cNvPr id="6"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Licences des ISTA</a:t>
            </a:r>
            <a:endParaRPr lang="fr-BE"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Licences des ISTA</a:t>
            </a:r>
          </a:p>
        </p:txBody>
      </p:sp>
    </p:spTree>
    <p:extLst>
      <p:ext uri="{BB962C8B-B14F-4D97-AF65-F5344CB8AC3E}">
        <p14:creationId xmlns:p14="http://schemas.microsoft.com/office/powerpoint/2010/main" val="1596883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589552426"/>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115616" y="2132856"/>
            <a:ext cx="800219" cy="4248472"/>
          </a:xfrm>
          <a:prstGeom prst="rect">
            <a:avLst/>
          </a:prstGeom>
          <a:noFill/>
        </p:spPr>
        <p:txBody>
          <a:bodyPr vert="vert270" wrap="square" rtlCol="0">
            <a:spAutoFit/>
          </a:bodyPr>
          <a:lstStyle/>
          <a:p>
            <a:pPr algn="ctr"/>
            <a:r>
              <a:rPr lang="fr-FR" sz="4000" b="1" dirty="0" smtClean="0">
                <a:solidFill>
                  <a:srgbClr val="0070C0"/>
                </a:solidFill>
              </a:rPr>
              <a:t>EMPLOYABILITE</a:t>
            </a:r>
            <a:endParaRPr lang="fr-FR" sz="4000" b="1" dirty="0">
              <a:solidFill>
                <a:srgbClr val="0070C0"/>
              </a:solidFill>
            </a:endParaRPr>
          </a:p>
        </p:txBody>
      </p:sp>
      <p:sp>
        <p:nvSpPr>
          <p:cNvPr id="3" name="Titre 2"/>
          <p:cNvSpPr>
            <a:spLocks noGrp="1"/>
          </p:cNvSpPr>
          <p:nvPr>
            <p:ph type="title"/>
          </p:nvPr>
        </p:nvSpPr>
        <p:spPr/>
        <p:txBody>
          <a:bodyPr/>
          <a:lstStyle/>
          <a:p>
            <a:endParaRPr lang="fr-FR"/>
          </a:p>
        </p:txBody>
      </p:sp>
      <p:sp>
        <p:nvSpPr>
          <p:cNvPr id="6"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mtClean="0"/>
              <a:t>AERONAUTIQUE</a:t>
            </a:r>
            <a:endParaRPr lang="fr-FR" dirty="0"/>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AERONAUTIQUE</a:t>
            </a:r>
          </a:p>
        </p:txBody>
      </p:sp>
    </p:spTree>
    <p:extLst>
      <p:ext uri="{BB962C8B-B14F-4D97-AF65-F5344CB8AC3E}">
        <p14:creationId xmlns:p14="http://schemas.microsoft.com/office/powerpoint/2010/main" val="29242023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350" y="4763"/>
            <a:ext cx="9137650" cy="1525587"/>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Licences des ISTA</a:t>
            </a:r>
            <a:endParaRPr lang="fr-BE" dirty="0"/>
          </a:p>
        </p:txBody>
      </p:sp>
      <p:sp>
        <p:nvSpPr>
          <p:cNvPr id="5" name="Rectangle 5"/>
          <p:cNvSpPr>
            <a:spLocks noChangeArrowheads="1"/>
          </p:cNvSpPr>
          <p:nvPr/>
        </p:nvSpPr>
        <p:spPr bwMode="auto">
          <a:xfrm>
            <a:off x="415397" y="1484784"/>
            <a:ext cx="82868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2400" dirty="0" smtClean="0">
                <a:solidFill>
                  <a:srgbClr val="002060"/>
                </a:solidFill>
              </a:rPr>
              <a:t>Quatre ISTA ouverts en 2016-2017</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p:nvSpPr>
        <p:spPr>
          <a:xfrm>
            <a:off x="161984" y="2018457"/>
            <a:ext cx="8784976" cy="4693593"/>
          </a:xfrm>
          <a:prstGeom prst="rect">
            <a:avLst/>
          </a:prstGeom>
        </p:spPr>
        <p:txBody>
          <a:bodyPr wrap="square">
            <a:spAutoFit/>
          </a:bodyPr>
          <a:lstStyle/>
          <a:p>
            <a:r>
              <a:rPr lang="fr-FR" b="1" dirty="0">
                <a:solidFill>
                  <a:srgbClr val="002060"/>
                </a:solidFill>
              </a:rPr>
              <a:t>ISTA  - Université </a:t>
            </a:r>
            <a:r>
              <a:rPr lang="fr-FR" b="1" dirty="0" smtClean="0">
                <a:solidFill>
                  <a:srgbClr val="002060"/>
                </a:solidFill>
              </a:rPr>
              <a:t>de Tlemcen</a:t>
            </a:r>
            <a:endParaRPr lang="fr-FR" b="1" dirty="0">
              <a:solidFill>
                <a:srgbClr val="002060"/>
              </a:solidFill>
            </a:endParaRPr>
          </a:p>
          <a:p>
            <a:endParaRPr lang="fr-FR" sz="800" dirty="0">
              <a:solidFill>
                <a:srgbClr val="002060"/>
              </a:solidFill>
            </a:endParaRPr>
          </a:p>
          <a:p>
            <a:r>
              <a:rPr lang="fr-FR" dirty="0">
                <a:solidFill>
                  <a:srgbClr val="002060"/>
                </a:solidFill>
              </a:rPr>
              <a:t>Licence professionnelle en « </a:t>
            </a:r>
            <a:r>
              <a:rPr lang="fr-FR" b="1" dirty="0" smtClean="0">
                <a:solidFill>
                  <a:srgbClr val="002060"/>
                </a:solidFill>
              </a:rPr>
              <a:t>Géomètre - Topographe»</a:t>
            </a:r>
            <a:endParaRPr lang="fr-FR" b="1" dirty="0">
              <a:solidFill>
                <a:srgbClr val="002060"/>
              </a:solidFill>
            </a:endParaRPr>
          </a:p>
          <a:p>
            <a:r>
              <a:rPr lang="fr-FR" dirty="0">
                <a:solidFill>
                  <a:srgbClr val="002060"/>
                </a:solidFill>
              </a:rPr>
              <a:t>Licence professionnelle en </a:t>
            </a:r>
            <a:r>
              <a:rPr lang="fr-FR" b="1" dirty="0">
                <a:solidFill>
                  <a:srgbClr val="002060"/>
                </a:solidFill>
              </a:rPr>
              <a:t>« </a:t>
            </a:r>
            <a:r>
              <a:rPr lang="fr-FR" b="1" dirty="0" smtClean="0">
                <a:solidFill>
                  <a:srgbClr val="002060"/>
                </a:solidFill>
              </a:rPr>
              <a:t>Industries Fromagères Laitières» </a:t>
            </a:r>
            <a:endParaRPr lang="fr-FR" b="1" dirty="0">
              <a:solidFill>
                <a:srgbClr val="002060"/>
              </a:solidFill>
            </a:endParaRPr>
          </a:p>
          <a:p>
            <a:endParaRPr lang="fr-FR" sz="1100" dirty="0">
              <a:solidFill>
                <a:srgbClr val="002060"/>
              </a:solidFill>
            </a:endParaRPr>
          </a:p>
          <a:p>
            <a:r>
              <a:rPr lang="fr-FR" b="1" dirty="0">
                <a:solidFill>
                  <a:srgbClr val="002060"/>
                </a:solidFill>
              </a:rPr>
              <a:t>ISTA – Université  </a:t>
            </a:r>
            <a:r>
              <a:rPr lang="fr-FR" b="1" dirty="0" smtClean="0">
                <a:solidFill>
                  <a:srgbClr val="002060"/>
                </a:solidFill>
              </a:rPr>
              <a:t>d’Oran 1</a:t>
            </a:r>
          </a:p>
          <a:p>
            <a:endParaRPr lang="fr-FR" sz="800" b="1" dirty="0">
              <a:solidFill>
                <a:srgbClr val="002060"/>
              </a:solidFill>
            </a:endParaRPr>
          </a:p>
          <a:p>
            <a:r>
              <a:rPr lang="fr-FR" dirty="0">
                <a:solidFill>
                  <a:srgbClr val="002060"/>
                </a:solidFill>
              </a:rPr>
              <a:t>Licence professionnelle en</a:t>
            </a:r>
            <a:r>
              <a:rPr lang="fr-FR" b="1" dirty="0">
                <a:solidFill>
                  <a:srgbClr val="002060"/>
                </a:solidFill>
              </a:rPr>
              <a:t> </a:t>
            </a:r>
            <a:r>
              <a:rPr lang="fr-FR" b="1" dirty="0" smtClean="0">
                <a:solidFill>
                  <a:srgbClr val="002060"/>
                </a:solidFill>
              </a:rPr>
              <a:t>«Optique </a:t>
            </a:r>
            <a:r>
              <a:rPr lang="fr-FR" b="1" dirty="0">
                <a:solidFill>
                  <a:srgbClr val="002060"/>
                </a:solidFill>
              </a:rPr>
              <a:t>visuelle et </a:t>
            </a:r>
            <a:r>
              <a:rPr lang="fr-FR" b="1" dirty="0" smtClean="0">
                <a:solidFill>
                  <a:srgbClr val="002060"/>
                </a:solidFill>
              </a:rPr>
              <a:t>lunetterie »</a:t>
            </a:r>
            <a:endParaRPr lang="fr-FR" b="1" dirty="0">
              <a:solidFill>
                <a:srgbClr val="002060"/>
              </a:solidFill>
            </a:endParaRPr>
          </a:p>
          <a:p>
            <a:r>
              <a:rPr lang="fr-FR" dirty="0">
                <a:solidFill>
                  <a:srgbClr val="002060"/>
                </a:solidFill>
              </a:rPr>
              <a:t>Licence professionnelle en</a:t>
            </a:r>
            <a:r>
              <a:rPr lang="fr-FR" b="1" dirty="0">
                <a:solidFill>
                  <a:srgbClr val="002060"/>
                </a:solidFill>
              </a:rPr>
              <a:t> </a:t>
            </a:r>
            <a:r>
              <a:rPr lang="fr-FR" b="1" dirty="0" smtClean="0">
                <a:solidFill>
                  <a:srgbClr val="002060"/>
                </a:solidFill>
              </a:rPr>
              <a:t> « Mesures </a:t>
            </a:r>
            <a:r>
              <a:rPr lang="fr-FR" b="1" dirty="0">
                <a:solidFill>
                  <a:srgbClr val="002060"/>
                </a:solidFill>
              </a:rPr>
              <a:t>physiques et instrumentation </a:t>
            </a:r>
            <a:r>
              <a:rPr lang="fr-FR" b="1" dirty="0" smtClean="0">
                <a:solidFill>
                  <a:srgbClr val="002060"/>
                </a:solidFill>
              </a:rPr>
              <a:t>médicale»</a:t>
            </a:r>
          </a:p>
          <a:p>
            <a:endParaRPr lang="fr-FR" sz="1100" b="1" dirty="0">
              <a:solidFill>
                <a:srgbClr val="002060"/>
              </a:solidFill>
            </a:endParaRPr>
          </a:p>
          <a:p>
            <a:r>
              <a:rPr lang="fr-FR" b="1" dirty="0">
                <a:solidFill>
                  <a:srgbClr val="002060"/>
                </a:solidFill>
              </a:rPr>
              <a:t>ISTA  - Université </a:t>
            </a:r>
            <a:r>
              <a:rPr lang="fr-FR" b="1" dirty="0" smtClean="0">
                <a:solidFill>
                  <a:srgbClr val="002060"/>
                </a:solidFill>
              </a:rPr>
              <a:t>de Blida  1</a:t>
            </a:r>
          </a:p>
          <a:p>
            <a:endParaRPr lang="fr-FR" sz="800" b="1" dirty="0">
              <a:solidFill>
                <a:srgbClr val="002060"/>
              </a:solidFill>
            </a:endParaRPr>
          </a:p>
          <a:p>
            <a:r>
              <a:rPr lang="fr-FR" dirty="0" smtClean="0">
                <a:solidFill>
                  <a:srgbClr val="002060"/>
                </a:solidFill>
              </a:rPr>
              <a:t>Licence </a:t>
            </a:r>
            <a:r>
              <a:rPr lang="fr-FR" dirty="0">
                <a:solidFill>
                  <a:srgbClr val="002060"/>
                </a:solidFill>
              </a:rPr>
              <a:t>professionnelle en </a:t>
            </a:r>
            <a:r>
              <a:rPr lang="fr-FR" dirty="0" smtClean="0">
                <a:solidFill>
                  <a:srgbClr val="002060"/>
                </a:solidFill>
              </a:rPr>
              <a:t>«</a:t>
            </a:r>
            <a:r>
              <a:rPr lang="fr-FR" b="1" dirty="0">
                <a:solidFill>
                  <a:srgbClr val="002060"/>
                </a:solidFill>
              </a:rPr>
              <a:t>Produits laitiers et </a:t>
            </a:r>
            <a:r>
              <a:rPr lang="fr-FR" b="1" dirty="0" smtClean="0">
                <a:solidFill>
                  <a:srgbClr val="002060"/>
                </a:solidFill>
              </a:rPr>
              <a:t>dérivés»</a:t>
            </a:r>
            <a:endParaRPr lang="fr-FR" b="1" dirty="0">
              <a:solidFill>
                <a:srgbClr val="002060"/>
              </a:solidFill>
            </a:endParaRPr>
          </a:p>
          <a:p>
            <a:r>
              <a:rPr lang="fr-FR" dirty="0">
                <a:solidFill>
                  <a:srgbClr val="002060"/>
                </a:solidFill>
              </a:rPr>
              <a:t>Licence professionnelle </a:t>
            </a:r>
            <a:r>
              <a:rPr lang="fr-FR" dirty="0" smtClean="0">
                <a:solidFill>
                  <a:srgbClr val="002060"/>
                </a:solidFill>
              </a:rPr>
              <a:t>en </a:t>
            </a:r>
            <a:r>
              <a:rPr lang="fr-FR" b="1" dirty="0" smtClean="0">
                <a:solidFill>
                  <a:srgbClr val="002060"/>
                </a:solidFill>
              </a:rPr>
              <a:t>«Eaux </a:t>
            </a:r>
            <a:r>
              <a:rPr lang="fr-FR" b="1" dirty="0">
                <a:solidFill>
                  <a:srgbClr val="002060"/>
                </a:solidFill>
              </a:rPr>
              <a:t>et </a:t>
            </a:r>
            <a:r>
              <a:rPr lang="fr-FR" b="1" dirty="0" smtClean="0">
                <a:solidFill>
                  <a:srgbClr val="002060"/>
                </a:solidFill>
              </a:rPr>
              <a:t>boissons» </a:t>
            </a:r>
            <a:endParaRPr lang="fr-FR" b="1" dirty="0">
              <a:solidFill>
                <a:srgbClr val="002060"/>
              </a:solidFill>
            </a:endParaRPr>
          </a:p>
          <a:p>
            <a:r>
              <a:rPr lang="fr-FR" dirty="0">
                <a:solidFill>
                  <a:srgbClr val="002060"/>
                </a:solidFill>
              </a:rPr>
              <a:t>Licence professionnelle en </a:t>
            </a:r>
            <a:r>
              <a:rPr lang="fr-FR" b="1" dirty="0" smtClean="0">
                <a:solidFill>
                  <a:srgbClr val="002060"/>
                </a:solidFill>
              </a:rPr>
              <a:t>«</a:t>
            </a:r>
            <a:r>
              <a:rPr lang="fr-FR" b="1" dirty="0">
                <a:solidFill>
                  <a:srgbClr val="002060"/>
                </a:solidFill>
              </a:rPr>
              <a:t>Technologies des </a:t>
            </a:r>
            <a:r>
              <a:rPr lang="fr-FR" b="1" dirty="0" smtClean="0">
                <a:solidFill>
                  <a:srgbClr val="002060"/>
                </a:solidFill>
              </a:rPr>
              <a:t>céréales»</a:t>
            </a:r>
          </a:p>
          <a:p>
            <a:endParaRPr lang="fr-FR" sz="1100" b="1" dirty="0">
              <a:solidFill>
                <a:srgbClr val="002060"/>
              </a:solidFill>
            </a:endParaRPr>
          </a:p>
          <a:p>
            <a:r>
              <a:rPr lang="fr-FR" b="1" dirty="0" smtClean="0">
                <a:solidFill>
                  <a:srgbClr val="002060"/>
                </a:solidFill>
              </a:rPr>
              <a:t>ISTA- Université de Constantine 1</a:t>
            </a:r>
          </a:p>
          <a:p>
            <a:endParaRPr lang="fr-FR" sz="800" b="1" dirty="0">
              <a:solidFill>
                <a:srgbClr val="002060"/>
              </a:solidFill>
            </a:endParaRPr>
          </a:p>
          <a:p>
            <a:r>
              <a:rPr lang="fr-FR" dirty="0">
                <a:solidFill>
                  <a:srgbClr val="002060"/>
                </a:solidFill>
              </a:rPr>
              <a:t>Licence professionnelle en </a:t>
            </a:r>
            <a:r>
              <a:rPr lang="fr-FR" dirty="0" smtClean="0">
                <a:solidFill>
                  <a:srgbClr val="002060"/>
                </a:solidFill>
              </a:rPr>
              <a:t>«</a:t>
            </a:r>
            <a:r>
              <a:rPr lang="fr-FR" b="1" dirty="0" smtClean="0">
                <a:solidFill>
                  <a:srgbClr val="002060"/>
                </a:solidFill>
              </a:rPr>
              <a:t>Productique </a:t>
            </a:r>
            <a:r>
              <a:rPr lang="fr-FR" b="1" dirty="0">
                <a:solidFill>
                  <a:srgbClr val="002060"/>
                </a:solidFill>
              </a:rPr>
              <a:t>mécanique et </a:t>
            </a:r>
            <a:r>
              <a:rPr lang="fr-FR" b="1" dirty="0" smtClean="0">
                <a:solidFill>
                  <a:srgbClr val="002060"/>
                </a:solidFill>
              </a:rPr>
              <a:t>industrialisation»</a:t>
            </a:r>
            <a:endParaRPr lang="fr-FR" b="1" dirty="0">
              <a:solidFill>
                <a:srgbClr val="002060"/>
              </a:solidFill>
            </a:endParaRPr>
          </a:p>
          <a:p>
            <a:r>
              <a:rPr lang="fr-FR" dirty="0">
                <a:solidFill>
                  <a:srgbClr val="002060"/>
                </a:solidFill>
              </a:rPr>
              <a:t>Licence professionnelle en </a:t>
            </a:r>
            <a:r>
              <a:rPr lang="fr-FR" dirty="0" smtClean="0">
                <a:solidFill>
                  <a:srgbClr val="002060"/>
                </a:solidFill>
              </a:rPr>
              <a:t> «</a:t>
            </a:r>
            <a:r>
              <a:rPr lang="fr-FR" b="1" dirty="0" smtClean="0">
                <a:solidFill>
                  <a:srgbClr val="002060"/>
                </a:solidFill>
              </a:rPr>
              <a:t>Génie </a:t>
            </a:r>
            <a:r>
              <a:rPr lang="fr-FR" b="1" dirty="0">
                <a:solidFill>
                  <a:srgbClr val="002060"/>
                </a:solidFill>
              </a:rPr>
              <a:t>industriel et </a:t>
            </a:r>
            <a:r>
              <a:rPr lang="fr-FR" b="1" dirty="0" smtClean="0">
                <a:solidFill>
                  <a:srgbClr val="002060"/>
                </a:solidFill>
              </a:rPr>
              <a:t>maintenance»</a:t>
            </a:r>
            <a:endParaRPr lang="fr-FR" b="1" dirty="0">
              <a:solidFill>
                <a:srgbClr val="002060"/>
              </a:solidFill>
            </a:endParaRPr>
          </a:p>
        </p:txBody>
      </p:sp>
      <p:pic>
        <p:nvPicPr>
          <p:cNvPr id="7" name="Picture 1" descr="G:\SALON DE L'EMPLOI 2015\Clipart\Oran 1.jpg"/>
          <p:cNvPicPr>
            <a:picLocks noChangeAspect="1" noChangeArrowheads="1"/>
          </p:cNvPicPr>
          <p:nvPr/>
        </p:nvPicPr>
        <p:blipFill>
          <a:blip r:embed="rId2" cstate="print"/>
          <a:srcRect/>
          <a:stretch>
            <a:fillRect/>
          </a:stretch>
        </p:blipFill>
        <p:spPr bwMode="auto">
          <a:xfrm>
            <a:off x="6747060" y="2908879"/>
            <a:ext cx="1643064" cy="1024177"/>
          </a:xfrm>
          <a:prstGeom prst="rect">
            <a:avLst/>
          </a:prstGeom>
          <a:noFill/>
        </p:spPr>
      </p:pic>
      <p:pic>
        <p:nvPicPr>
          <p:cNvPr id="8" name="Picture 2" descr="G:\SALON DE L'EMPLOI 2015\Clipart\Blida.jpg"/>
          <p:cNvPicPr>
            <a:picLocks noChangeAspect="1" noChangeArrowheads="1"/>
          </p:cNvPicPr>
          <p:nvPr/>
        </p:nvPicPr>
        <p:blipFill>
          <a:blip r:embed="rId3" cstate="print"/>
          <a:srcRect/>
          <a:stretch>
            <a:fillRect/>
          </a:stretch>
        </p:blipFill>
        <p:spPr bwMode="auto">
          <a:xfrm>
            <a:off x="6804248" y="4445092"/>
            <a:ext cx="1071570" cy="1000132"/>
          </a:xfrm>
          <a:prstGeom prst="rect">
            <a:avLst/>
          </a:prstGeom>
          <a:noFill/>
        </p:spPr>
      </p:pic>
      <p:pic>
        <p:nvPicPr>
          <p:cNvPr id="9" name="Picture 3" descr="G:\SALON DE L'EMPLOI 2015\Clipart\Tlemcen.jpg"/>
          <p:cNvPicPr>
            <a:picLocks noChangeAspect="1" noChangeArrowheads="1"/>
          </p:cNvPicPr>
          <p:nvPr/>
        </p:nvPicPr>
        <p:blipFill>
          <a:blip r:embed="rId4" cstate="print"/>
          <a:srcRect/>
          <a:stretch>
            <a:fillRect/>
          </a:stretch>
        </p:blipFill>
        <p:spPr bwMode="auto">
          <a:xfrm>
            <a:off x="7568592" y="1946449"/>
            <a:ext cx="1035856" cy="1000132"/>
          </a:xfrm>
          <a:prstGeom prst="rect">
            <a:avLst/>
          </a:prstGeom>
          <a:noFill/>
        </p:spPr>
      </p:pic>
      <p:pic>
        <p:nvPicPr>
          <p:cNvPr id="10" name="Picture 5" descr="G:\SALON DE L'EMPLOI 2015\Clipart\Constantine.jpg"/>
          <p:cNvPicPr>
            <a:picLocks noChangeAspect="1" noChangeArrowheads="1"/>
          </p:cNvPicPr>
          <p:nvPr/>
        </p:nvPicPr>
        <p:blipFill>
          <a:blip r:embed="rId5" cstate="print"/>
          <a:srcRect/>
          <a:stretch>
            <a:fillRect/>
          </a:stretch>
        </p:blipFill>
        <p:spPr bwMode="auto">
          <a:xfrm>
            <a:off x="7748902" y="5572140"/>
            <a:ext cx="1071570" cy="1071570"/>
          </a:xfrm>
          <a:prstGeom prst="rect">
            <a:avLst/>
          </a:prstGeom>
          <a:noFill/>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Licences des ISTA</a:t>
            </a:r>
          </a:p>
        </p:txBody>
      </p:sp>
    </p:spTree>
    <p:extLst>
      <p:ext uri="{BB962C8B-B14F-4D97-AF65-F5344CB8AC3E}">
        <p14:creationId xmlns:p14="http://schemas.microsoft.com/office/powerpoint/2010/main" val="37059154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3463" cy="6885384"/>
          </a:xfrm>
          <a:prstGeom prst="rect">
            <a:avLst/>
          </a:prstGeom>
        </p:spPr>
      </p:pic>
      <p:sp>
        <p:nvSpPr>
          <p:cNvPr id="5" name="Titre 3"/>
          <p:cNvSpPr txBox="1">
            <a:spLocks/>
          </p:cNvSpPr>
          <p:nvPr/>
        </p:nvSpPr>
        <p:spPr>
          <a:xfrm>
            <a:off x="611560" y="2204864"/>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sz="5400" dirty="0" smtClean="0">
                <a:solidFill>
                  <a:srgbClr val="FFFF00"/>
                </a:solidFill>
                <a:effectLst/>
              </a:rPr>
              <a:t/>
            </a:r>
            <a:br>
              <a:rPr lang="fr-FR" sz="5400" dirty="0" smtClean="0">
                <a:solidFill>
                  <a:srgbClr val="FFFF00"/>
                </a:solidFill>
                <a:effectLst/>
              </a:rPr>
            </a:br>
            <a:endParaRPr lang="fr-FR" sz="5400" dirty="0">
              <a:solidFill>
                <a:srgbClr val="FFFF00"/>
              </a:solidFill>
              <a:effectLst/>
            </a:endParaRPr>
          </a:p>
        </p:txBody>
      </p:sp>
      <p:sp>
        <p:nvSpPr>
          <p:cNvPr id="7" name="Titre 3"/>
          <p:cNvSpPr txBox="1">
            <a:spLocks/>
          </p:cNvSpPr>
          <p:nvPr/>
        </p:nvSpPr>
        <p:spPr>
          <a:xfrm>
            <a:off x="503548" y="2060848"/>
            <a:ext cx="8136904" cy="30963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pPr>
              <a:lnSpc>
                <a:spcPts val="6700"/>
              </a:lnSpc>
            </a:pPr>
            <a:r>
              <a:rPr lang="fr-FR" sz="5400" dirty="0" smtClean="0">
                <a:solidFill>
                  <a:srgbClr val="FFFF00"/>
                </a:solidFill>
                <a:effectLst/>
              </a:rPr>
              <a:t>FORMATIONS </a:t>
            </a:r>
            <a:br>
              <a:rPr lang="fr-FR" sz="5400" dirty="0" smtClean="0">
                <a:solidFill>
                  <a:srgbClr val="FFFF00"/>
                </a:solidFill>
                <a:effectLst/>
              </a:rPr>
            </a:br>
            <a:r>
              <a:rPr lang="fr-FR" sz="5400" dirty="0" smtClean="0">
                <a:solidFill>
                  <a:srgbClr val="FFFF00"/>
                </a:solidFill>
                <a:effectLst/>
              </a:rPr>
              <a:t>DES </a:t>
            </a:r>
            <a:br>
              <a:rPr lang="fr-FR" sz="5400" dirty="0" smtClean="0">
                <a:solidFill>
                  <a:srgbClr val="FFFF00"/>
                </a:solidFill>
                <a:effectLst/>
              </a:rPr>
            </a:br>
            <a:r>
              <a:rPr lang="fr-FR" sz="5400" dirty="0" smtClean="0">
                <a:solidFill>
                  <a:srgbClr val="FFFF00"/>
                </a:solidFill>
                <a:effectLst/>
              </a:rPr>
              <a:t>ECOLES NATIONALES SUPERIEURES</a:t>
            </a:r>
            <a:br>
              <a:rPr lang="fr-FR" sz="5400" dirty="0" smtClean="0">
                <a:solidFill>
                  <a:srgbClr val="FFFF00"/>
                </a:solidFill>
                <a:effectLst/>
              </a:rPr>
            </a:br>
            <a:endParaRPr lang="fr-FR" sz="5400" dirty="0">
              <a:solidFill>
                <a:srgbClr val="FFFF00"/>
              </a:solidFill>
              <a:effectLst/>
            </a:endParaRPr>
          </a:p>
        </p:txBody>
      </p:sp>
    </p:spTree>
    <p:extLst>
      <p:ext uri="{BB962C8B-B14F-4D97-AF65-F5344CB8AC3E}">
        <p14:creationId xmlns:p14="http://schemas.microsoft.com/office/powerpoint/2010/main" val="18922367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a:t>
            </a:r>
            <a:r>
              <a:rPr lang="fr-BE" dirty="0" smtClean="0"/>
              <a:t>dans les Ecoles </a:t>
            </a:r>
            <a:r>
              <a:rPr lang="fr-BE" dirty="0" smtClean="0"/>
              <a:t>Nationales Supérieures</a:t>
            </a:r>
            <a:endParaRPr lang="fr-BE" dirty="0"/>
          </a:p>
        </p:txBody>
      </p:sp>
      <p:sp>
        <p:nvSpPr>
          <p:cNvPr id="2" name="Rectangle 1"/>
          <p:cNvSpPr/>
          <p:nvPr/>
        </p:nvSpPr>
        <p:spPr>
          <a:xfrm>
            <a:off x="251520" y="1595115"/>
            <a:ext cx="8892480" cy="2308324"/>
          </a:xfrm>
          <a:prstGeom prst="rect">
            <a:avLst/>
          </a:prstGeom>
        </p:spPr>
        <p:txBody>
          <a:bodyPr wrap="square">
            <a:spAutoFit/>
          </a:bodyPr>
          <a:lstStyle/>
          <a:p>
            <a:pPr marL="342900" indent="-342900">
              <a:buFont typeface="Wingdings" pitchFamily="2" charset="2"/>
              <a:buChar char="v"/>
            </a:pPr>
            <a:r>
              <a:rPr lang="fr-BE" sz="2400" b="1" dirty="0" smtClean="0"/>
              <a:t> Ecole Nationale Supérieure </a:t>
            </a:r>
            <a:r>
              <a:rPr lang="fr-BE" sz="2400" b="1" dirty="0"/>
              <a:t>des Sciences </a:t>
            </a:r>
            <a:r>
              <a:rPr lang="fr-BE" sz="2400" b="1" dirty="0" smtClean="0"/>
              <a:t>Politiques (ENSSP)</a:t>
            </a:r>
          </a:p>
          <a:p>
            <a:r>
              <a:rPr lang="fr-BE" sz="2400" b="1" dirty="0" smtClean="0"/>
              <a:t>	</a:t>
            </a:r>
          </a:p>
          <a:p>
            <a:r>
              <a:rPr lang="fr-BE" sz="2200" b="1" dirty="0"/>
              <a:t>	</a:t>
            </a:r>
            <a:r>
              <a:rPr lang="fr-BE" sz="2200" b="1" dirty="0" smtClean="0"/>
              <a:t>Accès</a:t>
            </a:r>
            <a:r>
              <a:rPr lang="fr-BE" sz="2200" b="1" dirty="0"/>
              <a:t>		: </a:t>
            </a:r>
            <a:r>
              <a:rPr lang="fr-BE" sz="2200" dirty="0" smtClean="0"/>
              <a:t>Etre titulaire d’un diplôme de premier cycle + </a:t>
            </a:r>
            <a:br>
              <a:rPr lang="fr-BE" sz="2200" dirty="0" smtClean="0"/>
            </a:br>
            <a:r>
              <a:rPr lang="fr-BE" sz="2200" dirty="0" smtClean="0"/>
              <a:t>                                              Concours</a:t>
            </a:r>
            <a:br>
              <a:rPr lang="fr-BE" sz="2200" dirty="0" smtClean="0"/>
            </a:br>
            <a:endParaRPr lang="fr-BE" sz="800" dirty="0" smtClean="0"/>
          </a:p>
          <a:p>
            <a:r>
              <a:rPr lang="fr-BE" sz="2200" b="1" dirty="0"/>
              <a:t>	</a:t>
            </a:r>
            <a:r>
              <a:rPr lang="fr-BE" sz="2200" b="1" dirty="0" smtClean="0"/>
              <a:t>Domaine	:</a:t>
            </a:r>
            <a:r>
              <a:rPr lang="fr-BE" sz="2200" b="1" dirty="0"/>
              <a:t> </a:t>
            </a:r>
            <a:r>
              <a:rPr lang="fr-BE" sz="2200" dirty="0" smtClean="0"/>
              <a:t>Droit et Sciences Politiques</a:t>
            </a:r>
          </a:p>
          <a:p>
            <a:r>
              <a:rPr lang="fr-BE" sz="2200" b="1" dirty="0"/>
              <a:t>	</a:t>
            </a:r>
            <a:r>
              <a:rPr lang="fr-BE" sz="2200" b="1" dirty="0" smtClean="0"/>
              <a:t>Filières		: </a:t>
            </a:r>
            <a:r>
              <a:rPr lang="fr-BE" sz="2200" dirty="0" smtClean="0"/>
              <a:t>Sciences Politiques</a:t>
            </a:r>
            <a:endParaRPr lang="fr-BE" sz="2200" dirty="0"/>
          </a:p>
        </p:txBody>
      </p:sp>
      <p:graphicFrame>
        <p:nvGraphicFramePr>
          <p:cNvPr id="6" name="Diagramme 5"/>
          <p:cNvGraphicFramePr/>
          <p:nvPr>
            <p:extLst>
              <p:ext uri="{D42A27DB-BD31-4B8C-83A1-F6EECF244321}">
                <p14:modId xmlns:p14="http://schemas.microsoft.com/office/powerpoint/2010/main" val="1171596415"/>
              </p:ext>
            </p:extLst>
          </p:nvPr>
        </p:nvGraphicFramePr>
        <p:xfrm>
          <a:off x="2051720" y="3861048"/>
          <a:ext cx="5832648" cy="2983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2483768" y="3936616"/>
            <a:ext cx="677108" cy="3020775"/>
          </a:xfrm>
          <a:prstGeom prst="rect">
            <a:avLst/>
          </a:prstGeom>
          <a:noFill/>
        </p:spPr>
        <p:txBody>
          <a:bodyPr vert="vert270" wrap="square" rtlCol="0">
            <a:spAutoFit/>
          </a:bodyPr>
          <a:lstStyle/>
          <a:p>
            <a:pPr algn="ctr"/>
            <a:r>
              <a:rPr lang="fr-FR" sz="3200" b="1" dirty="0" smtClean="0">
                <a:solidFill>
                  <a:schemeClr val="accent2">
                    <a:lumMod val="75000"/>
                  </a:schemeClr>
                </a:solidFill>
              </a:rPr>
              <a:t>EMPLOYABILITE</a:t>
            </a:r>
            <a:endParaRPr lang="fr-FR" sz="3200" b="1" dirty="0">
              <a:solidFill>
                <a:schemeClr val="accent2">
                  <a:lumMod val="75000"/>
                </a:schemeClr>
              </a:solidFill>
            </a:endParaRPr>
          </a:p>
        </p:txBody>
      </p:sp>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Ecoles </a:t>
            </a:r>
            <a:r>
              <a:rPr lang="fr-FR" dirty="0" smtClean="0"/>
              <a:t>Nationales Supérieures</a:t>
            </a:r>
          </a:p>
        </p:txBody>
      </p:sp>
    </p:spTree>
    <p:extLst>
      <p:ext uri="{BB962C8B-B14F-4D97-AF65-F5344CB8AC3E}">
        <p14:creationId xmlns:p14="http://schemas.microsoft.com/office/powerpoint/2010/main" val="3623268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a:t>
            </a:r>
            <a:r>
              <a:rPr lang="fr-BE" dirty="0" smtClean="0"/>
              <a:t>dans les Ecoles </a:t>
            </a:r>
            <a:r>
              <a:rPr lang="fr-BE" dirty="0" smtClean="0"/>
              <a:t>Nationales Supérieures</a:t>
            </a:r>
            <a:endParaRPr lang="fr-BE" dirty="0"/>
          </a:p>
        </p:txBody>
      </p:sp>
      <p:sp>
        <p:nvSpPr>
          <p:cNvPr id="2" name="Rectangle 1"/>
          <p:cNvSpPr/>
          <p:nvPr/>
        </p:nvSpPr>
        <p:spPr>
          <a:xfrm>
            <a:off x="251520" y="1595115"/>
            <a:ext cx="8892480" cy="2308324"/>
          </a:xfrm>
          <a:prstGeom prst="rect">
            <a:avLst/>
          </a:prstGeom>
        </p:spPr>
        <p:txBody>
          <a:bodyPr wrap="square">
            <a:spAutoFit/>
          </a:bodyPr>
          <a:lstStyle/>
          <a:p>
            <a:pPr marL="342900" indent="-342900">
              <a:buFont typeface="Wingdings" pitchFamily="2" charset="2"/>
              <a:buChar char="v"/>
            </a:pPr>
            <a:r>
              <a:rPr lang="fr-BE" sz="2400" b="1" dirty="0" smtClean="0"/>
              <a:t> Ecole Nationale Supérieure de Management (ENSM)</a:t>
            </a:r>
          </a:p>
          <a:p>
            <a:r>
              <a:rPr lang="fr-BE" sz="2400" b="1" dirty="0" smtClean="0"/>
              <a:t>	</a:t>
            </a:r>
          </a:p>
          <a:p>
            <a:r>
              <a:rPr lang="fr-BE" sz="2200" b="1" dirty="0"/>
              <a:t>	</a:t>
            </a:r>
            <a:r>
              <a:rPr lang="fr-BE" sz="2200" b="1" dirty="0" smtClean="0"/>
              <a:t>Accès</a:t>
            </a:r>
            <a:r>
              <a:rPr lang="fr-BE" sz="2200" b="1" dirty="0"/>
              <a:t>		: </a:t>
            </a:r>
            <a:r>
              <a:rPr lang="fr-BE" sz="2200" dirty="0" smtClean="0"/>
              <a:t>Etre titulaire d’un diplôme de premier cycle + </a:t>
            </a:r>
            <a:br>
              <a:rPr lang="fr-BE" sz="2200" dirty="0" smtClean="0"/>
            </a:br>
            <a:r>
              <a:rPr lang="fr-BE" sz="2200" dirty="0" smtClean="0"/>
              <a:t>                                              Concours</a:t>
            </a:r>
            <a:br>
              <a:rPr lang="fr-BE" sz="2200" dirty="0" smtClean="0"/>
            </a:br>
            <a:endParaRPr lang="fr-BE" sz="800" dirty="0" smtClean="0"/>
          </a:p>
          <a:p>
            <a:r>
              <a:rPr lang="fr-BE" sz="2200" b="1" dirty="0"/>
              <a:t>	</a:t>
            </a:r>
            <a:r>
              <a:rPr lang="fr-BE" sz="2200" b="1" dirty="0" smtClean="0"/>
              <a:t>Domaine	: </a:t>
            </a:r>
            <a:r>
              <a:rPr lang="fr-BE" sz="2200" dirty="0" smtClean="0"/>
              <a:t>Sciences économiques, de gestion et Commerciales </a:t>
            </a:r>
          </a:p>
          <a:p>
            <a:r>
              <a:rPr lang="fr-BE" sz="2200" b="1" dirty="0" smtClean="0"/>
              <a:t>	Filières		: </a:t>
            </a:r>
            <a:r>
              <a:rPr lang="fr-BE" sz="2200" dirty="0" smtClean="0"/>
              <a:t>Sciences de Gestion, Sciences Economiques</a:t>
            </a:r>
            <a:endParaRPr lang="fr-BE" sz="2200" b="1" dirty="0" smtClean="0"/>
          </a:p>
        </p:txBody>
      </p:sp>
      <p:graphicFrame>
        <p:nvGraphicFramePr>
          <p:cNvPr id="6" name="Diagramme 5"/>
          <p:cNvGraphicFramePr/>
          <p:nvPr>
            <p:extLst>
              <p:ext uri="{D42A27DB-BD31-4B8C-83A1-F6EECF244321}">
                <p14:modId xmlns:p14="http://schemas.microsoft.com/office/powerpoint/2010/main" val="1171596415"/>
              </p:ext>
            </p:extLst>
          </p:nvPr>
        </p:nvGraphicFramePr>
        <p:xfrm>
          <a:off x="2051720" y="3861048"/>
          <a:ext cx="5832648" cy="2983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2483768" y="3936616"/>
            <a:ext cx="677108" cy="3020775"/>
          </a:xfrm>
          <a:prstGeom prst="rect">
            <a:avLst/>
          </a:prstGeom>
          <a:noFill/>
        </p:spPr>
        <p:txBody>
          <a:bodyPr vert="vert270" wrap="square" rtlCol="0">
            <a:spAutoFit/>
          </a:bodyPr>
          <a:lstStyle/>
          <a:p>
            <a:pPr algn="ctr"/>
            <a:r>
              <a:rPr lang="fr-FR" sz="3200" b="1" dirty="0" smtClean="0">
                <a:solidFill>
                  <a:schemeClr val="accent2">
                    <a:lumMod val="75000"/>
                  </a:schemeClr>
                </a:solidFill>
              </a:rPr>
              <a:t>EMPLOYABILITE</a:t>
            </a:r>
            <a:endParaRPr lang="fr-FR" sz="3200" b="1" dirty="0">
              <a:solidFill>
                <a:schemeClr val="accent2">
                  <a:lumMod val="75000"/>
                </a:schemeClr>
              </a:solidFill>
            </a:endParaRPr>
          </a:p>
        </p:txBody>
      </p:sp>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Ecoles </a:t>
            </a:r>
            <a:r>
              <a:rPr lang="fr-FR" dirty="0" smtClean="0"/>
              <a:t>Nationales Supérieures</a:t>
            </a:r>
          </a:p>
        </p:txBody>
      </p:sp>
    </p:spTree>
    <p:extLst>
      <p:ext uri="{BB962C8B-B14F-4D97-AF65-F5344CB8AC3E}">
        <p14:creationId xmlns:p14="http://schemas.microsoft.com/office/powerpoint/2010/main" val="3623268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1697901"/>
            <a:ext cx="9036496" cy="2739211"/>
          </a:xfrm>
          <a:prstGeom prst="rect">
            <a:avLst/>
          </a:prstGeom>
        </p:spPr>
        <p:txBody>
          <a:bodyPr wrap="square">
            <a:spAutoFit/>
          </a:bodyPr>
          <a:lstStyle/>
          <a:p>
            <a:pPr marL="342900" indent="-342900">
              <a:buFont typeface="Wingdings" pitchFamily="2" charset="2"/>
              <a:buChar char="v"/>
            </a:pPr>
            <a:r>
              <a:rPr lang="fr-BE" sz="2400" b="1" dirty="0"/>
              <a:t>Ecole </a:t>
            </a:r>
            <a:r>
              <a:rPr lang="fr-BE" sz="2400" b="1" dirty="0" smtClean="0"/>
              <a:t>Nationale Supérieure </a:t>
            </a:r>
            <a:r>
              <a:rPr lang="fr-BE" sz="2400" b="1" dirty="0"/>
              <a:t>de Journalisme et des Sciences de l'Information (</a:t>
            </a:r>
            <a:r>
              <a:rPr lang="fr-BE" sz="2400" b="1" dirty="0" smtClean="0"/>
              <a:t>ENSJSI</a:t>
            </a:r>
            <a:r>
              <a:rPr lang="fr-BE" sz="2400" b="1" dirty="0"/>
              <a:t>)</a:t>
            </a:r>
          </a:p>
          <a:p>
            <a:pPr marL="342900" indent="-342900">
              <a:buFont typeface="Wingdings" pitchFamily="2" charset="2"/>
              <a:buChar char="v"/>
            </a:pPr>
            <a:endParaRPr lang="fr-BE" sz="600" b="1" dirty="0"/>
          </a:p>
          <a:p>
            <a:r>
              <a:rPr lang="fr-BE" b="1" dirty="0"/>
              <a:t>	</a:t>
            </a:r>
            <a:r>
              <a:rPr lang="fr-BE" sz="2200" b="1" dirty="0"/>
              <a:t>Accès		: </a:t>
            </a:r>
            <a:r>
              <a:rPr lang="fr-BE" sz="2200" dirty="0" smtClean="0"/>
              <a:t>Etre titulaire d’un diplôme de premier cycle + </a:t>
            </a:r>
            <a:br>
              <a:rPr lang="fr-BE" sz="2200" dirty="0" smtClean="0"/>
            </a:br>
            <a:r>
              <a:rPr lang="fr-BE" sz="2200" dirty="0" smtClean="0"/>
              <a:t>                                              Concours</a:t>
            </a:r>
            <a:br>
              <a:rPr lang="fr-BE" sz="2200" dirty="0" smtClean="0"/>
            </a:br>
            <a:endParaRPr lang="fr-BE" sz="800" b="1" dirty="0"/>
          </a:p>
          <a:p>
            <a:r>
              <a:rPr lang="fr-BE" sz="2200" b="1" dirty="0"/>
              <a:t>	Domaine	: </a:t>
            </a:r>
            <a:r>
              <a:rPr lang="fr-BE" sz="2200" dirty="0"/>
              <a:t>Sciences Humaines et Sociales</a:t>
            </a:r>
          </a:p>
          <a:p>
            <a:r>
              <a:rPr lang="fr-BE" sz="2200" b="1" dirty="0"/>
              <a:t>	Filières		: </a:t>
            </a:r>
            <a:r>
              <a:rPr lang="fr-BE" sz="2200" dirty="0"/>
              <a:t>Sciences Humaines-Sciences de l'information et de </a:t>
            </a:r>
            <a:br>
              <a:rPr lang="fr-BE" sz="2200" dirty="0"/>
            </a:br>
            <a:r>
              <a:rPr lang="fr-BE" sz="2200" dirty="0"/>
              <a:t>                                             la communication</a:t>
            </a:r>
          </a:p>
        </p:txBody>
      </p:sp>
      <p:sp>
        <p:nvSpPr>
          <p:cNvPr id="5" name="Titre 1"/>
          <p:cNvSpPr>
            <a:spLocks noGrp="1"/>
          </p:cNvSpPr>
          <p:nvPr>
            <p:ph type="title"/>
          </p:nvPr>
        </p:nvSpPr>
        <p:spPr>
          <a:xfrm>
            <a:off x="6350" y="4763"/>
            <a:ext cx="9137650" cy="1525587"/>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a:t>
            </a:r>
            <a:r>
              <a:rPr lang="fr-BE" dirty="0" smtClean="0"/>
              <a:t>dans les Ecoles </a:t>
            </a:r>
            <a:r>
              <a:rPr lang="fr-BE" dirty="0" smtClean="0"/>
              <a:t>Nationales Supérieures</a:t>
            </a:r>
            <a:endParaRPr lang="fr-BE" dirty="0"/>
          </a:p>
        </p:txBody>
      </p:sp>
      <p:graphicFrame>
        <p:nvGraphicFramePr>
          <p:cNvPr id="7" name="Diagramme 6"/>
          <p:cNvGraphicFramePr/>
          <p:nvPr>
            <p:extLst>
              <p:ext uri="{D42A27DB-BD31-4B8C-83A1-F6EECF244321}">
                <p14:modId xmlns:p14="http://schemas.microsoft.com/office/powerpoint/2010/main" val="1192506265"/>
              </p:ext>
            </p:extLst>
          </p:nvPr>
        </p:nvGraphicFramePr>
        <p:xfrm>
          <a:off x="2051720" y="4151986"/>
          <a:ext cx="5688632" cy="2692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2084239" y="3936616"/>
            <a:ext cx="615553" cy="3020775"/>
          </a:xfrm>
          <a:prstGeom prst="rect">
            <a:avLst/>
          </a:prstGeom>
          <a:noFill/>
        </p:spPr>
        <p:txBody>
          <a:bodyPr vert="vert270" wrap="square" rtlCol="0">
            <a:spAutoFit/>
          </a:bodyPr>
          <a:lstStyle/>
          <a:p>
            <a:pPr algn="ctr"/>
            <a:r>
              <a:rPr lang="fr-FR" sz="2800" b="1" dirty="0" smtClean="0">
                <a:solidFill>
                  <a:srgbClr val="0070C0"/>
                </a:solidFill>
              </a:rPr>
              <a:t>EMPLOYABILITE</a:t>
            </a:r>
            <a:endParaRPr lang="fr-FR" sz="2800" b="1" dirty="0">
              <a:solidFill>
                <a:srgbClr val="0070C0"/>
              </a:solidFill>
            </a:endParaRPr>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a:t>
            </a:r>
            <a:r>
              <a:rPr lang="fr-FR" dirty="0" smtClean="0"/>
              <a:t>Ecoles Nationales Supérieures</a:t>
            </a:r>
          </a:p>
        </p:txBody>
      </p:sp>
    </p:spTree>
    <p:extLst>
      <p:ext uri="{BB962C8B-B14F-4D97-AF65-F5344CB8AC3E}">
        <p14:creationId xmlns:p14="http://schemas.microsoft.com/office/powerpoint/2010/main" val="6988520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179512" y="1616020"/>
            <a:ext cx="8892480" cy="2308324"/>
          </a:xfrm>
          <a:prstGeom prst="rect">
            <a:avLst/>
          </a:prstGeom>
        </p:spPr>
        <p:txBody>
          <a:bodyPr wrap="square">
            <a:spAutoFit/>
          </a:bodyPr>
          <a:lstStyle/>
          <a:p>
            <a:pPr marL="342900" indent="-342900">
              <a:buFont typeface="Wingdings" pitchFamily="2" charset="2"/>
              <a:buChar char="v"/>
            </a:pPr>
            <a:r>
              <a:rPr lang="fr-BE" sz="2400" b="1" dirty="0"/>
              <a:t> Ecole Nationale Supérieure </a:t>
            </a:r>
            <a:r>
              <a:rPr lang="fr-BE" sz="2400" b="1" dirty="0" smtClean="0"/>
              <a:t>Vétérinaire  (ENSV – El Harrach)	</a:t>
            </a:r>
          </a:p>
          <a:p>
            <a:pPr marL="342900" indent="-342900">
              <a:buFont typeface="Wingdings" pitchFamily="2" charset="2"/>
              <a:buChar char="v"/>
            </a:pPr>
            <a:endParaRPr lang="fr-BE" sz="800" b="1" dirty="0" smtClean="0"/>
          </a:p>
          <a:p>
            <a:r>
              <a:rPr lang="fr-BE" sz="2400" b="1" dirty="0"/>
              <a:t>	</a:t>
            </a:r>
            <a:r>
              <a:rPr lang="fr-BE" sz="2200" b="1" dirty="0" smtClean="0"/>
              <a:t>Accès</a:t>
            </a:r>
            <a:r>
              <a:rPr lang="fr-BE" sz="2200" b="1" dirty="0"/>
              <a:t>		</a:t>
            </a:r>
            <a:r>
              <a:rPr lang="fr-BE" sz="2200" b="1" dirty="0" smtClean="0"/>
              <a:t>: Formation système classique</a:t>
            </a:r>
            <a:endParaRPr lang="fr-BE" sz="800" b="1" dirty="0" smtClean="0"/>
          </a:p>
          <a:p>
            <a:endParaRPr lang="fr-BE" sz="2200" dirty="0" smtClean="0"/>
          </a:p>
          <a:p>
            <a:r>
              <a:rPr lang="fr-BE" sz="2200" b="1" dirty="0"/>
              <a:t>	</a:t>
            </a:r>
            <a:r>
              <a:rPr lang="fr-BE" sz="2200" b="1" dirty="0" smtClean="0"/>
              <a:t>Filière		: </a:t>
            </a:r>
            <a:r>
              <a:rPr lang="fr-BE" sz="2200" dirty="0" smtClean="0"/>
              <a:t>Sciences vétérinaires</a:t>
            </a:r>
          </a:p>
          <a:p>
            <a:r>
              <a:rPr lang="fr-BE" sz="2200" b="1" dirty="0" smtClean="0"/>
              <a:t>	Diplôme	: </a:t>
            </a:r>
            <a:r>
              <a:rPr lang="fr-BE" sz="2200" dirty="0" smtClean="0"/>
              <a:t>Docteur Vétérinaire</a:t>
            </a:r>
            <a:r>
              <a:rPr lang="fr-BE" sz="2200" b="1" dirty="0" smtClean="0"/>
              <a:t> </a:t>
            </a:r>
          </a:p>
          <a:p>
            <a:endParaRPr lang="fr-BE" sz="2200" b="1" dirty="0"/>
          </a:p>
        </p:txBody>
      </p:sp>
      <p:graphicFrame>
        <p:nvGraphicFramePr>
          <p:cNvPr id="4" name="Diagramme 3"/>
          <p:cNvGraphicFramePr/>
          <p:nvPr>
            <p:extLst>
              <p:ext uri="{D42A27DB-BD31-4B8C-83A1-F6EECF244321}">
                <p14:modId xmlns:p14="http://schemas.microsoft.com/office/powerpoint/2010/main" val="2342614993"/>
              </p:ext>
            </p:extLst>
          </p:nvPr>
        </p:nvGraphicFramePr>
        <p:xfrm>
          <a:off x="1979712" y="3860394"/>
          <a:ext cx="5688632" cy="2692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2012231" y="3645024"/>
            <a:ext cx="615553" cy="3020775"/>
          </a:xfrm>
          <a:prstGeom prst="rect">
            <a:avLst/>
          </a:prstGeom>
          <a:noFill/>
        </p:spPr>
        <p:txBody>
          <a:bodyPr vert="vert270" wrap="square" rtlCol="0">
            <a:spAutoFit/>
          </a:bodyPr>
          <a:lstStyle/>
          <a:p>
            <a:pPr algn="ctr"/>
            <a:r>
              <a:rPr lang="fr-FR" sz="2800" b="1" dirty="0" smtClean="0">
                <a:solidFill>
                  <a:schemeClr val="tx1">
                    <a:lumMod val="95000"/>
                    <a:lumOff val="5000"/>
                  </a:schemeClr>
                </a:solidFill>
              </a:rPr>
              <a:t>EMPLOYABILITE</a:t>
            </a:r>
            <a:endParaRPr lang="fr-FR" sz="2800" b="1" dirty="0">
              <a:solidFill>
                <a:schemeClr val="tx1">
                  <a:lumMod val="95000"/>
                  <a:lumOff val="5000"/>
                </a:schemeClr>
              </a:solidFill>
            </a:endParaRPr>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a:t>
            </a:r>
            <a:r>
              <a:rPr lang="fr-FR" dirty="0" smtClean="0"/>
              <a:t> </a:t>
            </a:r>
            <a:r>
              <a:rPr lang="fr-FR" dirty="0" smtClean="0"/>
              <a:t>Ecoles Nationales Supérieures</a:t>
            </a:r>
          </a:p>
        </p:txBody>
      </p:sp>
    </p:spTree>
    <p:extLst>
      <p:ext uri="{BB962C8B-B14F-4D97-AF65-F5344CB8AC3E}">
        <p14:creationId xmlns:p14="http://schemas.microsoft.com/office/powerpoint/2010/main" val="35030348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a:xfrm>
            <a:off x="6807" y="1672209"/>
            <a:ext cx="9137193" cy="2476871"/>
          </a:xfrm>
        </p:spPr>
        <p:txBody>
          <a:bodyPr>
            <a:normAutofit lnSpcReduction="10000"/>
          </a:bodyPr>
          <a:lstStyle/>
          <a:p>
            <a:pPr algn="just">
              <a:buFont typeface="Wingdings" pitchFamily="2" charset="2"/>
              <a:buChar char="v"/>
            </a:pPr>
            <a:r>
              <a:rPr lang="fr-BE" sz="2400" b="1" dirty="0"/>
              <a:t>Ecole </a:t>
            </a:r>
            <a:r>
              <a:rPr lang="fr-BE" sz="2400" b="1" dirty="0" smtClean="0"/>
              <a:t>Nationale Supérieure </a:t>
            </a:r>
            <a:r>
              <a:rPr lang="fr-BE" sz="2400" b="1" dirty="0"/>
              <a:t>des Sciences Marines et de l’Aménagement </a:t>
            </a:r>
            <a:r>
              <a:rPr lang="fr-BE" sz="2400" b="1" dirty="0" smtClean="0"/>
              <a:t>du </a:t>
            </a:r>
            <a:r>
              <a:rPr lang="fr-BE" sz="2400" b="1" dirty="0"/>
              <a:t>Littoral (</a:t>
            </a:r>
            <a:r>
              <a:rPr lang="fr-BE" sz="2400" b="1" dirty="0" smtClean="0"/>
              <a:t>ENSSMAL</a:t>
            </a:r>
            <a:r>
              <a:rPr lang="fr-BE" sz="2400" b="1" dirty="0"/>
              <a:t>)</a:t>
            </a:r>
          </a:p>
          <a:p>
            <a:endParaRPr lang="fr-BE" sz="500" b="1" dirty="0"/>
          </a:p>
          <a:p>
            <a:pPr marL="0" indent="0">
              <a:buNone/>
            </a:pPr>
            <a:r>
              <a:rPr lang="fr-BE" sz="2200" b="1" dirty="0" smtClean="0"/>
              <a:t>Accès</a:t>
            </a:r>
            <a:r>
              <a:rPr lang="fr-BE" sz="2200" b="1" dirty="0"/>
              <a:t>		</a:t>
            </a:r>
            <a:r>
              <a:rPr lang="fr-BE" sz="2200" b="1" dirty="0" smtClean="0"/>
              <a:t>: </a:t>
            </a:r>
            <a:r>
              <a:rPr lang="fr-BE" sz="2200" dirty="0" smtClean="0"/>
              <a:t>1</a:t>
            </a:r>
            <a:r>
              <a:rPr lang="fr-BE" sz="2200" baseline="30000" dirty="0" smtClean="0"/>
              <a:t>ère</a:t>
            </a:r>
            <a:r>
              <a:rPr lang="fr-BE" sz="2200" dirty="0" smtClean="0"/>
              <a:t> année de deuxième cycle après un concours  national </a:t>
            </a:r>
          </a:p>
          <a:p>
            <a:pPr marL="0" indent="0">
              <a:buNone/>
            </a:pPr>
            <a:r>
              <a:rPr lang="fr-BE" sz="2200" dirty="0" smtClean="0"/>
              <a:t>                                des classes préparatoires</a:t>
            </a:r>
          </a:p>
          <a:p>
            <a:pPr marL="0" indent="0">
              <a:buNone/>
            </a:pPr>
            <a:endParaRPr lang="fr-BE" sz="500" dirty="0" smtClean="0"/>
          </a:p>
          <a:p>
            <a:pPr marL="0" indent="0">
              <a:buNone/>
            </a:pPr>
            <a:r>
              <a:rPr lang="fr-BE" sz="2200" b="1" dirty="0" smtClean="0"/>
              <a:t>Domaine</a:t>
            </a:r>
            <a:r>
              <a:rPr lang="fr-BE" sz="2200" b="1" dirty="0"/>
              <a:t>	: </a:t>
            </a:r>
            <a:r>
              <a:rPr lang="fr-BE" sz="2200" dirty="0"/>
              <a:t>Sciences de la Nature et de la Vie</a:t>
            </a:r>
          </a:p>
          <a:p>
            <a:pPr marL="0" indent="0">
              <a:buNone/>
            </a:pPr>
            <a:r>
              <a:rPr lang="fr-BE" sz="2200" b="1" dirty="0" smtClean="0"/>
              <a:t>Filière</a:t>
            </a:r>
            <a:r>
              <a:rPr lang="fr-BE" sz="2200" b="1" dirty="0"/>
              <a:t>		: </a:t>
            </a:r>
            <a:r>
              <a:rPr lang="fr-BE" sz="2200" dirty="0"/>
              <a:t>Hydrobiologie marine et continentale</a:t>
            </a:r>
          </a:p>
          <a:p>
            <a:pPr marL="0" indent="0">
              <a:buNone/>
            </a:pPr>
            <a:endParaRPr lang="fr-BE" dirty="0"/>
          </a:p>
        </p:txBody>
      </p:sp>
      <p:sp>
        <p:nvSpPr>
          <p:cNvPr id="4"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dirty="0" smtClean="0"/>
              <a:t>Formations des Ecoles Nationales Supérieures</a:t>
            </a:r>
            <a:endParaRPr lang="fr-BE" dirty="0"/>
          </a:p>
        </p:txBody>
      </p:sp>
      <p:graphicFrame>
        <p:nvGraphicFramePr>
          <p:cNvPr id="5" name="Diagramme 4"/>
          <p:cNvGraphicFramePr/>
          <p:nvPr>
            <p:extLst>
              <p:ext uri="{D42A27DB-BD31-4B8C-83A1-F6EECF244321}">
                <p14:modId xmlns:p14="http://schemas.microsoft.com/office/powerpoint/2010/main" val="982554942"/>
              </p:ext>
            </p:extLst>
          </p:nvPr>
        </p:nvGraphicFramePr>
        <p:xfrm>
          <a:off x="1979712" y="4079979"/>
          <a:ext cx="5688632" cy="2692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2012231" y="3864609"/>
            <a:ext cx="615553" cy="3020775"/>
          </a:xfrm>
          <a:prstGeom prst="rect">
            <a:avLst/>
          </a:prstGeom>
          <a:noFill/>
        </p:spPr>
        <p:txBody>
          <a:bodyPr vert="vert270" wrap="square" rtlCol="0">
            <a:spAutoFit/>
          </a:bodyPr>
          <a:lstStyle/>
          <a:p>
            <a:pPr algn="ctr"/>
            <a:r>
              <a:rPr lang="fr-FR" sz="2800" b="1" dirty="0" smtClean="0">
                <a:solidFill>
                  <a:schemeClr val="tx1">
                    <a:lumMod val="95000"/>
                    <a:lumOff val="5000"/>
                  </a:schemeClr>
                </a:solidFill>
              </a:rPr>
              <a:t>EMPLOYABILITE</a:t>
            </a:r>
            <a:endParaRPr lang="fr-FR" sz="2800" b="1" dirty="0">
              <a:solidFill>
                <a:schemeClr val="tx1">
                  <a:lumMod val="95000"/>
                  <a:lumOff val="5000"/>
                </a:schemeClr>
              </a:solidFill>
            </a:endParaRPr>
          </a:p>
        </p:txBody>
      </p:sp>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a:t>
            </a:r>
            <a:r>
              <a:rPr lang="fr-FR" dirty="0" smtClean="0"/>
              <a:t>Ecoles Nationales Supérieures</a:t>
            </a:r>
          </a:p>
        </p:txBody>
      </p:sp>
    </p:spTree>
    <p:extLst>
      <p:ext uri="{BB962C8B-B14F-4D97-AF65-F5344CB8AC3E}">
        <p14:creationId xmlns:p14="http://schemas.microsoft.com/office/powerpoint/2010/main" val="41926026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581755"/>
            <a:ext cx="8892480" cy="5447645"/>
          </a:xfrm>
          <a:prstGeom prst="rect">
            <a:avLst/>
          </a:prstGeom>
        </p:spPr>
        <p:txBody>
          <a:bodyPr wrap="square">
            <a:spAutoFit/>
          </a:bodyPr>
          <a:lstStyle/>
          <a:p>
            <a:pPr marL="342900" indent="-342900">
              <a:buFont typeface="Wingdings" pitchFamily="2" charset="2"/>
              <a:buChar char="v"/>
            </a:pPr>
            <a:r>
              <a:rPr lang="fr-BE" sz="2400" b="1" dirty="0"/>
              <a:t> </a:t>
            </a:r>
            <a:r>
              <a:rPr lang="fr-BE" sz="2400" b="1" dirty="0" smtClean="0"/>
              <a:t>Ecole des Hautes Etudes Commerciales (EHEC – El </a:t>
            </a:r>
            <a:r>
              <a:rPr lang="fr-BE" sz="2400" b="1" dirty="0" err="1" smtClean="0"/>
              <a:t>Koléa</a:t>
            </a:r>
            <a:r>
              <a:rPr lang="fr-BE" sz="2400" b="1" dirty="0" smtClean="0"/>
              <a:t>)</a:t>
            </a:r>
          </a:p>
          <a:p>
            <a:pPr marL="342900" indent="-342900">
              <a:buFont typeface="Wingdings" pitchFamily="2" charset="2"/>
              <a:buChar char="v"/>
            </a:pPr>
            <a:endParaRPr lang="fr-BE" sz="800" b="1" dirty="0" smtClean="0"/>
          </a:p>
          <a:p>
            <a:r>
              <a:rPr lang="fr-BE" sz="2400" b="1" dirty="0" smtClean="0"/>
              <a:t>	Accès		</a:t>
            </a:r>
            <a:r>
              <a:rPr lang="fr-BE" sz="2200" b="1" dirty="0" smtClean="0"/>
              <a:t>: </a:t>
            </a:r>
            <a:r>
              <a:rPr lang="fr-BE" sz="2200" dirty="0" smtClean="0"/>
              <a:t>1</a:t>
            </a:r>
            <a:r>
              <a:rPr lang="fr-BE" sz="2200" baseline="30000" dirty="0" smtClean="0"/>
              <a:t>ère</a:t>
            </a:r>
            <a:r>
              <a:rPr lang="fr-BE" sz="2200" dirty="0" smtClean="0"/>
              <a:t> année de deuxième cycle après un 	concours </a:t>
            </a:r>
            <a:br>
              <a:rPr lang="fr-BE" sz="2200" dirty="0" smtClean="0"/>
            </a:br>
            <a:r>
              <a:rPr lang="fr-BE" sz="2200" dirty="0" smtClean="0"/>
              <a:t>                                              national des classes préparatoires</a:t>
            </a:r>
            <a:endParaRPr lang="fr-BE" sz="2200" b="1" dirty="0" smtClean="0"/>
          </a:p>
          <a:p>
            <a:endParaRPr lang="fr-BE" sz="800" b="1" dirty="0" smtClean="0"/>
          </a:p>
          <a:p>
            <a:r>
              <a:rPr lang="fr-BE" sz="2200" b="1" dirty="0"/>
              <a:t>	</a:t>
            </a:r>
            <a:r>
              <a:rPr lang="fr-BE" sz="2200" b="1" dirty="0" smtClean="0"/>
              <a:t>Domaine	:</a:t>
            </a:r>
            <a:r>
              <a:rPr lang="fr-BE" sz="2200" b="1" dirty="0"/>
              <a:t> </a:t>
            </a:r>
            <a:r>
              <a:rPr lang="fr-BE" sz="2200" dirty="0" smtClean="0"/>
              <a:t>Sciences économiques, de gestion et Commerciales</a:t>
            </a:r>
          </a:p>
          <a:p>
            <a:r>
              <a:rPr lang="fr-BE" sz="2200" b="1" dirty="0"/>
              <a:t>	</a:t>
            </a:r>
            <a:r>
              <a:rPr lang="fr-BE" sz="2200" b="1" dirty="0" smtClean="0"/>
              <a:t>Filière		: </a:t>
            </a:r>
            <a:r>
              <a:rPr lang="fr-BE" sz="2200" dirty="0" smtClean="0"/>
              <a:t>Sciences Commerciales</a:t>
            </a:r>
            <a:endParaRPr lang="fr-BE" sz="2200" b="1" dirty="0" smtClean="0"/>
          </a:p>
          <a:p>
            <a:endParaRPr lang="fr-BE" sz="2200" b="1" dirty="0"/>
          </a:p>
          <a:p>
            <a:pPr marL="342900" indent="-342900">
              <a:buFont typeface="Wingdings" pitchFamily="2" charset="2"/>
              <a:buChar char="v"/>
            </a:pPr>
            <a:r>
              <a:rPr lang="fr-BE" sz="2200" b="1" dirty="0"/>
              <a:t>Ecole </a:t>
            </a:r>
            <a:r>
              <a:rPr lang="fr-BE" sz="2200" b="1" dirty="0" smtClean="0"/>
              <a:t>Nationale Supérieure </a:t>
            </a:r>
            <a:r>
              <a:rPr lang="fr-BE" sz="2200" b="1" dirty="0"/>
              <a:t>en Statistique et en </a:t>
            </a:r>
            <a:r>
              <a:rPr lang="fr-BE" sz="2400" b="1" dirty="0"/>
              <a:t>Economie </a:t>
            </a:r>
            <a:br>
              <a:rPr lang="fr-BE" sz="2400" b="1" dirty="0"/>
            </a:br>
            <a:r>
              <a:rPr lang="fr-BE" sz="2400" b="1" dirty="0"/>
              <a:t> Appliquée  (</a:t>
            </a:r>
            <a:r>
              <a:rPr lang="fr-BE" sz="2400" b="1" dirty="0" smtClean="0"/>
              <a:t>ENSSEA – El </a:t>
            </a:r>
            <a:r>
              <a:rPr lang="fr-BE" sz="2400" b="1" dirty="0" err="1" smtClean="0"/>
              <a:t>Koléa</a:t>
            </a:r>
            <a:r>
              <a:rPr lang="fr-BE" sz="2400" b="1" dirty="0" smtClean="0"/>
              <a:t>)</a:t>
            </a:r>
            <a:r>
              <a:rPr lang="fr-BE" sz="2400" b="1" dirty="0"/>
              <a:t>	</a:t>
            </a:r>
          </a:p>
          <a:p>
            <a:pPr marL="342900" indent="-342900">
              <a:buFont typeface="Wingdings" pitchFamily="2" charset="2"/>
              <a:buChar char="v"/>
            </a:pPr>
            <a:endParaRPr lang="fr-BE" sz="800" b="1" dirty="0" smtClean="0"/>
          </a:p>
          <a:p>
            <a:r>
              <a:rPr lang="fr-BE" sz="2200" b="1" dirty="0" smtClean="0"/>
              <a:t>	 </a:t>
            </a:r>
            <a:r>
              <a:rPr lang="fr-BE" sz="2200" b="1" dirty="0"/>
              <a:t>Accès		: </a:t>
            </a:r>
            <a:r>
              <a:rPr lang="fr-BE" sz="2200" dirty="0"/>
              <a:t>1</a:t>
            </a:r>
            <a:r>
              <a:rPr lang="fr-BE" sz="2200" baseline="30000" dirty="0"/>
              <a:t>ère</a:t>
            </a:r>
            <a:r>
              <a:rPr lang="fr-BE" sz="2200" dirty="0"/>
              <a:t> année de deuxième cycle après un 	</a:t>
            </a:r>
            <a:r>
              <a:rPr lang="fr-BE" sz="2200" dirty="0" smtClean="0"/>
              <a:t>concours 			   national </a:t>
            </a:r>
            <a:r>
              <a:rPr lang="fr-BE" sz="2200" dirty="0"/>
              <a:t>des classes </a:t>
            </a:r>
            <a:r>
              <a:rPr lang="fr-BE" sz="2200" dirty="0" smtClean="0"/>
              <a:t>préparatoires</a:t>
            </a:r>
          </a:p>
          <a:p>
            <a:endParaRPr lang="fr-BE" sz="2200" b="1" dirty="0" smtClean="0"/>
          </a:p>
          <a:p>
            <a:r>
              <a:rPr lang="fr-BE" sz="2200" b="1" dirty="0"/>
              <a:t>	</a:t>
            </a:r>
            <a:r>
              <a:rPr lang="fr-BE" sz="2200" b="1" dirty="0" smtClean="0"/>
              <a:t>Domaine</a:t>
            </a:r>
            <a:r>
              <a:rPr lang="fr-BE" sz="2200" b="1" dirty="0"/>
              <a:t>	: </a:t>
            </a:r>
            <a:r>
              <a:rPr lang="fr-BE" sz="2200" dirty="0"/>
              <a:t>Sciences économiques, de gestion et </a:t>
            </a:r>
            <a:r>
              <a:rPr lang="fr-BE" sz="2200" dirty="0" smtClean="0"/>
              <a:t>Commerciales </a:t>
            </a:r>
            <a:r>
              <a:rPr lang="fr-BE" sz="2200" b="1" dirty="0"/>
              <a:t>	</a:t>
            </a:r>
            <a:r>
              <a:rPr lang="fr-BE" sz="2200" b="1" dirty="0" smtClean="0"/>
              <a:t>Filières</a:t>
            </a:r>
            <a:r>
              <a:rPr lang="fr-BE" sz="2200" b="1" dirty="0"/>
              <a:t>		: </a:t>
            </a:r>
            <a:r>
              <a:rPr lang="fr-BE" sz="2200" dirty="0" smtClean="0"/>
              <a:t>Sciences de Gestion, Sciences Economiques, 				  Comptabilité et Sciences Financières</a:t>
            </a:r>
            <a:r>
              <a:rPr lang="fr-BE" sz="2200" b="1" dirty="0" smtClean="0"/>
              <a:t> </a:t>
            </a:r>
            <a:endParaRPr lang="fr-BE" sz="2200" dirty="0" smtClean="0"/>
          </a:p>
          <a:p>
            <a:endParaRPr lang="fr-BE" sz="800"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a:t>
            </a:r>
            <a:r>
              <a:rPr lang="fr-FR" dirty="0" smtClean="0"/>
              <a:t>Ecoles Nationales Supérieures</a:t>
            </a:r>
          </a:p>
        </p:txBody>
      </p:sp>
    </p:spTree>
    <p:extLst>
      <p:ext uri="{BB962C8B-B14F-4D97-AF65-F5344CB8AC3E}">
        <p14:creationId xmlns:p14="http://schemas.microsoft.com/office/powerpoint/2010/main" val="10969705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642730"/>
            <a:ext cx="8892480" cy="2554545"/>
          </a:xfrm>
          <a:prstGeom prst="rect">
            <a:avLst/>
          </a:prstGeom>
        </p:spPr>
        <p:txBody>
          <a:bodyPr wrap="square">
            <a:spAutoFit/>
          </a:bodyPr>
          <a:lstStyle/>
          <a:p>
            <a:pPr marL="342900" indent="-342900">
              <a:buFont typeface="Wingdings" pitchFamily="2" charset="2"/>
              <a:buChar char="v"/>
            </a:pPr>
            <a:r>
              <a:rPr lang="fr-BE" sz="2400" b="1" dirty="0" smtClean="0"/>
              <a:t>Ecole Supérieure de </a:t>
            </a:r>
            <a:r>
              <a:rPr lang="fr-BE" sz="2400" b="1" dirty="0"/>
              <a:t>Commerce </a:t>
            </a:r>
            <a:r>
              <a:rPr lang="fr-BE" sz="2400" b="1" dirty="0" smtClean="0"/>
              <a:t>(ESC – El </a:t>
            </a:r>
            <a:r>
              <a:rPr lang="fr-BE" sz="2400" b="1" dirty="0" err="1" smtClean="0"/>
              <a:t>Koléa</a:t>
            </a:r>
            <a:r>
              <a:rPr lang="fr-BE" sz="2400" b="1" dirty="0"/>
              <a:t>)</a:t>
            </a:r>
            <a:endParaRPr lang="fr-BE" sz="2400" b="1" dirty="0" smtClean="0"/>
          </a:p>
          <a:p>
            <a:endParaRPr lang="fr-BE" sz="800" b="1" dirty="0" smtClean="0"/>
          </a:p>
          <a:p>
            <a:r>
              <a:rPr lang="fr-BE" sz="2400" b="1" dirty="0" smtClean="0"/>
              <a:t>	</a:t>
            </a:r>
            <a:r>
              <a:rPr lang="fr-BE" sz="2200" b="1" dirty="0" smtClean="0"/>
              <a:t>Accès		: </a:t>
            </a:r>
            <a:r>
              <a:rPr lang="fr-BE" sz="2200" dirty="0" smtClean="0"/>
              <a:t>1</a:t>
            </a:r>
            <a:r>
              <a:rPr lang="fr-BE" sz="2200" baseline="30000" dirty="0" smtClean="0"/>
              <a:t>ère</a:t>
            </a:r>
            <a:r>
              <a:rPr lang="fr-BE" sz="2200" dirty="0" smtClean="0"/>
              <a:t> année de deuxième cycle après un 	concours </a:t>
            </a:r>
            <a:br>
              <a:rPr lang="fr-BE" sz="2200" dirty="0" smtClean="0"/>
            </a:br>
            <a:r>
              <a:rPr lang="fr-BE" sz="2200" dirty="0" smtClean="0"/>
              <a:t>                                              national des classes préparatoires</a:t>
            </a:r>
          </a:p>
          <a:p>
            <a:endParaRPr lang="fr-BE" sz="800" b="1" dirty="0" smtClean="0"/>
          </a:p>
          <a:p>
            <a:endParaRPr lang="fr-BE" sz="800" b="1" dirty="0" smtClean="0"/>
          </a:p>
          <a:p>
            <a:r>
              <a:rPr lang="fr-BE" sz="2200" b="1" dirty="0"/>
              <a:t>	</a:t>
            </a:r>
            <a:r>
              <a:rPr lang="fr-BE" sz="2200" b="1" dirty="0" smtClean="0"/>
              <a:t>Domaine</a:t>
            </a:r>
            <a:r>
              <a:rPr lang="fr-BE" sz="2200" b="1" dirty="0"/>
              <a:t>	: </a:t>
            </a:r>
            <a:r>
              <a:rPr lang="fr-BE" sz="2200" dirty="0"/>
              <a:t>Sciences économiques, de gestion et Commerciales </a:t>
            </a:r>
            <a:r>
              <a:rPr lang="fr-BE" sz="2200" b="1" dirty="0"/>
              <a:t>	</a:t>
            </a:r>
            <a:r>
              <a:rPr lang="fr-BE" sz="2200" b="1" dirty="0" smtClean="0"/>
              <a:t>Filières</a:t>
            </a:r>
            <a:r>
              <a:rPr lang="fr-BE" sz="2200" b="1" dirty="0"/>
              <a:t>		: </a:t>
            </a:r>
            <a:r>
              <a:rPr lang="fr-BE" sz="2200" dirty="0" smtClean="0"/>
              <a:t>Sciences Commerciales, Sciences de Gestion,</a:t>
            </a:r>
            <a:br>
              <a:rPr lang="fr-BE" sz="2200" dirty="0" smtClean="0"/>
            </a:br>
            <a:r>
              <a:rPr lang="fr-BE" sz="2200" dirty="0" smtClean="0"/>
              <a:t>                                             Comptabilité et Sciences Financières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a:t>
            </a:r>
            <a:r>
              <a:rPr lang="fr-FR" dirty="0" smtClean="0"/>
              <a:t>Ecoles Nationales Supérieures</a:t>
            </a:r>
          </a:p>
        </p:txBody>
      </p:sp>
    </p:spTree>
    <p:extLst>
      <p:ext uri="{BB962C8B-B14F-4D97-AF65-F5344CB8AC3E}">
        <p14:creationId xmlns:p14="http://schemas.microsoft.com/office/powerpoint/2010/main" val="10969705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Ecoles </a:t>
            </a:r>
            <a:r>
              <a:rPr lang="fr-FR" dirty="0" smtClean="0"/>
              <a:t>Nationales Supérieures</a:t>
            </a:r>
          </a:p>
          <a:p>
            <a:r>
              <a:rPr lang="fr-FR" dirty="0" smtClean="0"/>
              <a:t>(ESC, EHEC, ENSSEA)</a:t>
            </a:r>
          </a:p>
        </p:txBody>
      </p:sp>
      <p:graphicFrame>
        <p:nvGraphicFramePr>
          <p:cNvPr id="6" name="Diagramme 5"/>
          <p:cNvGraphicFramePr/>
          <p:nvPr>
            <p:extLst>
              <p:ext uri="{D42A27DB-BD31-4B8C-83A1-F6EECF244321}">
                <p14:modId xmlns:p14="http://schemas.microsoft.com/office/powerpoint/2010/main" val="959453573"/>
              </p:ext>
            </p:extLst>
          </p:nvPr>
        </p:nvGraphicFramePr>
        <p:xfrm>
          <a:off x="1043608" y="2317328"/>
          <a:ext cx="7008440"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819453" y="2276872"/>
            <a:ext cx="800219" cy="4248472"/>
          </a:xfrm>
          <a:prstGeom prst="rect">
            <a:avLst/>
          </a:prstGeom>
          <a:noFill/>
        </p:spPr>
        <p:txBody>
          <a:bodyPr vert="vert270" wrap="square" rtlCol="0">
            <a:spAutoFit/>
          </a:bodyPr>
          <a:lstStyle/>
          <a:p>
            <a:pPr algn="ctr"/>
            <a:r>
              <a:rPr lang="fr-FR" sz="4000" b="1" dirty="0" smtClean="0"/>
              <a:t>EMPLOYABILITE</a:t>
            </a:r>
            <a:endParaRPr lang="fr-FR" sz="4000" b="1" dirty="0"/>
          </a:p>
        </p:txBody>
      </p:sp>
    </p:spTree>
    <p:extLst>
      <p:ext uri="{BB962C8B-B14F-4D97-AF65-F5344CB8AC3E}">
        <p14:creationId xmlns:p14="http://schemas.microsoft.com/office/powerpoint/2010/main" val="729274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FR" dirty="0" smtClean="0"/>
              <a:t>ENERGIES RENOUVELABLES</a:t>
            </a:r>
            <a:endParaRPr lang="fr-FR" dirty="0"/>
          </a:p>
        </p:txBody>
      </p:sp>
      <p:sp>
        <p:nvSpPr>
          <p:cNvPr id="7" name="Espace réservé du contenu 3"/>
          <p:cNvSpPr>
            <a:spLocks noGrp="1"/>
          </p:cNvSpPr>
          <p:nvPr>
            <p:ph idx="1"/>
          </p:nvPr>
        </p:nvSpPr>
        <p:spPr>
          <a:xfrm>
            <a:off x="251520" y="1600200"/>
            <a:ext cx="8640960" cy="4979825"/>
          </a:xfrm>
          <a:prstGeom prst="rect">
            <a:avLst/>
          </a:prstGeom>
        </p:spPr>
        <p:txBody>
          <a:bodyPr wrap="square">
            <a:spAutoFit/>
          </a:bodyPr>
          <a:lstStyle/>
          <a:p>
            <a:pPr algn="just">
              <a:buFontTx/>
              <a:buChar char="-"/>
            </a:pPr>
            <a:endParaRPr lang="fr-FR" sz="2000" b="1" dirty="0" smtClean="0">
              <a:solidFill>
                <a:srgbClr val="000099"/>
              </a:solidFill>
            </a:endParaRPr>
          </a:p>
          <a:p>
            <a:pPr algn="just">
              <a:buFontTx/>
              <a:buChar char="-"/>
            </a:pPr>
            <a:endParaRPr lang="fr-FR" sz="2000" b="1" dirty="0" smtClean="0">
              <a:solidFill>
                <a:srgbClr val="000099"/>
              </a:solidFill>
            </a:endParaRPr>
          </a:p>
          <a:p>
            <a:pPr algn="just">
              <a:buFontTx/>
              <a:buChar char="-"/>
            </a:pPr>
            <a:r>
              <a:rPr lang="fr-FR" sz="2000" b="1" dirty="0" smtClean="0">
                <a:solidFill>
                  <a:srgbClr val="000099"/>
                </a:solidFill>
              </a:rPr>
              <a:t>L’effort de formation dans le domaine d’énergies nouvelles, que les établissements universitaires sont appelés à fournir, est considérable. La formation a pour ambition de former des cadres répondant à la demande du marché de l’emploi dans le secteur des énergies renouvelables. </a:t>
            </a:r>
          </a:p>
          <a:p>
            <a:pPr algn="just">
              <a:buFontTx/>
              <a:buChar char="-"/>
            </a:pPr>
            <a:endParaRPr lang="fr-FR" sz="2000" b="1" dirty="0" smtClean="0">
              <a:solidFill>
                <a:srgbClr val="000099"/>
              </a:solidFill>
            </a:endParaRPr>
          </a:p>
          <a:p>
            <a:pPr algn="just">
              <a:buFontTx/>
              <a:buChar char="-"/>
            </a:pPr>
            <a:r>
              <a:rPr lang="fr-FR" sz="2000" b="1" dirty="0" smtClean="0">
                <a:solidFill>
                  <a:srgbClr val="000099"/>
                </a:solidFill>
              </a:rPr>
              <a:t>L’Algérie étant dotée d’atouts naturels, ressources en eau, énergies: solaire et éolienne, se doit de préparer des cadres techniques qualifiés pour toute étude et pour toute recherche dans le domaine des sciences de l’énergie propre.</a:t>
            </a:r>
          </a:p>
          <a:p>
            <a:pPr algn="just">
              <a:buFontTx/>
              <a:buChar char="-"/>
            </a:pPr>
            <a:endParaRPr lang="fr-FR" sz="2000" b="1" dirty="0" smtClean="0">
              <a:solidFill>
                <a:srgbClr val="000099"/>
              </a:solidFill>
            </a:endParaRPr>
          </a:p>
          <a:p>
            <a:pPr marL="0" indent="0" algn="ctr">
              <a:buNone/>
            </a:pPr>
            <a:r>
              <a:rPr lang="fr-FR" sz="2400" b="1" u="sng" dirty="0" smtClean="0">
                <a:solidFill>
                  <a:srgbClr val="000099"/>
                </a:solidFill>
              </a:rPr>
              <a:t>Universités</a:t>
            </a:r>
          </a:p>
          <a:p>
            <a:pPr marL="0" indent="0" algn="ctr">
              <a:buNone/>
            </a:pPr>
            <a:r>
              <a:rPr lang="fr-FR" sz="2400" b="1" dirty="0" smtClean="0">
                <a:solidFill>
                  <a:srgbClr val="FF0000"/>
                </a:solidFill>
              </a:rPr>
              <a:t>BLIDA 1, BISKRA</a:t>
            </a:r>
            <a:endParaRPr lang="fr-FR" sz="2400" b="1" dirty="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ELECTROTECHNIQUE</a:t>
            </a:r>
          </a:p>
          <a:p>
            <a:r>
              <a:rPr lang="fr-FR" sz="3600" dirty="0"/>
              <a:t>(</a:t>
            </a:r>
            <a:r>
              <a:rPr lang="fr-FR" sz="3600" dirty="0" smtClean="0"/>
              <a:t>ENERGIES RENOUVELABLES)</a:t>
            </a:r>
          </a:p>
        </p:txBody>
      </p:sp>
    </p:spTree>
    <p:extLst>
      <p:ext uri="{BB962C8B-B14F-4D97-AF65-F5344CB8AC3E}">
        <p14:creationId xmlns:p14="http://schemas.microsoft.com/office/powerpoint/2010/main" val="1902920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700808"/>
            <a:ext cx="8892480" cy="4801314"/>
          </a:xfrm>
          <a:prstGeom prst="rect">
            <a:avLst/>
          </a:prstGeom>
        </p:spPr>
        <p:txBody>
          <a:bodyPr wrap="square">
            <a:spAutoFit/>
          </a:bodyPr>
          <a:lstStyle/>
          <a:p>
            <a:pPr marL="342900" indent="-342900">
              <a:buFont typeface="Wingdings" pitchFamily="2" charset="2"/>
              <a:buChar char="v"/>
            </a:pPr>
            <a:r>
              <a:rPr lang="fr-BE" sz="2400" b="1" dirty="0"/>
              <a:t> Ecole </a:t>
            </a:r>
            <a:r>
              <a:rPr lang="fr-BE" sz="2400" b="1" dirty="0" smtClean="0"/>
              <a:t>Supérieure </a:t>
            </a:r>
            <a:r>
              <a:rPr lang="fr-BE" sz="2400" b="1" dirty="0"/>
              <a:t>d'Informatique (</a:t>
            </a:r>
            <a:r>
              <a:rPr lang="fr-BE" sz="2400" b="1" dirty="0" smtClean="0"/>
              <a:t>ESI </a:t>
            </a:r>
            <a:r>
              <a:rPr lang="fr-BE" sz="2400" b="1" dirty="0"/>
              <a:t>– El Harrach</a:t>
            </a:r>
            <a:r>
              <a:rPr lang="fr-BE" sz="2400" b="1" dirty="0" smtClean="0"/>
              <a:t>)</a:t>
            </a:r>
          </a:p>
          <a:p>
            <a:pPr marL="342900" indent="-342900">
              <a:buFont typeface="Wingdings" pitchFamily="2" charset="2"/>
              <a:buChar char="v"/>
            </a:pPr>
            <a:endParaRPr lang="fr-BE" sz="800" b="1" dirty="0"/>
          </a:p>
          <a:p>
            <a:r>
              <a:rPr lang="fr-BE" sz="2800" b="1" dirty="0"/>
              <a:t>	</a:t>
            </a:r>
            <a:r>
              <a:rPr lang="fr-BE" sz="2200" b="1" dirty="0"/>
              <a:t> Accès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préparatoires</a:t>
            </a:r>
          </a:p>
          <a:p>
            <a:endParaRPr lang="fr-BE" sz="800" dirty="0"/>
          </a:p>
          <a:p>
            <a:r>
              <a:rPr lang="fr-BE" sz="2200" dirty="0"/>
              <a:t> 	</a:t>
            </a:r>
            <a:r>
              <a:rPr lang="fr-BE" sz="2200" b="1" dirty="0"/>
              <a:t>Domaine	: </a:t>
            </a:r>
            <a:r>
              <a:rPr lang="fr-BE" sz="2200" dirty="0"/>
              <a:t>Mathématiques-Informatique</a:t>
            </a:r>
          </a:p>
          <a:p>
            <a:r>
              <a:rPr lang="fr-BE" sz="2200" b="1" dirty="0"/>
              <a:t>	Filière		: </a:t>
            </a:r>
            <a:r>
              <a:rPr lang="fr-BE" sz="2200" dirty="0" smtClean="0"/>
              <a:t>Informatique</a:t>
            </a:r>
          </a:p>
          <a:p>
            <a:endParaRPr lang="fr-BE" sz="2200" dirty="0" smtClean="0"/>
          </a:p>
          <a:p>
            <a:endParaRPr lang="fr-BE" sz="2200" dirty="0"/>
          </a:p>
          <a:p>
            <a:pPr marL="342900" indent="-342900">
              <a:buFont typeface="Wingdings" pitchFamily="2" charset="2"/>
              <a:buChar char="v"/>
            </a:pPr>
            <a:r>
              <a:rPr lang="fr-BE" sz="2400" b="1" dirty="0"/>
              <a:t>Ecole </a:t>
            </a:r>
            <a:r>
              <a:rPr lang="fr-BE" sz="2400" b="1" dirty="0" smtClean="0"/>
              <a:t>Supérieure </a:t>
            </a:r>
            <a:r>
              <a:rPr lang="fr-BE" sz="2400" b="1" dirty="0"/>
              <a:t>d'Informatique (</a:t>
            </a:r>
            <a:r>
              <a:rPr lang="fr-BE" sz="2400" b="1" dirty="0" smtClean="0"/>
              <a:t>ESI </a:t>
            </a:r>
            <a:r>
              <a:rPr lang="fr-BE" sz="2400" b="1" dirty="0"/>
              <a:t>– </a:t>
            </a:r>
            <a:r>
              <a:rPr lang="fr-BE" sz="2400" b="1" dirty="0" smtClean="0"/>
              <a:t>Sidi Bel Abbes)</a:t>
            </a:r>
          </a:p>
          <a:p>
            <a:pPr marL="342900" indent="-342900">
              <a:buFont typeface="Wingdings" pitchFamily="2" charset="2"/>
              <a:buChar char="v"/>
            </a:pPr>
            <a:endParaRPr lang="fr-BE" sz="800" b="1" dirty="0" smtClean="0"/>
          </a:p>
          <a:p>
            <a:r>
              <a:rPr lang="fr-BE" sz="2200" b="1" dirty="0" smtClean="0"/>
              <a:t>	Accès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préparatoires</a:t>
            </a:r>
          </a:p>
          <a:p>
            <a:endParaRPr lang="fr-BE" sz="800" dirty="0"/>
          </a:p>
          <a:p>
            <a:r>
              <a:rPr lang="fr-BE" sz="2200" dirty="0"/>
              <a:t> 	</a:t>
            </a:r>
            <a:r>
              <a:rPr lang="fr-BE" sz="2200" b="1" dirty="0"/>
              <a:t>Domaine	: </a:t>
            </a:r>
            <a:r>
              <a:rPr lang="fr-BE" sz="2200" dirty="0"/>
              <a:t>Mathématiques-Informatique</a:t>
            </a:r>
          </a:p>
          <a:p>
            <a:r>
              <a:rPr lang="fr-BE" sz="2200" b="1" dirty="0"/>
              <a:t>	Filière		: </a:t>
            </a:r>
            <a:r>
              <a:rPr lang="fr-BE" sz="2200" dirty="0" smtClean="0"/>
              <a:t>Informatique</a:t>
            </a:r>
            <a:endParaRPr lang="fr-BE" sz="22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a:t>
            </a:r>
            <a:r>
              <a:rPr lang="fr-FR" dirty="0" smtClean="0"/>
              <a:t>Ecoles Nationales Supérieures</a:t>
            </a:r>
          </a:p>
        </p:txBody>
      </p:sp>
    </p:spTree>
    <p:extLst>
      <p:ext uri="{BB962C8B-B14F-4D97-AF65-F5344CB8AC3E}">
        <p14:creationId xmlns:p14="http://schemas.microsoft.com/office/powerpoint/2010/main" val="1200691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Ecoles </a:t>
            </a:r>
            <a:r>
              <a:rPr lang="fr-FR" dirty="0" smtClean="0"/>
              <a:t>Nationales Supérieures</a:t>
            </a:r>
          </a:p>
        </p:txBody>
      </p:sp>
      <p:graphicFrame>
        <p:nvGraphicFramePr>
          <p:cNvPr id="6" name="Diagramme 5"/>
          <p:cNvGraphicFramePr/>
          <p:nvPr>
            <p:extLst>
              <p:ext uri="{D42A27DB-BD31-4B8C-83A1-F6EECF244321}">
                <p14:modId xmlns:p14="http://schemas.microsoft.com/office/powerpoint/2010/main" val="1534755095"/>
              </p:ext>
            </p:extLst>
          </p:nvPr>
        </p:nvGraphicFramePr>
        <p:xfrm>
          <a:off x="1043608" y="2204864"/>
          <a:ext cx="7008440"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1115616" y="2132856"/>
            <a:ext cx="800219" cy="4248472"/>
          </a:xfrm>
          <a:prstGeom prst="rect">
            <a:avLst/>
          </a:prstGeom>
          <a:noFill/>
        </p:spPr>
        <p:txBody>
          <a:bodyPr vert="vert270" wrap="square" rtlCol="0">
            <a:spAutoFit/>
          </a:bodyPr>
          <a:lstStyle/>
          <a:p>
            <a:pPr algn="ctr"/>
            <a:r>
              <a:rPr lang="fr-FR" sz="4000" b="1" dirty="0" smtClean="0">
                <a:solidFill>
                  <a:schemeClr val="accent2">
                    <a:lumMod val="75000"/>
                  </a:schemeClr>
                </a:solidFill>
              </a:rPr>
              <a:t>EMPLOYABILITE</a:t>
            </a:r>
            <a:endParaRPr lang="fr-FR" sz="4000" b="1" dirty="0">
              <a:solidFill>
                <a:schemeClr val="accent2">
                  <a:lumMod val="75000"/>
                </a:schemeClr>
              </a:solidFill>
            </a:endParaRPr>
          </a:p>
        </p:txBody>
      </p:sp>
    </p:spTree>
    <p:extLst>
      <p:ext uri="{BB962C8B-B14F-4D97-AF65-F5344CB8AC3E}">
        <p14:creationId xmlns:p14="http://schemas.microsoft.com/office/powerpoint/2010/main" val="23095049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179512" y="1628800"/>
            <a:ext cx="8892480" cy="2215991"/>
          </a:xfrm>
          <a:prstGeom prst="rect">
            <a:avLst/>
          </a:prstGeom>
        </p:spPr>
        <p:txBody>
          <a:bodyPr wrap="square">
            <a:spAutoFit/>
          </a:bodyPr>
          <a:lstStyle/>
          <a:p>
            <a:pPr marL="342900" indent="-342900">
              <a:buFont typeface="Wingdings" pitchFamily="2" charset="2"/>
              <a:buChar char="v"/>
            </a:pPr>
            <a:r>
              <a:rPr lang="fr-BE" sz="2400" b="1" dirty="0"/>
              <a:t> Ecole </a:t>
            </a:r>
            <a:r>
              <a:rPr lang="fr-BE" sz="2400" b="1" dirty="0" smtClean="0"/>
              <a:t>Nationale Supérieure Agronomique (ENSA – El Harrach)	</a:t>
            </a:r>
          </a:p>
          <a:p>
            <a:pPr marL="342900" indent="-342900">
              <a:buFont typeface="Wingdings" pitchFamily="2" charset="2"/>
              <a:buChar char="v"/>
            </a:pPr>
            <a:endParaRPr lang="fr-BE" sz="800" b="1" dirty="0" smtClean="0"/>
          </a:p>
          <a:p>
            <a:r>
              <a:rPr lang="fr-BE" sz="2400" b="1" dirty="0"/>
              <a:t>	</a:t>
            </a:r>
            <a:r>
              <a:rPr lang="fr-BE" sz="2200" b="1" dirty="0" smtClean="0"/>
              <a:t>Accès</a:t>
            </a:r>
            <a:r>
              <a:rPr lang="fr-BE" sz="2200" b="1" dirty="0"/>
              <a:t>		: </a:t>
            </a:r>
            <a:r>
              <a:rPr lang="fr-BE" sz="2200" dirty="0"/>
              <a:t>1</a:t>
            </a:r>
            <a:r>
              <a:rPr lang="fr-BE" sz="2200" baseline="30000" dirty="0"/>
              <a:t>ère</a:t>
            </a:r>
            <a:r>
              <a:rPr lang="fr-BE" sz="2200" dirty="0"/>
              <a:t> année de deuxième cycle après un 	</a:t>
            </a:r>
            <a:r>
              <a:rPr lang="fr-BE" sz="2200" dirty="0" smtClean="0"/>
              <a:t>concours</a:t>
            </a:r>
            <a:br>
              <a:rPr lang="fr-BE" sz="2200" dirty="0" smtClean="0"/>
            </a:br>
            <a:r>
              <a:rPr lang="fr-BE" sz="2200" dirty="0" smtClean="0"/>
              <a:t>                                              </a:t>
            </a:r>
            <a:r>
              <a:rPr lang="fr-BE" sz="2200" dirty="0"/>
              <a:t>national des classes préparatoires</a:t>
            </a:r>
            <a:endParaRPr lang="fr-BE" sz="2200" b="1" dirty="0"/>
          </a:p>
          <a:p>
            <a:pPr marL="342900" indent="-342900">
              <a:buFont typeface="Wingdings" pitchFamily="2" charset="2"/>
              <a:buChar char="v"/>
            </a:pPr>
            <a:endParaRPr lang="fr-BE" sz="800" b="1" dirty="0" smtClean="0"/>
          </a:p>
          <a:p>
            <a:pPr marL="342900" indent="-342900">
              <a:buFont typeface="Wingdings" pitchFamily="2" charset="2"/>
              <a:buChar char="v"/>
            </a:pPr>
            <a:endParaRPr lang="fr-BE" sz="800" b="1" dirty="0" smtClean="0"/>
          </a:p>
          <a:p>
            <a:r>
              <a:rPr lang="fr-BE" sz="2200" b="1" dirty="0"/>
              <a:t>	</a:t>
            </a:r>
            <a:r>
              <a:rPr lang="fr-BE" sz="2200" b="1" dirty="0" smtClean="0"/>
              <a:t>Domaine	:</a:t>
            </a:r>
            <a:r>
              <a:rPr lang="fr-BE" sz="2200" b="1" dirty="0"/>
              <a:t> </a:t>
            </a:r>
            <a:r>
              <a:rPr lang="fr-BE" sz="2200" dirty="0" smtClean="0"/>
              <a:t>Sciences de la Nature et de la Vie</a:t>
            </a:r>
          </a:p>
          <a:p>
            <a:r>
              <a:rPr lang="fr-BE" sz="2200" b="1" dirty="0"/>
              <a:t>	</a:t>
            </a:r>
            <a:r>
              <a:rPr lang="fr-BE" sz="2200" b="1" dirty="0" smtClean="0"/>
              <a:t>Filière		: </a:t>
            </a:r>
            <a:r>
              <a:rPr lang="fr-BE" sz="2200" dirty="0" smtClean="0"/>
              <a:t>Sciences agronomiques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a:t>
            </a:r>
            <a:r>
              <a:rPr lang="fr-FR" dirty="0" smtClean="0"/>
              <a:t>Ecoles Nationales Supérieures</a:t>
            </a:r>
          </a:p>
        </p:txBody>
      </p:sp>
      <p:sp>
        <p:nvSpPr>
          <p:cNvPr id="7" name="ZoneTexte 6"/>
          <p:cNvSpPr txBox="1"/>
          <p:nvPr/>
        </p:nvSpPr>
        <p:spPr>
          <a:xfrm>
            <a:off x="1559277" y="3698019"/>
            <a:ext cx="523220" cy="2961741"/>
          </a:xfrm>
          <a:prstGeom prst="rect">
            <a:avLst/>
          </a:prstGeom>
          <a:noFill/>
        </p:spPr>
        <p:txBody>
          <a:bodyPr vert="vert270" wrap="square" rtlCol="0">
            <a:spAutoFit/>
          </a:bodyPr>
          <a:lstStyle/>
          <a:p>
            <a:pPr algn="ctr"/>
            <a:r>
              <a:rPr lang="fr-FR" sz="2200" b="1" dirty="0" smtClean="0">
                <a:solidFill>
                  <a:srgbClr val="336600"/>
                </a:solidFill>
              </a:rPr>
              <a:t>EMPLOYABILITE</a:t>
            </a:r>
            <a:endParaRPr lang="fr-FR" sz="2200" b="1" dirty="0">
              <a:solidFill>
                <a:srgbClr val="336600"/>
              </a:solidFill>
            </a:endParaRPr>
          </a:p>
        </p:txBody>
      </p:sp>
      <p:grpSp>
        <p:nvGrpSpPr>
          <p:cNvPr id="8" name="Groupe 7"/>
          <p:cNvGrpSpPr/>
          <p:nvPr/>
        </p:nvGrpSpPr>
        <p:grpSpPr>
          <a:xfrm>
            <a:off x="1992059" y="3779440"/>
            <a:ext cx="5631143" cy="3033936"/>
            <a:chOff x="1704027" y="2254920"/>
            <a:chExt cx="6621051" cy="4352032"/>
          </a:xfrm>
        </p:grpSpPr>
        <p:sp>
          <p:nvSpPr>
            <p:cNvPr id="9" name="Triangle isocèle 8"/>
            <p:cNvSpPr/>
            <p:nvPr/>
          </p:nvSpPr>
          <p:spPr>
            <a:xfrm rot="5400000">
              <a:off x="1704027" y="2254920"/>
              <a:ext cx="4352032" cy="4352032"/>
            </a:xfrm>
            <a:prstGeom prst="triangle">
              <a:avLst/>
            </a:prstGeom>
            <a:solidFill>
              <a:srgbClr val="00B0F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0" name="Forme libre 9"/>
            <p:cNvSpPr/>
            <p:nvPr/>
          </p:nvSpPr>
          <p:spPr>
            <a:xfrm>
              <a:off x="3787041" y="4262361"/>
              <a:ext cx="4538037" cy="1105088"/>
            </a:xfrm>
            <a:custGeom>
              <a:avLst/>
              <a:gdLst>
                <a:gd name="connsiteX0" fmla="*/ 0 w 4177998"/>
                <a:gd name="connsiteY0" fmla="*/ 87170 h 523008"/>
                <a:gd name="connsiteX1" fmla="*/ 87170 w 4177998"/>
                <a:gd name="connsiteY1" fmla="*/ 0 h 523008"/>
                <a:gd name="connsiteX2" fmla="*/ 4090828 w 4177998"/>
                <a:gd name="connsiteY2" fmla="*/ 0 h 523008"/>
                <a:gd name="connsiteX3" fmla="*/ 4177998 w 4177998"/>
                <a:gd name="connsiteY3" fmla="*/ 87170 h 523008"/>
                <a:gd name="connsiteX4" fmla="*/ 4177998 w 4177998"/>
                <a:gd name="connsiteY4" fmla="*/ 435838 h 523008"/>
                <a:gd name="connsiteX5" fmla="*/ 4090828 w 4177998"/>
                <a:gd name="connsiteY5" fmla="*/ 523008 h 523008"/>
                <a:gd name="connsiteX6" fmla="*/ 87170 w 4177998"/>
                <a:gd name="connsiteY6" fmla="*/ 523008 h 523008"/>
                <a:gd name="connsiteX7" fmla="*/ 0 w 4177998"/>
                <a:gd name="connsiteY7" fmla="*/ 435838 h 523008"/>
                <a:gd name="connsiteX8" fmla="*/ 0 w 4177998"/>
                <a:gd name="connsiteY8" fmla="*/ 87170 h 5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7998" h="523008">
                  <a:moveTo>
                    <a:pt x="0" y="87170"/>
                  </a:moveTo>
                  <a:cubicBezTo>
                    <a:pt x="0" y="39027"/>
                    <a:pt x="39027" y="0"/>
                    <a:pt x="87170" y="0"/>
                  </a:cubicBezTo>
                  <a:lnTo>
                    <a:pt x="4090828" y="0"/>
                  </a:lnTo>
                  <a:cubicBezTo>
                    <a:pt x="4138971" y="0"/>
                    <a:pt x="4177998" y="39027"/>
                    <a:pt x="4177998" y="87170"/>
                  </a:cubicBezTo>
                  <a:lnTo>
                    <a:pt x="4177998" y="435838"/>
                  </a:lnTo>
                  <a:cubicBezTo>
                    <a:pt x="4177998" y="483981"/>
                    <a:pt x="4138971" y="523008"/>
                    <a:pt x="4090828" y="523008"/>
                  </a:cubicBezTo>
                  <a:lnTo>
                    <a:pt x="87170" y="523008"/>
                  </a:lnTo>
                  <a:cubicBezTo>
                    <a:pt x="39027" y="523008"/>
                    <a:pt x="0" y="483981"/>
                    <a:pt x="0" y="435838"/>
                  </a:cubicBezTo>
                  <a:lnTo>
                    <a:pt x="0" y="87170"/>
                  </a:ln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111" tIns="94111" rIns="94111" bIns="94111" numCol="1" spcCol="1270" anchor="ctr" anchorCtr="0">
              <a:noAutofit/>
            </a:bodyPr>
            <a:lstStyle/>
            <a:p>
              <a:pPr lvl="0" algn="ctr" defTabSz="800100">
                <a:lnSpc>
                  <a:spcPct val="90000"/>
                </a:lnSpc>
                <a:spcBef>
                  <a:spcPct val="0"/>
                </a:spcBef>
                <a:spcAft>
                  <a:spcPct val="35000"/>
                </a:spcAft>
              </a:pPr>
              <a:r>
                <a:rPr lang="fr-FR" b="1" kern="1200" dirty="0" smtClean="0">
                  <a:solidFill>
                    <a:srgbClr val="660066"/>
                  </a:solidFill>
                </a:rPr>
                <a:t>Industrie Agro-alimentaire, Services agricoles de  contrôle et d’expertise de la qualité des aliments</a:t>
              </a:r>
              <a:endParaRPr lang="fr-FR" b="1" kern="1200" dirty="0">
                <a:solidFill>
                  <a:srgbClr val="660066"/>
                </a:solidFill>
              </a:endParaRPr>
            </a:p>
          </p:txBody>
        </p:sp>
        <p:sp>
          <p:nvSpPr>
            <p:cNvPr id="12" name="Forme libre 11"/>
            <p:cNvSpPr/>
            <p:nvPr/>
          </p:nvSpPr>
          <p:spPr>
            <a:xfrm>
              <a:off x="3902545" y="2991734"/>
              <a:ext cx="4422533" cy="1019872"/>
            </a:xfrm>
            <a:custGeom>
              <a:avLst/>
              <a:gdLst>
                <a:gd name="connsiteX0" fmla="*/ 0 w 4163345"/>
                <a:gd name="connsiteY0" fmla="*/ 117358 h 704132"/>
                <a:gd name="connsiteX1" fmla="*/ 117358 w 4163345"/>
                <a:gd name="connsiteY1" fmla="*/ 0 h 704132"/>
                <a:gd name="connsiteX2" fmla="*/ 4045987 w 4163345"/>
                <a:gd name="connsiteY2" fmla="*/ 0 h 704132"/>
                <a:gd name="connsiteX3" fmla="*/ 4163345 w 4163345"/>
                <a:gd name="connsiteY3" fmla="*/ 117358 h 704132"/>
                <a:gd name="connsiteX4" fmla="*/ 4163345 w 4163345"/>
                <a:gd name="connsiteY4" fmla="*/ 586774 h 704132"/>
                <a:gd name="connsiteX5" fmla="*/ 4045987 w 4163345"/>
                <a:gd name="connsiteY5" fmla="*/ 704132 h 704132"/>
                <a:gd name="connsiteX6" fmla="*/ 117358 w 4163345"/>
                <a:gd name="connsiteY6" fmla="*/ 704132 h 704132"/>
                <a:gd name="connsiteX7" fmla="*/ 0 w 4163345"/>
                <a:gd name="connsiteY7" fmla="*/ 586774 h 704132"/>
                <a:gd name="connsiteX8" fmla="*/ 0 w 4163345"/>
                <a:gd name="connsiteY8" fmla="*/ 117358 h 70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3345" h="704132">
                  <a:moveTo>
                    <a:pt x="0" y="117358"/>
                  </a:moveTo>
                  <a:cubicBezTo>
                    <a:pt x="0" y="52543"/>
                    <a:pt x="52543" y="0"/>
                    <a:pt x="117358" y="0"/>
                  </a:cubicBezTo>
                  <a:lnTo>
                    <a:pt x="4045987" y="0"/>
                  </a:lnTo>
                  <a:cubicBezTo>
                    <a:pt x="4110802" y="0"/>
                    <a:pt x="4163345" y="52543"/>
                    <a:pt x="4163345" y="117358"/>
                  </a:cubicBezTo>
                  <a:lnTo>
                    <a:pt x="4163345" y="586774"/>
                  </a:lnTo>
                  <a:cubicBezTo>
                    <a:pt x="4163345" y="651589"/>
                    <a:pt x="4110802" y="704132"/>
                    <a:pt x="4045987" y="704132"/>
                  </a:cubicBezTo>
                  <a:lnTo>
                    <a:pt x="117358" y="704132"/>
                  </a:lnTo>
                  <a:cubicBezTo>
                    <a:pt x="52543" y="704132"/>
                    <a:pt x="0" y="651589"/>
                    <a:pt x="0" y="586774"/>
                  </a:cubicBezTo>
                  <a:lnTo>
                    <a:pt x="0" y="117358"/>
                  </a:ln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2953" tIns="102953" rIns="102953" bIns="102953" numCol="1" spcCol="1270" anchor="ctr" anchorCtr="0">
              <a:noAutofit/>
            </a:bodyPr>
            <a:lstStyle/>
            <a:p>
              <a:pPr lvl="0" algn="ctr" defTabSz="800100">
                <a:lnSpc>
                  <a:spcPct val="90000"/>
                </a:lnSpc>
                <a:spcBef>
                  <a:spcPct val="0"/>
                </a:spcBef>
                <a:spcAft>
                  <a:spcPct val="35000"/>
                </a:spcAft>
              </a:pPr>
              <a:r>
                <a:rPr lang="fr-FR" b="1" dirty="0" smtClean="0">
                  <a:solidFill>
                    <a:srgbClr val="660066"/>
                  </a:solidFill>
                </a:rPr>
                <a:t>Secteur de l’agriculture et du développement rural </a:t>
              </a:r>
            </a:p>
          </p:txBody>
        </p:sp>
      </p:grpSp>
    </p:spTree>
    <p:extLst>
      <p:ext uri="{BB962C8B-B14F-4D97-AF65-F5344CB8AC3E}">
        <p14:creationId xmlns:p14="http://schemas.microsoft.com/office/powerpoint/2010/main" val="213024228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Ecoles </a:t>
            </a:r>
            <a:r>
              <a:rPr lang="fr-FR" dirty="0" smtClean="0"/>
              <a:t>Nationales Supérieures</a:t>
            </a:r>
          </a:p>
        </p:txBody>
      </p:sp>
      <p:sp>
        <p:nvSpPr>
          <p:cNvPr id="6" name="Rectangle 5"/>
          <p:cNvSpPr/>
          <p:nvPr/>
        </p:nvSpPr>
        <p:spPr>
          <a:xfrm>
            <a:off x="117895" y="1657080"/>
            <a:ext cx="8856984" cy="2492990"/>
          </a:xfrm>
          <a:prstGeom prst="rect">
            <a:avLst/>
          </a:prstGeom>
        </p:spPr>
        <p:txBody>
          <a:bodyPr wrap="square">
            <a:spAutoFit/>
          </a:bodyPr>
          <a:lstStyle/>
          <a:p>
            <a:pPr marL="342900" indent="-342900">
              <a:buFont typeface="Wingdings" pitchFamily="2" charset="2"/>
              <a:buChar char="v"/>
            </a:pPr>
            <a:r>
              <a:rPr lang="fr-BE" sz="2400" b="1" dirty="0"/>
              <a:t>Ecole </a:t>
            </a:r>
            <a:r>
              <a:rPr lang="fr-BE" sz="2400" b="1" dirty="0" smtClean="0"/>
              <a:t>Nationale Supérieure </a:t>
            </a:r>
            <a:r>
              <a:rPr lang="fr-BE" sz="2400" b="1" dirty="0"/>
              <a:t>de Biotechnologies (</a:t>
            </a:r>
            <a:r>
              <a:rPr lang="fr-BE" sz="2400" b="1" dirty="0" smtClean="0"/>
              <a:t>ENSB-Constantine</a:t>
            </a:r>
            <a:r>
              <a:rPr lang="fr-BE" sz="2400" b="1" dirty="0"/>
              <a:t>)</a:t>
            </a:r>
          </a:p>
          <a:p>
            <a:pPr marL="342900" indent="-342900">
              <a:buFont typeface="Wingdings" pitchFamily="2" charset="2"/>
              <a:buChar char="v"/>
            </a:pPr>
            <a:endParaRPr lang="fr-BE" sz="600" b="1" dirty="0"/>
          </a:p>
          <a:p>
            <a:endParaRPr lang="fr-BE" sz="600" b="1" dirty="0"/>
          </a:p>
          <a:p>
            <a:r>
              <a:rPr lang="fr-BE" b="1" dirty="0"/>
              <a:t>	</a:t>
            </a:r>
            <a:r>
              <a:rPr lang="fr-BE" sz="2200" b="1" dirty="0"/>
              <a:t>Accès		: </a:t>
            </a:r>
            <a:r>
              <a:rPr lang="fr-BE" sz="2200" dirty="0"/>
              <a:t>1</a:t>
            </a:r>
            <a:r>
              <a:rPr lang="fr-BE" sz="2200" baseline="30000" dirty="0"/>
              <a:t>ère</a:t>
            </a:r>
            <a:r>
              <a:rPr lang="fr-BE" sz="2200" dirty="0"/>
              <a:t> année de deuxième cycle après un 	concours</a:t>
            </a:r>
            <a:br>
              <a:rPr lang="fr-BE" sz="2200" dirty="0"/>
            </a:br>
            <a:r>
              <a:rPr lang="fr-BE" sz="2200" dirty="0"/>
              <a:t>                                              national des classes préparatoires</a:t>
            </a:r>
            <a:endParaRPr lang="fr-BE" sz="2200" b="1" dirty="0"/>
          </a:p>
          <a:p>
            <a:pPr marL="342900" indent="-342900">
              <a:buFont typeface="Wingdings" pitchFamily="2" charset="2"/>
              <a:buChar char="v"/>
            </a:pPr>
            <a:endParaRPr lang="fr-BE" sz="800" b="1" dirty="0"/>
          </a:p>
          <a:p>
            <a:r>
              <a:rPr lang="fr-BE" sz="2200" b="1" dirty="0"/>
              <a:t>	Domaine	: </a:t>
            </a:r>
            <a:r>
              <a:rPr lang="fr-BE" sz="2200" dirty="0"/>
              <a:t>Sciences de la Nature et de la Vie</a:t>
            </a:r>
          </a:p>
          <a:p>
            <a:r>
              <a:rPr lang="fr-BE" sz="2200" b="1" dirty="0"/>
              <a:t>	Filière		: </a:t>
            </a:r>
            <a:r>
              <a:rPr lang="fr-BE" sz="2200" dirty="0"/>
              <a:t>Biotechnologies</a:t>
            </a:r>
          </a:p>
        </p:txBody>
      </p:sp>
      <p:graphicFrame>
        <p:nvGraphicFramePr>
          <p:cNvPr id="15" name="Diagramme 14"/>
          <p:cNvGraphicFramePr/>
          <p:nvPr>
            <p:extLst>
              <p:ext uri="{D42A27DB-BD31-4B8C-83A1-F6EECF244321}">
                <p14:modId xmlns:p14="http://schemas.microsoft.com/office/powerpoint/2010/main" val="2525510908"/>
              </p:ext>
            </p:extLst>
          </p:nvPr>
        </p:nvGraphicFramePr>
        <p:xfrm>
          <a:off x="1109702" y="4005064"/>
          <a:ext cx="8070810" cy="2695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ZoneTexte 15"/>
          <p:cNvSpPr txBox="1"/>
          <p:nvPr/>
        </p:nvSpPr>
        <p:spPr>
          <a:xfrm>
            <a:off x="1763688" y="4077072"/>
            <a:ext cx="553998" cy="2491109"/>
          </a:xfrm>
          <a:prstGeom prst="rect">
            <a:avLst/>
          </a:prstGeom>
          <a:noFill/>
        </p:spPr>
        <p:txBody>
          <a:bodyPr vert="vert270" wrap="square" rtlCol="0">
            <a:spAutoFit/>
          </a:bodyPr>
          <a:lstStyle/>
          <a:p>
            <a:pPr algn="ctr"/>
            <a:r>
              <a:rPr lang="fr-FR" sz="2400" b="1" dirty="0" smtClean="0">
                <a:solidFill>
                  <a:schemeClr val="accent2">
                    <a:lumMod val="75000"/>
                  </a:schemeClr>
                </a:solidFill>
              </a:rPr>
              <a:t>EMPLOYABILITE</a:t>
            </a:r>
            <a:endParaRPr lang="fr-FR" sz="2400" b="1" dirty="0">
              <a:solidFill>
                <a:schemeClr val="accent2">
                  <a:lumMod val="75000"/>
                </a:schemeClr>
              </a:solidFill>
            </a:endParaRPr>
          </a:p>
        </p:txBody>
      </p:sp>
    </p:spTree>
    <p:extLst>
      <p:ext uri="{BB962C8B-B14F-4D97-AF65-F5344CB8AC3E}">
        <p14:creationId xmlns:p14="http://schemas.microsoft.com/office/powerpoint/2010/main" val="26440781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628800"/>
            <a:ext cx="8892480" cy="5293757"/>
          </a:xfrm>
          <a:prstGeom prst="rect">
            <a:avLst/>
          </a:prstGeom>
        </p:spPr>
        <p:txBody>
          <a:bodyPr wrap="square">
            <a:spAutoFit/>
          </a:bodyPr>
          <a:lstStyle/>
          <a:p>
            <a:pPr marL="342900" indent="-342900">
              <a:buFont typeface="Wingdings" pitchFamily="2" charset="2"/>
              <a:buChar char="v"/>
            </a:pPr>
            <a:r>
              <a:rPr lang="fr-BE" sz="2400" b="1" dirty="0"/>
              <a:t> Ecole </a:t>
            </a:r>
            <a:r>
              <a:rPr lang="fr-BE" sz="2400" b="1" dirty="0" smtClean="0"/>
              <a:t>Nationale Supérieure </a:t>
            </a:r>
            <a:r>
              <a:rPr lang="fr-BE" sz="2400" b="1" dirty="0"/>
              <a:t>de </a:t>
            </a:r>
            <a:r>
              <a:rPr lang="fr-BE" sz="2400" b="1" dirty="0" smtClean="0"/>
              <a:t>Technologie (ENST) </a:t>
            </a:r>
          </a:p>
          <a:p>
            <a:pPr marL="342900" indent="-342900">
              <a:buFont typeface="Wingdings" pitchFamily="2" charset="2"/>
              <a:buChar char="v"/>
            </a:pPr>
            <a:endParaRPr lang="fr-BE" sz="800" b="1" dirty="0" smtClean="0"/>
          </a:p>
          <a:p>
            <a:r>
              <a:rPr lang="fr-BE" sz="2400" b="1" dirty="0"/>
              <a:t>	</a:t>
            </a:r>
            <a:r>
              <a:rPr lang="fr-BE" sz="2200" b="1" dirty="0" smtClean="0"/>
              <a:t>Accès</a:t>
            </a:r>
            <a:r>
              <a:rPr lang="fr-BE" sz="2200" b="1" dirty="0"/>
              <a:t>		: </a:t>
            </a:r>
            <a:r>
              <a:rPr lang="fr-BE" sz="2200" dirty="0"/>
              <a:t>1</a:t>
            </a:r>
            <a:r>
              <a:rPr lang="fr-BE" sz="2200" baseline="30000" dirty="0"/>
              <a:t>ère</a:t>
            </a:r>
            <a:r>
              <a:rPr lang="fr-BE" sz="2200" dirty="0"/>
              <a:t> année de deuxième cycle après un 	</a:t>
            </a:r>
            <a:r>
              <a:rPr lang="fr-BE" sz="2200" dirty="0" smtClean="0"/>
              <a:t>concours</a:t>
            </a:r>
            <a:br>
              <a:rPr lang="fr-BE" sz="2200" dirty="0" smtClean="0"/>
            </a:br>
            <a:r>
              <a:rPr lang="fr-BE" sz="2200" dirty="0" smtClean="0"/>
              <a:t>                                              </a:t>
            </a:r>
            <a:r>
              <a:rPr lang="fr-BE" sz="2200" dirty="0"/>
              <a:t>national des classes préparatoires</a:t>
            </a:r>
            <a:endParaRPr lang="fr-BE" sz="2200" b="1" dirty="0"/>
          </a:p>
          <a:p>
            <a:pPr marL="342900" indent="-342900">
              <a:buFont typeface="Wingdings" pitchFamily="2" charset="2"/>
              <a:buChar char="v"/>
            </a:pPr>
            <a:endParaRPr lang="fr-BE" sz="800" b="1" dirty="0" smtClean="0"/>
          </a:p>
          <a:p>
            <a:r>
              <a:rPr lang="fr-BE" sz="2200" b="1" dirty="0"/>
              <a:t>	</a:t>
            </a:r>
            <a:r>
              <a:rPr lang="fr-BE" sz="2200" b="1" dirty="0" smtClean="0"/>
              <a:t>Domaine	:</a:t>
            </a:r>
            <a:r>
              <a:rPr lang="fr-BE" sz="2200" b="1" dirty="0"/>
              <a:t> </a:t>
            </a:r>
            <a:r>
              <a:rPr lang="fr-BE" sz="2200" dirty="0" smtClean="0"/>
              <a:t>Sciences et Technologies</a:t>
            </a:r>
          </a:p>
          <a:p>
            <a:r>
              <a:rPr lang="fr-BE" sz="2200" b="1" dirty="0"/>
              <a:t>	</a:t>
            </a:r>
            <a:r>
              <a:rPr lang="fr-BE" sz="2200" b="1" dirty="0" smtClean="0"/>
              <a:t>Filières		: </a:t>
            </a:r>
            <a:r>
              <a:rPr lang="fr-BE" sz="2200" dirty="0" smtClean="0"/>
              <a:t>Génie Electrique et Informatique Industrielle,</a:t>
            </a:r>
            <a:br>
              <a:rPr lang="fr-BE" sz="2200" dirty="0" smtClean="0"/>
            </a:br>
            <a:r>
              <a:rPr lang="fr-BE" sz="2200" dirty="0" smtClean="0"/>
              <a:t>                                              Génie de industriel et maintenance, Génie </a:t>
            </a:r>
            <a:br>
              <a:rPr lang="fr-BE" sz="2200" dirty="0" smtClean="0"/>
            </a:br>
            <a:r>
              <a:rPr lang="fr-BE" sz="2200" dirty="0" smtClean="0"/>
              <a:t>                                              Logistique et Transport, Génie mécanique et </a:t>
            </a:r>
            <a:br>
              <a:rPr lang="fr-BE" sz="2200" dirty="0" smtClean="0"/>
            </a:br>
            <a:r>
              <a:rPr lang="fr-BE" sz="2200" dirty="0" smtClean="0"/>
              <a:t>                                              productique </a:t>
            </a:r>
          </a:p>
          <a:p>
            <a:endParaRPr lang="fr-BE" sz="1600" b="1" dirty="0"/>
          </a:p>
          <a:p>
            <a:pPr marL="342900" indent="-342900">
              <a:buFont typeface="Wingdings" pitchFamily="2" charset="2"/>
              <a:buChar char="v"/>
            </a:pPr>
            <a:r>
              <a:rPr lang="fr-BE" sz="2200" b="1" dirty="0" smtClean="0"/>
              <a:t>Ecole Nationale Supérieure </a:t>
            </a:r>
            <a:r>
              <a:rPr lang="fr-BE" sz="2200" b="1" dirty="0"/>
              <a:t>des Mines et de la </a:t>
            </a:r>
            <a:r>
              <a:rPr lang="fr-BE" sz="2200" b="1" dirty="0" smtClean="0"/>
              <a:t>Métallurgie (ENSMM)</a:t>
            </a:r>
          </a:p>
          <a:p>
            <a:pPr marL="342900" indent="-342900">
              <a:buFont typeface="Wingdings" pitchFamily="2" charset="2"/>
              <a:buChar char="v"/>
            </a:pPr>
            <a:endParaRPr lang="fr-BE" sz="800" b="1" dirty="0" smtClean="0"/>
          </a:p>
          <a:p>
            <a:r>
              <a:rPr lang="fr-BE" sz="2200" b="1" dirty="0" smtClean="0"/>
              <a:t>	Accès</a:t>
            </a:r>
            <a:r>
              <a:rPr lang="fr-BE" sz="2200" b="1" dirty="0"/>
              <a:t>		: </a:t>
            </a:r>
            <a:r>
              <a:rPr lang="fr-BE" sz="2200" dirty="0"/>
              <a:t>1</a:t>
            </a:r>
            <a:r>
              <a:rPr lang="fr-BE" sz="2200" baseline="30000" dirty="0"/>
              <a:t>ère</a:t>
            </a:r>
            <a:r>
              <a:rPr lang="fr-BE" sz="2200" dirty="0"/>
              <a:t> année de deuxième cycle après un 	concours</a:t>
            </a:r>
            <a:br>
              <a:rPr lang="fr-BE" sz="2200" dirty="0"/>
            </a:br>
            <a:r>
              <a:rPr lang="fr-BE" sz="2200" dirty="0"/>
              <a:t>                                              national des classes </a:t>
            </a:r>
            <a:r>
              <a:rPr lang="fr-BE" sz="2200" dirty="0" smtClean="0"/>
              <a:t>préparatoires</a:t>
            </a:r>
            <a:endParaRPr lang="fr-BE" sz="800" b="1" dirty="0"/>
          </a:p>
          <a:p>
            <a:pPr marL="342900" indent="-342900">
              <a:buFont typeface="Wingdings" pitchFamily="2" charset="2"/>
              <a:buChar char="v"/>
            </a:pPr>
            <a:endParaRPr lang="fr-BE" sz="800" b="1" dirty="0"/>
          </a:p>
          <a:p>
            <a:r>
              <a:rPr lang="fr-BE" sz="2200" b="1" dirty="0"/>
              <a:t>	Domaine	: </a:t>
            </a:r>
            <a:r>
              <a:rPr lang="fr-BE" sz="2200" dirty="0"/>
              <a:t>Sciences et Technologies</a:t>
            </a:r>
          </a:p>
          <a:p>
            <a:r>
              <a:rPr lang="fr-BE" sz="2200" b="1" dirty="0"/>
              <a:t>	Filières		: </a:t>
            </a:r>
            <a:r>
              <a:rPr lang="fr-BE" sz="2200" dirty="0"/>
              <a:t>Génie </a:t>
            </a:r>
            <a:r>
              <a:rPr lang="fr-BE" sz="2200" dirty="0" smtClean="0"/>
              <a:t>minier et Métallurgie</a:t>
            </a:r>
            <a:endParaRPr lang="fr-BE" sz="2200" b="1"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a:t>
            </a:r>
            <a:r>
              <a:rPr lang="fr-FR" dirty="0" smtClean="0"/>
              <a:t>Ecoles Nationales Supérieures</a:t>
            </a:r>
          </a:p>
        </p:txBody>
      </p:sp>
    </p:spTree>
    <p:extLst>
      <p:ext uri="{BB962C8B-B14F-4D97-AF65-F5344CB8AC3E}">
        <p14:creationId xmlns:p14="http://schemas.microsoft.com/office/powerpoint/2010/main" val="23468877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551558"/>
            <a:ext cx="8892480" cy="5693866"/>
          </a:xfrm>
          <a:prstGeom prst="rect">
            <a:avLst/>
          </a:prstGeom>
        </p:spPr>
        <p:txBody>
          <a:bodyPr wrap="square">
            <a:spAutoFit/>
          </a:bodyPr>
          <a:lstStyle/>
          <a:p>
            <a:pPr marL="342900" indent="-342900">
              <a:buFont typeface="Wingdings" pitchFamily="2" charset="2"/>
              <a:buChar char="v"/>
            </a:pPr>
            <a:r>
              <a:rPr lang="fr-BE" sz="2400" b="1" dirty="0"/>
              <a:t> Ecole </a:t>
            </a:r>
            <a:r>
              <a:rPr lang="fr-BE" sz="2400" b="1" dirty="0" smtClean="0"/>
              <a:t>Nationale Polytechnique </a:t>
            </a:r>
            <a:r>
              <a:rPr lang="fr-BE" sz="2400" b="1" dirty="0"/>
              <a:t>Alger (</a:t>
            </a:r>
            <a:r>
              <a:rPr lang="fr-BE" sz="2400" b="1" dirty="0" smtClean="0"/>
              <a:t>ENPA)</a:t>
            </a:r>
          </a:p>
          <a:p>
            <a:pPr marL="342900" indent="-342900">
              <a:buFont typeface="Wingdings" pitchFamily="2" charset="2"/>
              <a:buChar char="v"/>
            </a:pPr>
            <a:endParaRPr lang="fr-BE" sz="800" b="1" dirty="0"/>
          </a:p>
          <a:p>
            <a:pPr marL="361950"/>
            <a:r>
              <a:rPr lang="fr-BE" sz="2200" b="1" dirty="0" smtClean="0"/>
              <a:t>Accès</a:t>
            </a:r>
            <a:r>
              <a:rPr lang="fr-BE" sz="2200" b="1" dirty="0"/>
              <a:t>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a:t>
            </a:r>
            <a:r>
              <a:rPr lang="fr-BE" sz="2200" dirty="0" smtClean="0"/>
              <a:t>préparatoires</a:t>
            </a:r>
          </a:p>
          <a:p>
            <a:pPr marL="361950"/>
            <a:endParaRPr lang="fr-BE" sz="800" b="1" dirty="0"/>
          </a:p>
          <a:p>
            <a:pPr marL="361950"/>
            <a:r>
              <a:rPr lang="fr-BE" sz="2200" b="1" dirty="0" smtClean="0"/>
              <a:t>Domaine</a:t>
            </a:r>
            <a:r>
              <a:rPr lang="fr-BE" sz="2200" b="1" dirty="0"/>
              <a:t>	</a:t>
            </a:r>
            <a:r>
              <a:rPr lang="fr-BE" sz="2200" b="1" dirty="0" smtClean="0"/>
              <a:t>	: </a:t>
            </a:r>
            <a:r>
              <a:rPr lang="fr-BE" sz="2200" dirty="0"/>
              <a:t>Sciences et Technologies</a:t>
            </a:r>
            <a:r>
              <a:rPr lang="fr-BE" sz="2200" b="1" dirty="0"/>
              <a:t>	</a:t>
            </a:r>
            <a:endParaRPr lang="fr-BE" sz="2200" b="1" dirty="0" smtClean="0"/>
          </a:p>
          <a:p>
            <a:pPr marL="361950"/>
            <a:r>
              <a:rPr lang="fr-BE" sz="2200" b="1" dirty="0" smtClean="0"/>
              <a:t>Filières</a:t>
            </a:r>
            <a:r>
              <a:rPr lang="fr-BE" sz="2200" b="1" dirty="0"/>
              <a:t>		: </a:t>
            </a:r>
            <a:r>
              <a:rPr lang="fr-BE" sz="2200" dirty="0"/>
              <a:t>Automatique, Electronique, Electrotechnique, </a:t>
            </a:r>
            <a:br>
              <a:rPr lang="fr-BE" sz="2200" dirty="0"/>
            </a:br>
            <a:r>
              <a:rPr lang="fr-BE" sz="2200" dirty="0"/>
              <a:t>                                        </a:t>
            </a:r>
            <a:r>
              <a:rPr lang="fr-BE" sz="2200" dirty="0" smtClean="0"/>
              <a:t>Génie </a:t>
            </a:r>
            <a:r>
              <a:rPr lang="fr-BE" sz="2200" dirty="0"/>
              <a:t>Civil,  </a:t>
            </a:r>
            <a:r>
              <a:rPr lang="fr-BE" sz="2200" dirty="0" smtClean="0"/>
              <a:t>Génie des procédés, Génie Industriel, </a:t>
            </a:r>
            <a:br>
              <a:rPr lang="fr-BE" sz="2200" dirty="0" smtClean="0"/>
            </a:br>
            <a:r>
              <a:rPr lang="fr-BE" sz="2200" dirty="0" smtClean="0"/>
              <a:t>                                        Génie Mécanique, Génie Minier, Hydraulique, </a:t>
            </a:r>
            <a:br>
              <a:rPr lang="fr-BE" sz="2200" dirty="0" smtClean="0"/>
            </a:br>
            <a:r>
              <a:rPr lang="fr-BE" sz="2200" dirty="0" smtClean="0"/>
              <a:t>                                        Hygiène et sécurité industrielle, Métallurgie.</a:t>
            </a:r>
          </a:p>
          <a:p>
            <a:endParaRPr lang="fr-BE" sz="800" dirty="0"/>
          </a:p>
          <a:p>
            <a:pPr marL="342900" indent="-342900">
              <a:buFont typeface="Wingdings" pitchFamily="2" charset="2"/>
              <a:buChar char="v"/>
            </a:pPr>
            <a:r>
              <a:rPr lang="fr-BE" sz="2200" b="1" dirty="0"/>
              <a:t>Ecole </a:t>
            </a:r>
            <a:r>
              <a:rPr lang="fr-BE" sz="2200" b="1" dirty="0" smtClean="0"/>
              <a:t>Nationale Polytechnique </a:t>
            </a:r>
            <a:r>
              <a:rPr lang="fr-BE" sz="2200" b="1" dirty="0"/>
              <a:t>de </a:t>
            </a:r>
            <a:r>
              <a:rPr lang="fr-BE" sz="2200" b="1" dirty="0" smtClean="0"/>
              <a:t>Constantine (ENPC)</a:t>
            </a:r>
          </a:p>
          <a:p>
            <a:pPr marL="342900" indent="-342900">
              <a:buFont typeface="Wingdings" pitchFamily="2" charset="2"/>
              <a:buChar char="v"/>
            </a:pPr>
            <a:endParaRPr lang="fr-BE" sz="800" b="1" dirty="0" smtClean="0"/>
          </a:p>
          <a:p>
            <a:r>
              <a:rPr lang="fr-BE" sz="2200" b="1" dirty="0"/>
              <a:t>	</a:t>
            </a:r>
            <a:r>
              <a:rPr lang="fr-BE" sz="2200" b="1" dirty="0" smtClean="0"/>
              <a:t>Accès</a:t>
            </a:r>
            <a:r>
              <a:rPr lang="fr-BE" sz="2200" b="1" dirty="0"/>
              <a:t>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préparatoires</a:t>
            </a:r>
          </a:p>
          <a:p>
            <a:endParaRPr lang="fr-BE" sz="800" b="1" dirty="0"/>
          </a:p>
          <a:p>
            <a:r>
              <a:rPr lang="fr-BE" sz="2200" b="1" dirty="0"/>
              <a:t>	Domaine	: </a:t>
            </a:r>
            <a:r>
              <a:rPr lang="fr-BE" sz="2200" dirty="0"/>
              <a:t>Sciences et Technologies</a:t>
            </a:r>
            <a:r>
              <a:rPr lang="fr-BE" sz="2200" b="1" dirty="0"/>
              <a:t>	</a:t>
            </a:r>
          </a:p>
          <a:p>
            <a:r>
              <a:rPr lang="fr-BE" sz="2200" b="1" dirty="0"/>
              <a:t>	Filières		: </a:t>
            </a:r>
            <a:r>
              <a:rPr lang="fr-BE" sz="2200" dirty="0" smtClean="0"/>
              <a:t>Electrotechnique</a:t>
            </a:r>
            <a:r>
              <a:rPr lang="fr-BE" sz="2200" dirty="0"/>
              <a:t>, </a:t>
            </a:r>
            <a:r>
              <a:rPr lang="fr-BE" sz="2200" dirty="0" smtClean="0"/>
              <a:t> Génie des matériaux, Génie des</a:t>
            </a:r>
            <a:br>
              <a:rPr lang="fr-BE" sz="2200" dirty="0" smtClean="0"/>
            </a:br>
            <a:r>
              <a:rPr lang="fr-BE" sz="2200" dirty="0" smtClean="0"/>
              <a:t>                                             procédés, </a:t>
            </a:r>
            <a:r>
              <a:rPr lang="fr-BE" sz="2200" dirty="0"/>
              <a:t>Génie </a:t>
            </a:r>
            <a:r>
              <a:rPr lang="fr-BE" sz="2200" dirty="0" smtClean="0"/>
              <a:t>Mécanique.</a:t>
            </a:r>
            <a:endParaRPr lang="fr-BE" sz="2200"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a:t>
            </a:r>
            <a:r>
              <a:rPr lang="fr-FR" dirty="0" smtClean="0"/>
              <a:t>Ecoles Nationales Supérieures</a:t>
            </a:r>
          </a:p>
        </p:txBody>
      </p:sp>
    </p:spTree>
    <p:extLst>
      <p:ext uri="{BB962C8B-B14F-4D97-AF65-F5344CB8AC3E}">
        <p14:creationId xmlns:p14="http://schemas.microsoft.com/office/powerpoint/2010/main" val="16442648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652022"/>
            <a:ext cx="8892480" cy="2431435"/>
          </a:xfrm>
          <a:prstGeom prst="rect">
            <a:avLst/>
          </a:prstGeom>
        </p:spPr>
        <p:txBody>
          <a:bodyPr wrap="square">
            <a:spAutoFit/>
          </a:bodyPr>
          <a:lstStyle/>
          <a:p>
            <a:pPr marL="342900" indent="-342900">
              <a:buFont typeface="Wingdings" pitchFamily="2" charset="2"/>
              <a:buChar char="v"/>
            </a:pPr>
            <a:r>
              <a:rPr lang="fr-BE" sz="2400" b="1" dirty="0"/>
              <a:t> Ecole </a:t>
            </a:r>
            <a:r>
              <a:rPr lang="fr-BE" sz="2400" b="1" dirty="0" smtClean="0"/>
              <a:t>Nationale Polytechnique d'Oran (ENPO)	</a:t>
            </a:r>
          </a:p>
          <a:p>
            <a:pPr marL="342900" indent="-342900">
              <a:buFont typeface="Wingdings" pitchFamily="2" charset="2"/>
              <a:buChar char="v"/>
            </a:pPr>
            <a:endParaRPr lang="fr-BE" sz="800" b="1" dirty="0" smtClean="0"/>
          </a:p>
          <a:p>
            <a:pPr marL="361950"/>
            <a:r>
              <a:rPr lang="fr-BE" sz="2400" b="1" dirty="0"/>
              <a:t>	</a:t>
            </a:r>
            <a:r>
              <a:rPr lang="fr-BE" sz="2200" b="1" dirty="0"/>
              <a:t>Accès		: </a:t>
            </a:r>
            <a:r>
              <a:rPr lang="fr-BE" sz="2200" dirty="0"/>
              <a:t>1</a:t>
            </a:r>
            <a:r>
              <a:rPr lang="fr-BE" sz="2200" baseline="30000" dirty="0"/>
              <a:t>ère</a:t>
            </a:r>
            <a:r>
              <a:rPr lang="fr-BE" sz="2200" dirty="0"/>
              <a:t> année de deuxième cycle après un 	concours </a:t>
            </a:r>
            <a:br>
              <a:rPr lang="fr-BE" sz="2200" dirty="0"/>
            </a:br>
            <a:r>
              <a:rPr lang="fr-BE" sz="2200" dirty="0"/>
              <a:t>                                         </a:t>
            </a:r>
            <a:r>
              <a:rPr lang="fr-BE" sz="2200" dirty="0" smtClean="0"/>
              <a:t>national </a:t>
            </a:r>
            <a:r>
              <a:rPr lang="fr-BE" sz="2200" dirty="0"/>
              <a:t>des classes préparatoires</a:t>
            </a:r>
          </a:p>
          <a:p>
            <a:pPr marL="361950"/>
            <a:endParaRPr lang="fr-BE" sz="800" b="1" dirty="0"/>
          </a:p>
          <a:p>
            <a:pPr marL="361950"/>
            <a:r>
              <a:rPr lang="fr-BE" sz="2200" b="1" dirty="0" smtClean="0"/>
              <a:t>	Domaine</a:t>
            </a:r>
            <a:r>
              <a:rPr lang="fr-BE" sz="2200" b="1" dirty="0"/>
              <a:t>	</a:t>
            </a:r>
            <a:r>
              <a:rPr lang="fr-BE" sz="2200" b="1" dirty="0" smtClean="0"/>
              <a:t>: </a:t>
            </a:r>
            <a:r>
              <a:rPr lang="fr-BE" sz="2200" dirty="0"/>
              <a:t>Sciences et Technologies</a:t>
            </a:r>
            <a:r>
              <a:rPr lang="fr-BE" sz="2200" b="1" dirty="0"/>
              <a:t>	</a:t>
            </a:r>
          </a:p>
          <a:p>
            <a:pPr marL="361950"/>
            <a:r>
              <a:rPr lang="fr-BE" sz="2200" b="1" dirty="0" smtClean="0"/>
              <a:t>	Filières</a:t>
            </a:r>
            <a:r>
              <a:rPr lang="fr-BE" sz="2200" b="1" dirty="0"/>
              <a:t>		: </a:t>
            </a:r>
            <a:r>
              <a:rPr lang="fr-BE" sz="2200" dirty="0"/>
              <a:t>Automatique, Electronique, Electrotechnique, </a:t>
            </a:r>
            <a:br>
              <a:rPr lang="fr-BE" sz="2200" dirty="0"/>
            </a:br>
            <a:r>
              <a:rPr lang="fr-BE" sz="2200" dirty="0"/>
              <a:t>                                       </a:t>
            </a:r>
            <a:r>
              <a:rPr lang="fr-BE" sz="2200" dirty="0" smtClean="0"/>
              <a:t>Génie </a:t>
            </a:r>
            <a:r>
              <a:rPr lang="fr-BE" sz="2200" dirty="0"/>
              <a:t>Civil,  Génie des procédés</a:t>
            </a:r>
            <a:r>
              <a:rPr lang="fr-BE" sz="2200" dirty="0" smtClean="0"/>
              <a:t>,</a:t>
            </a:r>
            <a:r>
              <a:rPr lang="fr-BE" sz="2200" dirty="0"/>
              <a:t> </a:t>
            </a:r>
            <a:r>
              <a:rPr lang="fr-BE" sz="2200" dirty="0" smtClean="0"/>
              <a:t>Génie Mécanique, </a:t>
            </a:r>
            <a:endParaRPr lang="fr-BE" sz="800" b="1"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a:t>
            </a:r>
            <a:r>
              <a:rPr lang="fr-FR" dirty="0" smtClean="0"/>
              <a:t>Ecoles Nationales Supérieures</a:t>
            </a:r>
          </a:p>
        </p:txBody>
      </p:sp>
    </p:spTree>
    <p:extLst>
      <p:ext uri="{BB962C8B-B14F-4D97-AF65-F5344CB8AC3E}">
        <p14:creationId xmlns:p14="http://schemas.microsoft.com/office/powerpoint/2010/main" val="10691808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5"/>
          <p:cNvSpPr txBox="1">
            <a:spLocks/>
          </p:cNvSpPr>
          <p:nvPr/>
        </p:nvSpPr>
        <p:spPr>
          <a:xfrm>
            <a:off x="-22209" y="0"/>
            <a:ext cx="9137193" cy="152572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Ecoles </a:t>
            </a:r>
            <a:r>
              <a:rPr lang="fr-FR" dirty="0" smtClean="0"/>
              <a:t>Nationales Supérieures </a:t>
            </a:r>
          </a:p>
          <a:p>
            <a:r>
              <a:rPr lang="fr-FR" dirty="0" smtClean="0"/>
              <a:t>(ENST, ENSSM, ENPA, ENPC, ENPO)</a:t>
            </a:r>
          </a:p>
        </p:txBody>
      </p:sp>
      <p:graphicFrame>
        <p:nvGraphicFramePr>
          <p:cNvPr id="6" name="Diagramme 5"/>
          <p:cNvGraphicFramePr/>
          <p:nvPr>
            <p:extLst>
              <p:ext uri="{D42A27DB-BD31-4B8C-83A1-F6EECF244321}">
                <p14:modId xmlns:p14="http://schemas.microsoft.com/office/powerpoint/2010/main" val="3807837967"/>
              </p:ext>
            </p:extLst>
          </p:nvPr>
        </p:nvGraphicFramePr>
        <p:xfrm>
          <a:off x="1515726" y="2204864"/>
          <a:ext cx="6536322"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1467525" y="2132856"/>
            <a:ext cx="800219" cy="4248472"/>
          </a:xfrm>
          <a:prstGeom prst="rect">
            <a:avLst/>
          </a:prstGeom>
          <a:noFill/>
        </p:spPr>
        <p:txBody>
          <a:bodyPr vert="vert270" wrap="square" rtlCol="0">
            <a:spAutoFit/>
          </a:bodyPr>
          <a:lstStyle/>
          <a:p>
            <a:pPr algn="ctr"/>
            <a:r>
              <a:rPr lang="fr-FR" sz="4000" b="1" dirty="0" smtClean="0">
                <a:solidFill>
                  <a:schemeClr val="accent2">
                    <a:lumMod val="75000"/>
                  </a:schemeClr>
                </a:solidFill>
              </a:rPr>
              <a:t>EMPLOYABILITE</a:t>
            </a:r>
            <a:endParaRPr lang="fr-FR" sz="4000" b="1" dirty="0">
              <a:solidFill>
                <a:schemeClr val="accent2">
                  <a:lumMod val="75000"/>
                </a:schemeClr>
              </a:solidFill>
            </a:endParaRPr>
          </a:p>
        </p:txBody>
      </p:sp>
    </p:spTree>
    <p:extLst>
      <p:ext uri="{BB962C8B-B14F-4D97-AF65-F5344CB8AC3E}">
        <p14:creationId xmlns:p14="http://schemas.microsoft.com/office/powerpoint/2010/main" val="12876583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4" name="Rectangle 3"/>
          <p:cNvSpPr/>
          <p:nvPr/>
        </p:nvSpPr>
        <p:spPr>
          <a:xfrm>
            <a:off x="67546" y="1772816"/>
            <a:ext cx="8957681" cy="1985159"/>
          </a:xfrm>
          <a:prstGeom prst="rect">
            <a:avLst/>
          </a:prstGeom>
        </p:spPr>
        <p:txBody>
          <a:bodyPr wrap="square">
            <a:spAutoFit/>
          </a:bodyPr>
          <a:lstStyle/>
          <a:p>
            <a:pPr marL="342900" indent="-342900">
              <a:buFont typeface="Wingdings" pitchFamily="2" charset="2"/>
              <a:buChar char="v"/>
            </a:pPr>
            <a:r>
              <a:rPr lang="fr-BE" sz="2400" b="1" dirty="0"/>
              <a:t>Ecole Nationale Supérieure des Travaux Publics (ENSTP)</a:t>
            </a:r>
          </a:p>
          <a:p>
            <a:r>
              <a:rPr lang="fr-BE" b="1" dirty="0"/>
              <a:t>	</a:t>
            </a:r>
            <a:r>
              <a:rPr lang="fr-BE" sz="2200" b="1" dirty="0"/>
              <a:t>Accès		: </a:t>
            </a:r>
            <a:r>
              <a:rPr lang="fr-BE" sz="2200" dirty="0"/>
              <a:t>1</a:t>
            </a:r>
            <a:r>
              <a:rPr lang="fr-BE" sz="2200" baseline="30000" dirty="0"/>
              <a:t>ère</a:t>
            </a:r>
            <a:r>
              <a:rPr lang="fr-BE" sz="2200" dirty="0"/>
              <a:t> année de deuxième cycle après un 	concours </a:t>
            </a:r>
            <a:br>
              <a:rPr lang="fr-BE" sz="2200" dirty="0"/>
            </a:br>
            <a:r>
              <a:rPr lang="fr-BE" sz="2200" dirty="0"/>
              <a:t>                                              national des classes préparatoires</a:t>
            </a:r>
          </a:p>
          <a:p>
            <a:endParaRPr lang="fr-BE" sz="1100" b="1" dirty="0"/>
          </a:p>
          <a:p>
            <a:pPr marL="361950"/>
            <a:r>
              <a:rPr lang="fr-BE" sz="2200" b="1" dirty="0"/>
              <a:t>	Domaine	: </a:t>
            </a:r>
            <a:r>
              <a:rPr lang="fr-BE" sz="2200" dirty="0"/>
              <a:t>Sciences et Technologies</a:t>
            </a:r>
            <a:r>
              <a:rPr lang="fr-BE" sz="2200" b="1" dirty="0"/>
              <a:t>	</a:t>
            </a:r>
          </a:p>
          <a:p>
            <a:pPr marL="361950"/>
            <a:r>
              <a:rPr lang="fr-BE" sz="2200" b="1" dirty="0"/>
              <a:t>	Filières		: </a:t>
            </a:r>
            <a:r>
              <a:rPr lang="fr-BE" sz="2200" dirty="0"/>
              <a:t>Travaux publics</a:t>
            </a:r>
          </a:p>
        </p:txBody>
      </p:sp>
      <p:sp>
        <p:nvSpPr>
          <p:cNvPr id="5" name="Titre 1"/>
          <p:cNvSpPr txBox="1">
            <a:spLocks/>
          </p:cNvSpPr>
          <p:nvPr/>
        </p:nvSpPr>
        <p:spPr>
          <a:xfrm>
            <a:off x="6807" y="5128"/>
            <a:ext cx="9137193" cy="1525722"/>
          </a:xfrm>
          <a:prstGeom prst="rect">
            <a:avLst/>
          </a:prstGeom>
          <a:gradFill>
            <a:gsLst>
              <a:gs pos="67900">
                <a:srgbClr val="0592E5"/>
              </a:gs>
              <a:gs pos="0">
                <a:srgbClr val="03D4A8"/>
              </a:gs>
              <a:gs pos="25000">
                <a:srgbClr val="21D6E0"/>
              </a:gs>
              <a:gs pos="75000">
                <a:srgbClr val="0087E6"/>
              </a:gs>
              <a:gs pos="100000">
                <a:srgbClr val="005CBF"/>
              </a:gs>
            </a:gsLst>
            <a:lin ang="16200000" scaled="1"/>
          </a:gradFill>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BE" dirty="0" smtClean="0"/>
              <a:t>Formations des Ecoles Nationales Supérieures</a:t>
            </a:r>
            <a:endParaRPr lang="fr-BE"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a:t>
            </a:r>
            <a:r>
              <a:rPr lang="fr-FR" dirty="0" smtClean="0"/>
              <a:t>Ecoles Nationales Supérieures</a:t>
            </a:r>
          </a:p>
        </p:txBody>
      </p:sp>
      <p:graphicFrame>
        <p:nvGraphicFramePr>
          <p:cNvPr id="9" name="Diagramme 8"/>
          <p:cNvGraphicFramePr/>
          <p:nvPr>
            <p:extLst>
              <p:ext uri="{D42A27DB-BD31-4B8C-83A1-F6EECF244321}">
                <p14:modId xmlns:p14="http://schemas.microsoft.com/office/powerpoint/2010/main" val="944801021"/>
              </p:ext>
            </p:extLst>
          </p:nvPr>
        </p:nvGraphicFramePr>
        <p:xfrm>
          <a:off x="1983707" y="3973968"/>
          <a:ext cx="5688632" cy="2692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p:cNvSpPr txBox="1"/>
          <p:nvPr/>
        </p:nvSpPr>
        <p:spPr>
          <a:xfrm>
            <a:off x="2016226" y="3758598"/>
            <a:ext cx="615553" cy="3020775"/>
          </a:xfrm>
          <a:prstGeom prst="rect">
            <a:avLst/>
          </a:prstGeom>
          <a:noFill/>
        </p:spPr>
        <p:txBody>
          <a:bodyPr vert="vert270" wrap="square" rtlCol="0">
            <a:spAutoFit/>
          </a:bodyPr>
          <a:lstStyle/>
          <a:p>
            <a:pPr algn="ctr"/>
            <a:r>
              <a:rPr lang="fr-FR" sz="2800" b="1" dirty="0" smtClean="0">
                <a:solidFill>
                  <a:schemeClr val="tx1">
                    <a:lumMod val="95000"/>
                    <a:lumOff val="5000"/>
                  </a:schemeClr>
                </a:solidFill>
              </a:rPr>
              <a:t>EMPLOYABILITE</a:t>
            </a:r>
            <a:endParaRPr lang="fr-FR" sz="2800" b="1" dirty="0">
              <a:solidFill>
                <a:schemeClr val="tx1">
                  <a:lumMod val="95000"/>
                  <a:lumOff val="5000"/>
                </a:schemeClr>
              </a:solidFill>
            </a:endParaRPr>
          </a:p>
        </p:txBody>
      </p:sp>
    </p:spTree>
    <p:extLst>
      <p:ext uri="{BB962C8B-B14F-4D97-AF65-F5344CB8AC3E}">
        <p14:creationId xmlns:p14="http://schemas.microsoft.com/office/powerpoint/2010/main" val="26862417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807" y="5128"/>
            <a:ext cx="9137193" cy="1525722"/>
          </a:xfrm>
          <a:gradFill>
            <a:gsLst>
              <a:gs pos="67900">
                <a:srgbClr val="0592E5"/>
              </a:gs>
              <a:gs pos="0">
                <a:srgbClr val="03D4A8"/>
              </a:gs>
              <a:gs pos="25000">
                <a:srgbClr val="21D6E0"/>
              </a:gs>
              <a:gs pos="75000">
                <a:srgbClr val="0087E6"/>
              </a:gs>
              <a:gs pos="100000">
                <a:srgbClr val="005CBF"/>
              </a:gs>
            </a:gsLst>
            <a:lin ang="16200000" scaled="1"/>
          </a:gradFill>
        </p:spPr>
        <p:txBody>
          <a:bodyPr/>
          <a:lstStyle/>
          <a:p>
            <a:r>
              <a:rPr lang="fr-BE" dirty="0" smtClean="0"/>
              <a:t>Formations des Ecoles Nationales Supérieures</a:t>
            </a:r>
            <a:endParaRPr lang="fr-BE" dirty="0"/>
          </a:p>
        </p:txBody>
      </p:sp>
      <p:sp>
        <p:nvSpPr>
          <p:cNvPr id="2" name="Rectangle 1"/>
          <p:cNvSpPr/>
          <p:nvPr/>
        </p:nvSpPr>
        <p:spPr>
          <a:xfrm>
            <a:off x="251520" y="1651441"/>
            <a:ext cx="8892480" cy="2215991"/>
          </a:xfrm>
          <a:prstGeom prst="rect">
            <a:avLst/>
          </a:prstGeom>
        </p:spPr>
        <p:txBody>
          <a:bodyPr wrap="square">
            <a:spAutoFit/>
          </a:bodyPr>
          <a:lstStyle/>
          <a:p>
            <a:pPr marL="342900" indent="-342900">
              <a:buFont typeface="Wingdings" pitchFamily="2" charset="2"/>
              <a:buChar char="v"/>
            </a:pPr>
            <a:r>
              <a:rPr lang="fr-BE" sz="2400" b="1" dirty="0"/>
              <a:t>Ecole </a:t>
            </a:r>
            <a:r>
              <a:rPr lang="fr-BE" sz="2400" b="1" dirty="0" smtClean="0"/>
              <a:t>Nationale Supérieure d'Hydraulique (ENSH –Blida)</a:t>
            </a:r>
            <a:endParaRPr lang="fr-BE" sz="800" b="1" dirty="0" smtClean="0"/>
          </a:p>
          <a:p>
            <a:r>
              <a:rPr lang="fr-BE" sz="2400" b="1" dirty="0"/>
              <a:t>	</a:t>
            </a:r>
            <a:r>
              <a:rPr lang="fr-BE" sz="2200" b="1" dirty="0" smtClean="0"/>
              <a:t>Accès</a:t>
            </a:r>
            <a:r>
              <a:rPr lang="fr-BE" sz="2200" b="1" dirty="0"/>
              <a:t>		: </a:t>
            </a:r>
            <a:r>
              <a:rPr lang="fr-BE" sz="2200" dirty="0"/>
              <a:t>1</a:t>
            </a:r>
            <a:r>
              <a:rPr lang="fr-BE" sz="2200" baseline="30000" dirty="0"/>
              <a:t>ère</a:t>
            </a:r>
            <a:r>
              <a:rPr lang="fr-BE" sz="2200" dirty="0"/>
              <a:t> année de deuxième cycle après un 	</a:t>
            </a:r>
            <a:r>
              <a:rPr lang="fr-BE" sz="2200" dirty="0" smtClean="0"/>
              <a:t>concours</a:t>
            </a:r>
            <a:br>
              <a:rPr lang="fr-BE" sz="2200" dirty="0" smtClean="0"/>
            </a:br>
            <a:r>
              <a:rPr lang="fr-BE" sz="2200" dirty="0" smtClean="0"/>
              <a:t>                                              </a:t>
            </a:r>
            <a:r>
              <a:rPr lang="fr-BE" sz="2200" dirty="0"/>
              <a:t>national des classes préparatoires</a:t>
            </a:r>
            <a:endParaRPr lang="fr-BE" sz="2200" b="1" dirty="0"/>
          </a:p>
          <a:p>
            <a:pPr marL="342900" indent="-342900">
              <a:buFont typeface="Wingdings" pitchFamily="2" charset="2"/>
              <a:buChar char="v"/>
            </a:pPr>
            <a:endParaRPr lang="fr-BE" sz="800" b="1" dirty="0" smtClean="0"/>
          </a:p>
          <a:p>
            <a:pPr marL="342900" indent="-342900">
              <a:buFont typeface="Wingdings" pitchFamily="2" charset="2"/>
              <a:buChar char="v"/>
            </a:pPr>
            <a:endParaRPr lang="fr-BE" sz="800" b="1" dirty="0" smtClean="0"/>
          </a:p>
          <a:p>
            <a:r>
              <a:rPr lang="fr-BE" sz="2200" b="1" dirty="0"/>
              <a:t>	</a:t>
            </a:r>
            <a:r>
              <a:rPr lang="fr-BE" sz="2200" b="1" dirty="0" smtClean="0"/>
              <a:t>Domaine	:</a:t>
            </a:r>
            <a:r>
              <a:rPr lang="fr-BE" sz="2200" b="1" dirty="0"/>
              <a:t> </a:t>
            </a:r>
            <a:r>
              <a:rPr lang="fr-BE" sz="2200" dirty="0"/>
              <a:t>Sciences </a:t>
            </a:r>
            <a:r>
              <a:rPr lang="fr-BE" sz="2200" dirty="0" smtClean="0"/>
              <a:t>et Technologie </a:t>
            </a:r>
          </a:p>
          <a:p>
            <a:r>
              <a:rPr lang="fr-BE" sz="2200" b="1" dirty="0"/>
              <a:t>	</a:t>
            </a:r>
            <a:r>
              <a:rPr lang="fr-BE" sz="2200" b="1" dirty="0" smtClean="0"/>
              <a:t>Filières		: </a:t>
            </a:r>
            <a:r>
              <a:rPr lang="fr-BE" sz="2200" dirty="0" smtClean="0"/>
              <a:t>Hydraulique</a:t>
            </a:r>
            <a:endParaRPr lang="fr-BE" sz="2200" b="1" dirty="0" smtClean="0"/>
          </a:p>
          <a:p>
            <a:endParaRPr lang="fr-BE" sz="800" b="1"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5"/>
          <p:cNvSpPr txBox="1">
            <a:spLocks/>
          </p:cNvSpPr>
          <p:nvPr/>
        </p:nvSpPr>
        <p:spPr>
          <a:xfrm>
            <a:off x="-22209" y="0"/>
            <a:ext cx="9137193" cy="1525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fr-FR" dirty="0" smtClean="0"/>
              <a:t>Formations </a:t>
            </a:r>
            <a:r>
              <a:rPr lang="fr-FR" dirty="0" smtClean="0"/>
              <a:t>dans les </a:t>
            </a:r>
            <a:r>
              <a:rPr lang="fr-FR" dirty="0" smtClean="0"/>
              <a:t>Ecoles Nationales Supérieures</a:t>
            </a:r>
          </a:p>
        </p:txBody>
      </p:sp>
      <p:graphicFrame>
        <p:nvGraphicFramePr>
          <p:cNvPr id="7" name="Diagramme 6"/>
          <p:cNvGraphicFramePr/>
          <p:nvPr>
            <p:extLst>
              <p:ext uri="{D42A27DB-BD31-4B8C-83A1-F6EECF244321}">
                <p14:modId xmlns:p14="http://schemas.microsoft.com/office/powerpoint/2010/main" val="1091594523"/>
              </p:ext>
            </p:extLst>
          </p:nvPr>
        </p:nvGraphicFramePr>
        <p:xfrm>
          <a:off x="2555776" y="3717032"/>
          <a:ext cx="5496272"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2444279" y="3787285"/>
            <a:ext cx="615553" cy="2882075"/>
          </a:xfrm>
          <a:prstGeom prst="rect">
            <a:avLst/>
          </a:prstGeom>
          <a:noFill/>
        </p:spPr>
        <p:txBody>
          <a:bodyPr vert="vert270" wrap="square" rtlCol="0">
            <a:spAutoFit/>
          </a:bodyPr>
          <a:lstStyle/>
          <a:p>
            <a:pPr algn="ctr"/>
            <a:r>
              <a:rPr lang="fr-FR" sz="2800" b="1" dirty="0" smtClean="0">
                <a:solidFill>
                  <a:srgbClr val="00B050"/>
                </a:solidFill>
              </a:rPr>
              <a:t>EMPLOYABILITE</a:t>
            </a:r>
            <a:endParaRPr lang="fr-FR" sz="2800" b="1" dirty="0">
              <a:solidFill>
                <a:srgbClr val="00B050"/>
              </a:solidFill>
            </a:endParaRPr>
          </a:p>
        </p:txBody>
      </p:sp>
    </p:spTree>
    <p:extLst>
      <p:ext uri="{BB962C8B-B14F-4D97-AF65-F5344CB8AC3E}">
        <p14:creationId xmlns:p14="http://schemas.microsoft.com/office/powerpoint/2010/main" val="1069180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5406</TotalTime>
  <Words>4677</Words>
  <Application>Microsoft Office PowerPoint</Application>
  <PresentationFormat>Affichage à l'écran (4:3)</PresentationFormat>
  <Paragraphs>1141</Paragraphs>
  <Slides>113</Slides>
  <Notes>3</Notes>
  <HiddenSlides>0</HiddenSlides>
  <MMClips>0</MMClips>
  <ScaleCrop>false</ScaleCrop>
  <HeadingPairs>
    <vt:vector size="4" baseType="variant">
      <vt:variant>
        <vt:lpstr>Thème</vt:lpstr>
      </vt:variant>
      <vt:variant>
        <vt:i4>1</vt:i4>
      </vt:variant>
      <vt:variant>
        <vt:lpstr>Titres des diapositives</vt:lpstr>
      </vt:variant>
      <vt:variant>
        <vt:i4>113</vt:i4>
      </vt:variant>
    </vt:vector>
  </HeadingPairs>
  <TitlesOfParts>
    <vt:vector size="114" baseType="lpstr">
      <vt:lpstr>Thème Office</vt:lpstr>
      <vt:lpstr>Présentation PowerPoint</vt:lpstr>
      <vt:lpstr>HYDRAULIQUE</vt:lpstr>
      <vt:lpstr>HYDRAULIQUE</vt:lpstr>
      <vt:lpstr>AERONAUTIQUE</vt:lpstr>
      <vt:lpstr>Présentation PowerPoint</vt:lpstr>
      <vt:lpstr>Présentation PowerPoint</vt:lpstr>
      <vt:lpstr>Présentation PowerPoint</vt:lpstr>
      <vt:lpstr>Présentation PowerPoint</vt:lpstr>
      <vt:lpstr>ENERGIES RENOUVELABLES</vt:lpstr>
      <vt:lpstr>ENERGIES RENOUVELABLES</vt:lpstr>
      <vt:lpstr>Présentation PowerPoint</vt:lpstr>
      <vt:lpstr>GENIE DES POLYMERES</vt:lpstr>
      <vt:lpstr>GENIE DES POLYMERES</vt:lpstr>
      <vt:lpstr>Présentation PowerPoint</vt:lpstr>
      <vt:lpstr>Présentation PowerPoint</vt:lpstr>
      <vt:lpstr>HYDROCARBURES</vt:lpstr>
      <vt:lpstr>HYDROCARBURES</vt:lpstr>
      <vt:lpstr>HYDROCARBURES</vt:lpstr>
      <vt:lpstr>INGENIERIE ELECTRIQUE &amp; ELECTRONIQUE</vt:lpstr>
      <vt:lpstr>Présentation PowerPoint</vt:lpstr>
      <vt:lpstr>HYGIENE &amp; SECURITE INDUSTRIELLE</vt:lpstr>
      <vt:lpstr>Présentation PowerPoint</vt:lpstr>
      <vt:lpstr>GENIE MINIER</vt:lpstr>
      <vt:lpstr>GENIE MINIER</vt:lpstr>
      <vt:lpstr>GENIE MINIER</vt:lpstr>
      <vt:lpstr>OPTIQUE ET MECANIQUE DE PRECISION</vt:lpstr>
      <vt:lpstr>OPTIQUE ET MECANIQUE DE PRECISION</vt:lpstr>
      <vt:lpstr>INDUSTRIES PETROCHIMIQUES</vt:lpstr>
      <vt:lpstr>INDUSTRIES PETROCHIMIQUES</vt:lpstr>
      <vt:lpstr>METALLURGIE</vt:lpstr>
      <vt:lpstr>METALLURGIE</vt:lpstr>
      <vt:lpstr>INGENIERIE DES TRANSPORTS </vt:lpstr>
      <vt:lpstr>Présentation PowerPoint</vt:lpstr>
      <vt:lpstr>Présentation PowerPoint</vt:lpstr>
      <vt:lpstr>INGENIERIE MECANIQUE</vt:lpstr>
      <vt:lpstr>Présentation PowerPoint</vt:lpstr>
      <vt:lpstr>GENIE BIOMEDICAL</vt:lpstr>
      <vt:lpstr>GENIE BIOMEDICAL</vt:lpstr>
      <vt:lpstr>PRODUCTIQUE  (Génie Industriel)</vt:lpstr>
      <vt:lpstr>PRODUCTIQUE  (Génie Industriel)</vt:lpstr>
      <vt:lpstr>Présentation PowerPoint</vt:lpstr>
      <vt:lpstr>Présentation PowerPoint</vt:lpstr>
      <vt:lpstr>Présentation PowerPoint</vt:lpstr>
      <vt:lpstr>Présentation PowerPoint</vt:lpstr>
      <vt:lpstr>ARCHITECTURE URBANISME MANAGEMENT DE PROJETS</vt:lpstr>
      <vt:lpstr>ARCHITECTURE URBANISME MANAGEMENT DE PROJETS</vt:lpstr>
      <vt:lpstr>ARCHITECTURE URBANISME MANAGEMENT DE PROJETS</vt:lpstr>
      <vt:lpstr>Présentation PowerPoint</vt:lpstr>
      <vt:lpstr>GENIE MARITIME</vt:lpstr>
      <vt:lpstr>GENIE MARITIME</vt:lpstr>
      <vt:lpstr>Présentation PowerPoint</vt:lpstr>
      <vt:lpstr>Présentation PowerPoint</vt:lpstr>
      <vt:lpstr>MATHEMATIQUES</vt:lpstr>
      <vt:lpstr>Présentation PowerPoint</vt:lpstr>
      <vt:lpstr>INFORMATIQUE</vt:lpstr>
      <vt:lpstr>Présentation PowerPoint</vt:lpstr>
      <vt:lpstr>SCIENCES AGRONOMIQUES, FORESTERIE, INATAA</vt:lpstr>
      <vt:lpstr>SCIENCES AGRONOMIQUES, INATAA</vt:lpstr>
      <vt:lpstr>EAU &amp; ENVIRONNEMENT (Sciences biologiques)</vt:lpstr>
      <vt:lpstr>EAU &amp; ENVIRONNEMENT (Sciences biologiques)</vt:lpstr>
      <vt:lpstr>Présentation PowerPoint</vt:lpstr>
      <vt:lpstr>Présentation PowerPoint</vt:lpstr>
      <vt:lpstr>Présentation PowerPoint</vt:lpstr>
      <vt:lpstr>Présentation PowerPoint</vt:lpstr>
      <vt:lpstr>C</vt:lpstr>
      <vt:lpstr>GEOLOGIE   &amp; ENVIRONNEMENT</vt:lpstr>
      <vt:lpstr>GEOLOGIE   &amp; ENVIRONNEMENT</vt:lpstr>
      <vt:lpstr>GEOLOGIE   &amp; ENVIRONNEMENT</vt:lpstr>
      <vt:lpstr>ARCHEOLOGIE</vt:lpstr>
      <vt:lpstr>ARCHEOLOGIE</vt:lpstr>
      <vt:lpstr>Sciences et Techniques des Activités Physiques et Sportives</vt:lpstr>
      <vt:lpstr>Sciences et Techniques des Activités Physiques et Sportives</vt:lpstr>
      <vt:lpstr>BIBLIOTHECONOMIE</vt:lpstr>
      <vt:lpstr>Présentation PowerPoint</vt:lpstr>
      <vt:lpstr>Présentation PowerPoint</vt:lpstr>
      <vt:lpstr>Présentation PowerPoint</vt:lpstr>
      <vt:lpstr>Présentation PowerPoint</vt:lpstr>
      <vt:lpstr>Licences des ISTA</vt:lpstr>
      <vt:lpstr>Licences des ISTA</vt:lpstr>
      <vt:lpstr>Licences des ISTA</vt:lpstr>
      <vt:lpstr>Présentation PowerPoint</vt:lpstr>
      <vt:lpstr>Formations dans les Ecoles Nationales Supérieures</vt:lpstr>
      <vt:lpstr>Formations dans les Ecoles Nationales Supérieures</vt:lpstr>
      <vt:lpstr>Formations dans les Ecoles Nationales Supérieures</vt:lpstr>
      <vt:lpstr>Formations des Ecoles Nationales Supérieures</vt:lpstr>
      <vt:lpstr>Présentation PowerPoint</vt:lpstr>
      <vt:lpstr>Formations des Ecoles Nationales Supérieures</vt:lpstr>
      <vt:lpstr>Formations des Ecoles Nationales Supérieures</vt:lpstr>
      <vt:lpstr>Présentation PowerPoint</vt:lpstr>
      <vt:lpstr>Formations des Ecoles Nationales Supérieures</vt:lpstr>
      <vt:lpstr>Présentation PowerPoint</vt:lpstr>
      <vt:lpstr>Formations des Ecoles Nationales Supérieures</vt:lpstr>
      <vt:lpstr>Présentation PowerPoint</vt:lpstr>
      <vt:lpstr>Formations des Ecoles Nationales Supérieures</vt:lpstr>
      <vt:lpstr>Formations des Ecoles Nationales Supérieures</vt:lpstr>
      <vt:lpstr>Formations des Ecoles Nationales Supérieures</vt:lpstr>
      <vt:lpstr>Présentation PowerPoint</vt:lpstr>
      <vt:lpstr>Présentation PowerPoint</vt:lpstr>
      <vt:lpstr>Formations des Ecoles Nationales Supérieures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Onlydoo</dc:creator>
  <cp:lastModifiedBy>Mme AMINE</cp:lastModifiedBy>
  <cp:revision>319</cp:revision>
  <dcterms:created xsi:type="dcterms:W3CDTF">2014-04-01T19:48:59Z</dcterms:created>
  <dcterms:modified xsi:type="dcterms:W3CDTF">2016-03-28T06:47:03Z</dcterms:modified>
</cp:coreProperties>
</file>